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687" r:id="rId3"/>
    <p:sldMasterId id="2147483699" r:id="rId4"/>
  </p:sldMasterIdLst>
  <p:notesMasterIdLst>
    <p:notesMasterId r:id="rId38"/>
  </p:notesMasterIdLst>
  <p:handoutMasterIdLst>
    <p:handoutMasterId r:id="rId39"/>
  </p:handoutMasterIdLst>
  <p:sldIdLst>
    <p:sldId id="309" r:id="rId5"/>
    <p:sldId id="325" r:id="rId6"/>
    <p:sldId id="326" r:id="rId7"/>
    <p:sldId id="327" r:id="rId8"/>
    <p:sldId id="342" r:id="rId9"/>
    <p:sldId id="328" r:id="rId10"/>
    <p:sldId id="329" r:id="rId11"/>
    <p:sldId id="330" r:id="rId12"/>
    <p:sldId id="331" r:id="rId13"/>
    <p:sldId id="299" r:id="rId14"/>
    <p:sldId id="332" r:id="rId15"/>
    <p:sldId id="333" r:id="rId16"/>
    <p:sldId id="334" r:id="rId17"/>
    <p:sldId id="290" r:id="rId18"/>
    <p:sldId id="258" r:id="rId19"/>
    <p:sldId id="335" r:id="rId20"/>
    <p:sldId id="337" r:id="rId21"/>
    <p:sldId id="338" r:id="rId22"/>
    <p:sldId id="339" r:id="rId23"/>
    <p:sldId id="340" r:id="rId24"/>
    <p:sldId id="341" r:id="rId25"/>
    <p:sldId id="291" r:id="rId26"/>
    <p:sldId id="346" r:id="rId27"/>
    <p:sldId id="279" r:id="rId28"/>
    <p:sldId id="282" r:id="rId29"/>
    <p:sldId id="286" r:id="rId30"/>
    <p:sldId id="283" r:id="rId31"/>
    <p:sldId id="295" r:id="rId32"/>
    <p:sldId id="256" r:id="rId33"/>
    <p:sldId id="259" r:id="rId34"/>
    <p:sldId id="343" r:id="rId35"/>
    <p:sldId id="344" r:id="rId36"/>
    <p:sldId id="345" r:id="rId37"/>
  </p:sldIdLst>
  <p:sldSz cx="12192000" cy="6858000"/>
  <p:notesSz cx="6858000" cy="9144000"/>
  <p:embeddedFontLs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Nunito Sans" pitchFamily="2" charset="77"/>
      <p:regular r:id="rId44"/>
      <p:bold r:id="rId45"/>
      <p:italic r:id="rId46"/>
      <p:boldItalic r:id="rId47"/>
    </p:embeddedFont>
    <p:embeddedFont>
      <p:font typeface="Nunito Sans Black" pitchFamily="2" charset="77"/>
      <p:bold r:id="rId48"/>
      <p:italic r:id="rId49"/>
      <p:boldItalic r:id="rId50"/>
    </p:embeddedFont>
    <p:embeddedFont>
      <p:font typeface="Nunito Sans ExtraBold" pitchFamily="2" charset="77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10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A5A7"/>
    <a:srgbClr val="F6B332"/>
    <a:srgbClr val="7E003D"/>
    <a:srgbClr val="3850C2"/>
    <a:srgbClr val="FFFFFF"/>
    <a:srgbClr val="1B1755"/>
    <a:srgbClr val="1E003E"/>
    <a:srgbClr val="380138"/>
    <a:srgbClr val="253B70"/>
    <a:srgbClr val="E6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94"/>
  </p:normalViewPr>
  <p:slideViewPr>
    <p:cSldViewPr snapToGrid="0" showGuides="1">
      <p:cViewPr>
        <p:scale>
          <a:sx n="69" d="100"/>
          <a:sy n="69" d="100"/>
        </p:scale>
        <p:origin x="1640" y="1216"/>
      </p:cViewPr>
      <p:guideLst>
        <p:guide orient="horz" pos="3672"/>
        <p:guide pos="10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rgbClr val="253B7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Población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253B7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C8-455E-9C01-6C2BB5E06BC4}"/>
              </c:ext>
            </c:extLst>
          </c:dPt>
          <c:dPt>
            <c:idx val="1"/>
            <c:bubble3D val="0"/>
            <c:spPr>
              <a:solidFill>
                <a:srgbClr val="13A3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C8-455E-9C01-6C2BB5E06BC4}"/>
              </c:ext>
            </c:extLst>
          </c:dPt>
          <c:dPt>
            <c:idx val="2"/>
            <c:bubble3D val="0"/>
            <c:spPr>
              <a:solidFill>
                <a:srgbClr val="E6007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C8-455E-9C01-6C2BB5E06BC4}"/>
              </c:ext>
            </c:extLst>
          </c:dPt>
          <c:dPt>
            <c:idx val="3"/>
            <c:bubble3D val="0"/>
            <c:spPr>
              <a:solidFill>
                <a:srgbClr val="F6B3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C8-455E-9C01-6C2BB5E06BC4}"/>
              </c:ext>
            </c:extLst>
          </c:dPt>
          <c:cat>
            <c:strRef>
              <c:f>Hoja1!$A$2:$A$5</c:f>
              <c:strCache>
                <c:ptCount val="4"/>
                <c:pt idx="0">
                  <c:v>Mayores de 55 años</c:v>
                </c:pt>
                <c:pt idx="1">
                  <c:v>Mayores de 40 años</c:v>
                </c:pt>
                <c:pt idx="2">
                  <c:v>Mayores de 30</c:v>
                </c:pt>
                <c:pt idx="3">
                  <c:v>Mayores de 25 años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</c:v>
                </c:pt>
                <c:pt idx="1">
                  <c:v>0.15</c:v>
                </c:pt>
                <c:pt idx="2">
                  <c:v>0.1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C8-455E-9C01-6C2BB5E06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1962D65-7E78-D416-9062-D6D50E09C7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547B8D-62FB-E225-0996-EFAF81302C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BCD77-9352-4FDF-8AB3-2822D09DFEEE}" type="datetimeFigureOut">
              <a:rPr lang="es-CO" smtClean="0"/>
              <a:t>15/10/25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8763F4-D38E-9372-BDD3-852E2E5AB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BFDB7E-38C4-99EC-2256-D7C5A36B5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27789-5000-4896-A10D-A4A7D1A61FE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118213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29D43-D94A-46EC-AB65-99F23634AB84}" type="datetimeFigureOut">
              <a:rPr lang="es-CO" smtClean="0"/>
              <a:t>15/10/25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CBFF-29E2-4304-863B-D5D80257C5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65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6432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8320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112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0396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508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9286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519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BB95F-56C2-BF91-C1A6-E8E4D602B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1BEFEF-09CB-B681-A255-671F1D1C6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4B3CE7-B34E-DF71-866F-1EB6EF7A6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478422-14C1-334A-0257-DFF97DD68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8806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6677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836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09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CCBFF-29E2-4304-863B-D5D80257C593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3051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77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50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9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95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56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0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68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3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C734B-9B4F-2D48-BD16-891CB0FE19B3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2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98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ADB1-DE18-7EFC-8E23-3F74B99D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FB0B-BAE3-FDBA-9736-54F36125C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26DB1-D8E2-E091-B51B-F56C43AF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6DEF-7A8C-4BF5-44D9-25A140E4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A6DE4-5D73-6419-C4C9-0AB9CAB5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92205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73C1-84AE-930E-ACBD-034A2F3E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72562-C624-4EAB-9A22-4C8280DC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7124E-ECB2-A6B2-22AB-8538F988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E314-5703-1819-7A28-D48C2D34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900CA-8B97-01D1-AF98-996D2D89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0111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C246-96F6-8EAA-0048-82B60E79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91E3-AFBC-DBED-B70A-32D5E0D64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9C63-8228-3182-5EB8-F84D957F3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058CE-38F3-679B-C3EC-1B8E8198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0DCE2-92E7-B3E7-326A-161362BC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8948C-D5F7-3ED4-1562-F0213A56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3021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0A39-6FF6-97E5-0468-73208628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B9675-6D30-C412-2F32-44CC964C4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929A4-8999-8958-6CC6-243B459FA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0F91C-BFB2-8BBB-B868-B9D6656B5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D88F2-882B-22AB-5EC3-F7A1E35D3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526C3-CA38-1766-0D6E-6EF912E2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F7E84-837D-6BCD-E9F9-0D119A92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12956-1720-6EFF-5922-01942383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64762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9876-21D0-D09B-C67E-E247706F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92239-0EEA-BC03-DCB9-85412210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5829C-2460-1CBB-9D30-973FDB23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002F9-5997-3377-845A-766AAD42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27138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F7AC9-34D2-CF5A-71ED-E137E6CD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56042-8C50-4305-4701-290FE30E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29A4-0875-A56A-BFB3-E411BB8A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46829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6ED1-15AC-1B0A-B252-753432F2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BBDAA-50C2-029F-C46F-14AB61EE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DF400-BB7A-EA69-CD0D-FA733A052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D201A-FE24-D39E-61C2-C896223D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1BA9E-0769-CA59-AB90-87C08FC3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FF48-A0AE-CF72-4DD7-F39F8AC4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41774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0BE0-6D96-4ABD-0AE2-5DA9FBED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B413A-1AE3-4C62-239B-68E32B1D4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BD6F0-F932-06FA-591D-8701F54AD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D31EF-4167-D02A-15CE-368870AE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2842-64CC-5B6C-F64A-439BF956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616FD-8B7A-2B11-DDEC-F84FAF64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6390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DD6E-86C6-D95B-EAD4-9A3CB535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E0C8D-EA0E-8F61-5372-41DD2AD67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E9D9A-08C2-6F82-D196-D1C67673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1DC85-8341-7BCC-8C60-60EE449D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0A121-BF49-F953-26A2-133EAF02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0640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F4033-A9C6-C42D-3E70-38E1C672A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4D893-0299-8EBD-822D-76B17000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F8020-7484-C9C4-1AEA-F940318F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CE533-59B4-64EB-107F-815CB5D1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2D7EF-60BC-B334-0E63-C5AB496A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20631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D321D36-EEB1-FC2F-E9AC-D6CBC2E03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24382-F31A-0EF3-289E-AD9C5408E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74061-5248-9F5E-2ECC-CCFFD752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D6F65-F39E-F579-6057-B0C33304C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E72DF-6633-0979-61F6-928ACE6A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82077-80A2-2D1D-6551-52572D87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52911-02E7-196D-D4D4-ECCFA9C0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63140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ADB1-DE18-7EFC-8E23-3F74B99D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FB0B-BAE3-FDBA-9736-54F36125C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26DB1-D8E2-E091-B51B-F56C43AF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6DEF-7A8C-4BF5-44D9-25A140E4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A6DE4-5D73-6419-C4C9-0AB9CAB5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3704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73C1-84AE-930E-ACBD-034A2F3E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72562-C624-4EAB-9A22-4C8280DC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7124E-ECB2-A6B2-22AB-8538F988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E314-5703-1819-7A28-D48C2D34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900CA-8B97-01D1-AF98-996D2D89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828310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C246-96F6-8EAA-0048-82B60E79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91E3-AFBC-DBED-B70A-32D5E0D64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9C63-8228-3182-5EB8-F84D957F3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058CE-38F3-679B-C3EC-1B8E8198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0DCE2-92E7-B3E7-326A-161362BC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8948C-D5F7-3ED4-1562-F0213A56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786376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0A39-6FF6-97E5-0468-73208628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B9675-6D30-C412-2F32-44CC964C4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929A4-8999-8958-6CC6-243B459FA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0F91C-BFB2-8BBB-B868-B9D6656B5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D88F2-882B-22AB-5EC3-F7A1E35D3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526C3-CA38-1766-0D6E-6EF912E2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F7E84-837D-6BCD-E9F9-0D119A92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12956-1720-6EFF-5922-01942383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447322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9876-21D0-D09B-C67E-E247706F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92239-0EEA-BC03-DCB9-85412210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5829C-2460-1CBB-9D30-973FDB23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002F9-5997-3377-845A-766AAD42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751354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F7AC9-34D2-CF5A-71ED-E137E6CD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56042-8C50-4305-4701-290FE30E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29A4-0875-A56A-BFB3-E411BB8A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102405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6ED1-15AC-1B0A-B252-753432F2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BBDAA-50C2-029F-C46F-14AB61EE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DF400-BB7A-EA69-CD0D-FA733A052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D201A-FE24-D39E-61C2-C896223D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1BA9E-0769-CA59-AB90-87C08FC3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0FF48-A0AE-CF72-4DD7-F39F8AC4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43262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0BE0-6D96-4ABD-0AE2-5DA9FBED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B413A-1AE3-4C62-239B-68E32B1D4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BD6F0-F932-06FA-591D-8701F54AD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D31EF-4167-D02A-15CE-368870AE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2842-64CC-5B6C-F64A-439BF956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616FD-8B7A-2B11-DDEC-F84FAF64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66604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DD6E-86C6-D95B-EAD4-9A3CB535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E0C8D-EA0E-8F61-5372-41DD2AD67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E9D9A-08C2-6F82-D196-D1C67673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1DC85-8341-7BCC-8C60-60EE449D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0A121-BF49-F953-26A2-133EAF02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8796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78C917A6-5F2F-10F8-318E-20EA259D7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0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F4033-A9C6-C42D-3E70-38E1C672A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4D893-0299-8EBD-822D-76B17000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F8020-7484-C9C4-1AEA-F940318F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CE533-59B4-64EB-107F-815CB5D1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2D7EF-60BC-B334-0E63-C5AB496A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5783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63BD1E79-77D0-0C95-617F-0E2EE2382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F80DD7-C44B-EC42-F1D9-54CF59D5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85819-0192-40B5-B9E7-A43178E2774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625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0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72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01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74061-5248-9F5E-2ECC-CCFFD752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D6F65-F39E-F579-6057-B0C33304C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E72DF-6633-0979-61F6-928ACE6A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BCAB9F-ED6D-3F4D-9623-4C28A7C67C3D}" type="datetimeFigureOut">
              <a:rPr lang="en-CO" smtClean="0"/>
              <a:t>15/10/25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82077-80A2-2D1D-6551-52572D87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52911-02E7-196D-D4D4-ECCFA9C0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8A3CF7-08E6-8340-BBF7-1E3C4AFEE958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5944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30E2E04-2787-022C-B5A7-C6993DBF09D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5" r:id="rId3"/>
    <p:sldLayoutId id="2147483686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2CFF052A-DE7A-5C94-C7AE-CA4EAEE320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1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4000">
              <a:srgbClr val="4A648F"/>
            </a:gs>
            <a:gs pos="96000">
              <a:srgbClr val="13A3D9"/>
            </a:gs>
            <a:gs pos="0">
              <a:srgbClr val="E6007E"/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7">
            <a:extLst>
              <a:ext uri="{FF2B5EF4-FFF2-40B4-BE49-F238E27FC236}">
                <a16:creationId xmlns:a16="http://schemas.microsoft.com/office/drawing/2014/main" id="{D3ED18E4-9A21-B983-AB1F-67AF4CDD3EE3}"/>
              </a:ext>
            </a:extLst>
          </p:cNvPr>
          <p:cNvGrpSpPr/>
          <p:nvPr/>
        </p:nvGrpSpPr>
        <p:grpSpPr>
          <a:xfrm>
            <a:off x="-738193" y="-1156014"/>
            <a:ext cx="13814183" cy="10091255"/>
            <a:chOff x="-738194" y="-1156015"/>
            <a:chExt cx="13814183" cy="10091255"/>
          </a:xfrm>
          <a:solidFill>
            <a:srgbClr val="FFFFFF">
              <a:alpha val="6055"/>
            </a:srgbClr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94AF293-3E6D-E62E-BD30-68E55F5E5A89}"/>
                </a:ext>
              </a:extLst>
            </p:cNvPr>
            <p:cNvSpPr/>
            <p:nvPr/>
          </p:nvSpPr>
          <p:spPr>
            <a:xfrm>
              <a:off x="7312030" y="-1156015"/>
              <a:ext cx="1827245" cy="1883832"/>
            </a:xfrm>
            <a:custGeom>
              <a:avLst/>
              <a:gdLst>
                <a:gd name="connsiteX0" fmla="*/ 1379950 w 1827245"/>
                <a:gd name="connsiteY0" fmla="*/ 129 h 1883832"/>
                <a:gd name="connsiteX1" fmla="*/ 1485732 w 1827245"/>
                <a:gd name="connsiteY1" fmla="*/ 39830 h 1883832"/>
                <a:gd name="connsiteX2" fmla="*/ 1826291 w 1827245"/>
                <a:gd name="connsiteY2" fmla="*/ 775862 h 1883832"/>
                <a:gd name="connsiteX3" fmla="*/ 1546139 w 1827245"/>
                <a:gd name="connsiteY3" fmla="*/ 1540076 h 1883832"/>
                <a:gd name="connsiteX4" fmla="*/ 809562 w 1827245"/>
                <a:gd name="connsiteY4" fmla="*/ 1882910 h 1883832"/>
                <a:gd name="connsiteX5" fmla="*/ 808420 w 1827245"/>
                <a:gd name="connsiteY5" fmla="*/ 1882910 h 1883832"/>
                <a:gd name="connsiteX6" fmla="*/ 48918 w 1827245"/>
                <a:gd name="connsiteY6" fmla="*/ 1605863 h 1883832"/>
                <a:gd name="connsiteX7" fmla="*/ 9440 w 1827245"/>
                <a:gd name="connsiteY7" fmla="*/ 1443823 h 1883832"/>
                <a:gd name="connsiteX8" fmla="*/ 145949 w 1827245"/>
                <a:gd name="connsiteY8" fmla="*/ 1343477 h 1883832"/>
                <a:gd name="connsiteX9" fmla="*/ 256392 w 1827245"/>
                <a:gd name="connsiteY9" fmla="*/ 1384891 h 1883832"/>
                <a:gd name="connsiteX10" fmla="*/ 824782 w 1827245"/>
                <a:gd name="connsiteY10" fmla="*/ 1578158 h 1883832"/>
                <a:gd name="connsiteX11" fmla="*/ 1523974 w 1827245"/>
                <a:gd name="connsiteY11" fmla="*/ 832985 h 1883832"/>
                <a:gd name="connsiteX12" fmla="*/ 1285392 w 1827245"/>
                <a:gd name="connsiteY12" fmla="*/ 267751 h 1883832"/>
                <a:gd name="connsiteX13" fmla="*/ 1238114 w 1827245"/>
                <a:gd name="connsiteY13" fmla="*/ 165501 h 1883832"/>
                <a:gd name="connsiteX14" fmla="*/ 1237638 w 1827245"/>
                <a:gd name="connsiteY14" fmla="*/ 154267 h 1883832"/>
                <a:gd name="connsiteX15" fmla="*/ 1322968 w 1827245"/>
                <a:gd name="connsiteY15" fmla="*/ 14124 h 1883832"/>
                <a:gd name="connsiteX16" fmla="*/ 1379760 w 1827245"/>
                <a:gd name="connsiteY16" fmla="*/ 129 h 1883832"/>
                <a:gd name="connsiteX17" fmla="*/ 807660 w 1827245"/>
                <a:gd name="connsiteY17" fmla="*/ 1840639 h 1883832"/>
                <a:gd name="connsiteX18" fmla="*/ 1514936 w 1827245"/>
                <a:gd name="connsiteY18" fmla="*/ 1511419 h 1883832"/>
                <a:gd name="connsiteX19" fmla="*/ 1784054 w 1827245"/>
                <a:gd name="connsiteY19" fmla="*/ 777671 h 1883832"/>
                <a:gd name="connsiteX20" fmla="*/ 1457099 w 1827245"/>
                <a:gd name="connsiteY20" fmla="*/ 70962 h 1883832"/>
                <a:gd name="connsiteX21" fmla="*/ 1340947 w 1827245"/>
                <a:gd name="connsiteY21" fmla="*/ 52587 h 1883832"/>
                <a:gd name="connsiteX22" fmla="*/ 1280065 w 1827245"/>
                <a:gd name="connsiteY22" fmla="*/ 152553 h 1883832"/>
                <a:gd name="connsiteX23" fmla="*/ 1280541 w 1827245"/>
                <a:gd name="connsiteY23" fmla="*/ 163787 h 1883832"/>
                <a:gd name="connsiteX24" fmla="*/ 1314597 w 1827245"/>
                <a:gd name="connsiteY24" fmla="*/ 237000 h 1883832"/>
                <a:gd name="connsiteX25" fmla="*/ 1500858 w 1827245"/>
                <a:gd name="connsiteY25" fmla="*/ 502242 h 1883832"/>
                <a:gd name="connsiteX26" fmla="*/ 1566496 w 1827245"/>
                <a:gd name="connsiteY26" fmla="*/ 833747 h 1883832"/>
                <a:gd name="connsiteX27" fmla="*/ 1348653 w 1827245"/>
                <a:gd name="connsiteY27" fmla="*/ 1369182 h 1883832"/>
                <a:gd name="connsiteX28" fmla="*/ 828302 w 1827245"/>
                <a:gd name="connsiteY28" fmla="*/ 1620429 h 1883832"/>
                <a:gd name="connsiteX29" fmla="*/ 228235 w 1827245"/>
                <a:gd name="connsiteY29" fmla="*/ 1416404 h 1883832"/>
                <a:gd name="connsiteX30" fmla="*/ 147851 w 1827245"/>
                <a:gd name="connsiteY30" fmla="*/ 1385843 h 1883832"/>
                <a:gd name="connsiteX31" fmla="*/ 49299 w 1827245"/>
                <a:gd name="connsiteY31" fmla="*/ 1458389 h 1883832"/>
                <a:gd name="connsiteX32" fmla="*/ 77552 w 1827245"/>
                <a:gd name="connsiteY32" fmla="*/ 1574730 h 1883832"/>
                <a:gd name="connsiteX33" fmla="*/ 806803 w 1827245"/>
                <a:gd name="connsiteY33" fmla="*/ 1840829 h 1883832"/>
                <a:gd name="connsiteX34" fmla="*/ 807850 w 1827245"/>
                <a:gd name="connsiteY34" fmla="*/ 1840829 h 18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27245" h="1883832">
                  <a:moveTo>
                    <a:pt x="1379950" y="129"/>
                  </a:moveTo>
                  <a:cubicBezTo>
                    <a:pt x="1418191" y="-1489"/>
                    <a:pt x="1455862" y="12125"/>
                    <a:pt x="1485732" y="39830"/>
                  </a:cubicBezTo>
                  <a:cubicBezTo>
                    <a:pt x="1693397" y="231859"/>
                    <a:pt x="1814400" y="493198"/>
                    <a:pt x="1826291" y="775862"/>
                  </a:cubicBezTo>
                  <a:cubicBezTo>
                    <a:pt x="1838182" y="1059194"/>
                    <a:pt x="1738678" y="1330529"/>
                    <a:pt x="1546139" y="1540076"/>
                  </a:cubicBezTo>
                  <a:cubicBezTo>
                    <a:pt x="1353789" y="1749337"/>
                    <a:pt x="1092187" y="1871009"/>
                    <a:pt x="809562" y="1882910"/>
                  </a:cubicBezTo>
                  <a:lnTo>
                    <a:pt x="808420" y="1882910"/>
                  </a:lnTo>
                  <a:cubicBezTo>
                    <a:pt x="526841" y="1894525"/>
                    <a:pt x="257154" y="1796083"/>
                    <a:pt x="48918" y="1605863"/>
                  </a:cubicBezTo>
                  <a:cubicBezTo>
                    <a:pt x="3352" y="1564258"/>
                    <a:pt x="-11774" y="1502184"/>
                    <a:pt x="9440" y="1443823"/>
                  </a:cubicBezTo>
                  <a:cubicBezTo>
                    <a:pt x="30939" y="1384605"/>
                    <a:pt x="83260" y="1346142"/>
                    <a:pt x="145949" y="1343477"/>
                  </a:cubicBezTo>
                  <a:cubicBezTo>
                    <a:pt x="185808" y="1341763"/>
                    <a:pt x="225000" y="1356520"/>
                    <a:pt x="256392" y="1384891"/>
                  </a:cubicBezTo>
                  <a:cubicBezTo>
                    <a:pt x="412783" y="1525985"/>
                    <a:pt x="614645" y="1594724"/>
                    <a:pt x="824782" y="1578158"/>
                  </a:cubicBezTo>
                  <a:cubicBezTo>
                    <a:pt x="1211193" y="1547882"/>
                    <a:pt x="1518266" y="1220567"/>
                    <a:pt x="1523974" y="832985"/>
                  </a:cubicBezTo>
                  <a:cubicBezTo>
                    <a:pt x="1527208" y="616489"/>
                    <a:pt x="1442449" y="415700"/>
                    <a:pt x="1285392" y="267751"/>
                  </a:cubicBezTo>
                  <a:cubicBezTo>
                    <a:pt x="1256569" y="240523"/>
                    <a:pt x="1239731" y="204249"/>
                    <a:pt x="1238114" y="165501"/>
                  </a:cubicBezTo>
                  <a:lnTo>
                    <a:pt x="1237638" y="154267"/>
                  </a:lnTo>
                  <a:cubicBezTo>
                    <a:pt x="1235070" y="93430"/>
                    <a:pt x="1267794" y="39639"/>
                    <a:pt x="1322968" y="14124"/>
                  </a:cubicBezTo>
                  <a:cubicBezTo>
                    <a:pt x="1341423" y="5556"/>
                    <a:pt x="1360639" y="986"/>
                    <a:pt x="1379760" y="129"/>
                  </a:cubicBezTo>
                  <a:close/>
                  <a:moveTo>
                    <a:pt x="807660" y="1840639"/>
                  </a:moveTo>
                  <a:cubicBezTo>
                    <a:pt x="1079060" y="1829214"/>
                    <a:pt x="1330198" y="1712302"/>
                    <a:pt x="1514936" y="1511419"/>
                  </a:cubicBezTo>
                  <a:cubicBezTo>
                    <a:pt x="1699865" y="1310250"/>
                    <a:pt x="1795469" y="1049673"/>
                    <a:pt x="1784054" y="777671"/>
                  </a:cubicBezTo>
                  <a:cubicBezTo>
                    <a:pt x="1772638" y="506241"/>
                    <a:pt x="1656487" y="255279"/>
                    <a:pt x="1457099" y="70962"/>
                  </a:cubicBezTo>
                  <a:cubicBezTo>
                    <a:pt x="1418762" y="35450"/>
                    <a:pt x="1371959" y="38211"/>
                    <a:pt x="1340947" y="52587"/>
                  </a:cubicBezTo>
                  <a:cubicBezTo>
                    <a:pt x="1310126" y="66868"/>
                    <a:pt x="1277877" y="100666"/>
                    <a:pt x="1280065" y="152553"/>
                  </a:cubicBezTo>
                  <a:lnTo>
                    <a:pt x="1280541" y="163787"/>
                  </a:lnTo>
                  <a:cubicBezTo>
                    <a:pt x="1281683" y="191397"/>
                    <a:pt x="1293764" y="217483"/>
                    <a:pt x="1314597" y="237000"/>
                  </a:cubicBezTo>
                  <a:cubicBezTo>
                    <a:pt x="1394695" y="312498"/>
                    <a:pt x="1457384" y="401705"/>
                    <a:pt x="1500858" y="502242"/>
                  </a:cubicBezTo>
                  <a:cubicBezTo>
                    <a:pt x="1546139" y="606778"/>
                    <a:pt x="1568208" y="718358"/>
                    <a:pt x="1566496" y="833747"/>
                  </a:cubicBezTo>
                  <a:cubicBezTo>
                    <a:pt x="1563547" y="1032536"/>
                    <a:pt x="1486208" y="1222661"/>
                    <a:pt x="1348653" y="1369182"/>
                  </a:cubicBezTo>
                  <a:cubicBezTo>
                    <a:pt x="1211193" y="1515608"/>
                    <a:pt x="1026359" y="1604910"/>
                    <a:pt x="828302" y="1620429"/>
                  </a:cubicBezTo>
                  <a:cubicBezTo>
                    <a:pt x="606464" y="1637852"/>
                    <a:pt x="393282" y="1565400"/>
                    <a:pt x="228235" y="1416404"/>
                  </a:cubicBezTo>
                  <a:cubicBezTo>
                    <a:pt x="205119" y="1395554"/>
                    <a:pt x="176580" y="1384700"/>
                    <a:pt x="147851" y="1385843"/>
                  </a:cubicBezTo>
                  <a:cubicBezTo>
                    <a:pt x="93819" y="1388128"/>
                    <a:pt x="61475" y="1424782"/>
                    <a:pt x="49299" y="1458389"/>
                  </a:cubicBezTo>
                  <a:cubicBezTo>
                    <a:pt x="37313" y="1491235"/>
                    <a:pt x="38454" y="1539028"/>
                    <a:pt x="77552" y="1574730"/>
                  </a:cubicBezTo>
                  <a:cubicBezTo>
                    <a:pt x="277416" y="1757429"/>
                    <a:pt x="536449" y="1851873"/>
                    <a:pt x="806803" y="1840829"/>
                  </a:cubicBezTo>
                  <a:lnTo>
                    <a:pt x="807850" y="1840829"/>
                  </a:ln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B1A5A3F-42A9-D0E4-F686-BF5064550C51}"/>
                </a:ext>
              </a:extLst>
            </p:cNvPr>
            <p:cNvSpPr/>
            <p:nvPr/>
          </p:nvSpPr>
          <p:spPr>
            <a:xfrm>
              <a:off x="1606933" y="2333477"/>
              <a:ext cx="395922" cy="396244"/>
            </a:xfrm>
            <a:custGeom>
              <a:avLst/>
              <a:gdLst>
                <a:gd name="connsiteX0" fmla="*/ 395923 w 395922"/>
                <a:gd name="connsiteY0" fmla="*/ 198122 h 396244"/>
                <a:gd name="connsiteX1" fmla="*/ 197961 w 395922"/>
                <a:gd name="connsiteY1" fmla="*/ 396244 h 396244"/>
                <a:gd name="connsiteX2" fmla="*/ 0 w 395922"/>
                <a:gd name="connsiteY2" fmla="*/ 198122 h 396244"/>
                <a:gd name="connsiteX3" fmla="*/ 197961 w 395922"/>
                <a:gd name="connsiteY3" fmla="*/ 0 h 396244"/>
                <a:gd name="connsiteX4" fmla="*/ 395923 w 395922"/>
                <a:gd name="connsiteY4" fmla="*/ 198122 h 39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922" h="396244">
                  <a:moveTo>
                    <a:pt x="395923" y="198122"/>
                  </a:moveTo>
                  <a:cubicBezTo>
                    <a:pt x="395923" y="307542"/>
                    <a:pt x="307292" y="396244"/>
                    <a:pt x="197961" y="396244"/>
                  </a:cubicBezTo>
                  <a:cubicBezTo>
                    <a:pt x="88630" y="396244"/>
                    <a:pt x="0" y="307542"/>
                    <a:pt x="0" y="198122"/>
                  </a:cubicBezTo>
                  <a:cubicBezTo>
                    <a:pt x="0" y="88702"/>
                    <a:pt x="88630" y="0"/>
                    <a:pt x="197961" y="0"/>
                  </a:cubicBezTo>
                  <a:cubicBezTo>
                    <a:pt x="307292" y="0"/>
                    <a:pt x="395923" y="88702"/>
                    <a:pt x="395923" y="198122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17D2A28-1147-AEF3-98EC-223FF60B0765}"/>
                </a:ext>
              </a:extLst>
            </p:cNvPr>
            <p:cNvSpPr/>
            <p:nvPr/>
          </p:nvSpPr>
          <p:spPr>
            <a:xfrm>
              <a:off x="-88848" y="4735904"/>
              <a:ext cx="2494009" cy="2246233"/>
            </a:xfrm>
            <a:custGeom>
              <a:avLst/>
              <a:gdLst>
                <a:gd name="connsiteX0" fmla="*/ 10875 w 2494009"/>
                <a:gd name="connsiteY0" fmla="*/ 1051346 h 2246233"/>
                <a:gd name="connsiteX1" fmla="*/ 264676 w 2494009"/>
                <a:gd name="connsiteY1" fmla="*/ 74349 h 2246233"/>
                <a:gd name="connsiteX2" fmla="*/ 453981 w 2494009"/>
                <a:gd name="connsiteY2" fmla="*/ 5515 h 2246233"/>
                <a:gd name="connsiteX3" fmla="*/ 589063 w 2494009"/>
                <a:gd name="connsiteY3" fmla="*/ 153941 h 2246233"/>
                <a:gd name="connsiteX4" fmla="*/ 591251 w 2494009"/>
                <a:gd name="connsiteY4" fmla="*/ 168317 h 2246233"/>
                <a:gd name="connsiteX5" fmla="*/ 558242 w 2494009"/>
                <a:gd name="connsiteY5" fmla="*/ 302270 h 2246233"/>
                <a:gd name="connsiteX6" fmla="*/ 392909 w 2494009"/>
                <a:gd name="connsiteY6" fmla="*/ 1086763 h 2246233"/>
                <a:gd name="connsiteX7" fmla="*/ 392909 w 2494009"/>
                <a:gd name="connsiteY7" fmla="*/ 1086763 h 2246233"/>
                <a:gd name="connsiteX8" fmla="*/ 1475181 w 2494009"/>
                <a:gd name="connsiteY8" fmla="*/ 1868208 h 2246233"/>
                <a:gd name="connsiteX9" fmla="*/ 2156107 w 2494009"/>
                <a:gd name="connsiteY9" fmla="*/ 1478628 h 2246233"/>
                <a:gd name="connsiteX10" fmla="*/ 2279488 w 2494009"/>
                <a:gd name="connsiteY10" fmla="*/ 1402844 h 2246233"/>
                <a:gd name="connsiteX11" fmla="*/ 2467081 w 2494009"/>
                <a:gd name="connsiteY11" fmla="*/ 1491671 h 2246233"/>
                <a:gd name="connsiteX12" fmla="*/ 2457473 w 2494009"/>
                <a:gd name="connsiteY12" fmla="*/ 1695601 h 2246233"/>
                <a:gd name="connsiteX13" fmla="*/ 1568406 w 2494009"/>
                <a:gd name="connsiteY13" fmla="*/ 2230560 h 2246233"/>
                <a:gd name="connsiteX14" fmla="*/ 555293 w 2494009"/>
                <a:gd name="connsiteY14" fmla="*/ 1979122 h 2246233"/>
                <a:gd name="connsiteX15" fmla="*/ 15536 w 2494009"/>
                <a:gd name="connsiteY15" fmla="*/ 1085049 h 2246233"/>
                <a:gd name="connsiteX16" fmla="*/ 10875 w 2494009"/>
                <a:gd name="connsiteY16" fmla="*/ 1051441 h 2246233"/>
                <a:gd name="connsiteX17" fmla="*/ 558051 w 2494009"/>
                <a:gd name="connsiteY17" fmla="*/ 176790 h 2246233"/>
                <a:gd name="connsiteX18" fmla="*/ 557576 w 2494009"/>
                <a:gd name="connsiteY18" fmla="*/ 173267 h 2246233"/>
                <a:gd name="connsiteX19" fmla="*/ 555388 w 2494009"/>
                <a:gd name="connsiteY19" fmla="*/ 158891 h 2246233"/>
                <a:gd name="connsiteX20" fmla="*/ 445800 w 2494009"/>
                <a:gd name="connsiteY20" fmla="*/ 38552 h 2246233"/>
                <a:gd name="connsiteX21" fmla="*/ 292073 w 2494009"/>
                <a:gd name="connsiteY21" fmla="*/ 94437 h 2246233"/>
                <a:gd name="connsiteX22" fmla="*/ 49211 w 2494009"/>
                <a:gd name="connsiteY22" fmla="*/ 1079813 h 2246233"/>
                <a:gd name="connsiteX23" fmla="*/ 575460 w 2494009"/>
                <a:gd name="connsiteY23" fmla="*/ 1951608 h 2246233"/>
                <a:gd name="connsiteX24" fmla="*/ 1563269 w 2494009"/>
                <a:gd name="connsiteY24" fmla="*/ 2196762 h 2246233"/>
                <a:gd name="connsiteX25" fmla="*/ 2430076 w 2494009"/>
                <a:gd name="connsiteY25" fmla="*/ 1675132 h 2246233"/>
                <a:gd name="connsiteX26" fmla="*/ 2437782 w 2494009"/>
                <a:gd name="connsiteY26" fmla="*/ 1509093 h 2246233"/>
                <a:gd name="connsiteX27" fmla="*/ 2284435 w 2494009"/>
                <a:gd name="connsiteY27" fmla="*/ 1436452 h 2246233"/>
                <a:gd name="connsiteX28" fmla="*/ 2183219 w 2494009"/>
                <a:gd name="connsiteY28" fmla="*/ 1499002 h 2246233"/>
                <a:gd name="connsiteX29" fmla="*/ 1478891 w 2494009"/>
                <a:gd name="connsiteY29" fmla="*/ 1902006 h 2246233"/>
                <a:gd name="connsiteX30" fmla="*/ 763718 w 2494009"/>
                <a:gd name="connsiteY30" fmla="*/ 1713309 h 2246233"/>
                <a:gd name="connsiteX31" fmla="*/ 359424 w 2494009"/>
                <a:gd name="connsiteY31" fmla="*/ 1093617 h 2246233"/>
                <a:gd name="connsiteX32" fmla="*/ 376071 w 2494009"/>
                <a:gd name="connsiteY32" fmla="*/ 1090095 h 2246233"/>
                <a:gd name="connsiteX33" fmla="*/ 359424 w 2494009"/>
                <a:gd name="connsiteY33" fmla="*/ 1093617 h 2246233"/>
                <a:gd name="connsiteX34" fmla="*/ 530464 w 2494009"/>
                <a:gd name="connsiteY34" fmla="*/ 282182 h 2246233"/>
                <a:gd name="connsiteX35" fmla="*/ 557956 w 2494009"/>
                <a:gd name="connsiteY35" fmla="*/ 176790 h 224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94009" h="2246233">
                  <a:moveTo>
                    <a:pt x="10875" y="1051346"/>
                  </a:moveTo>
                  <a:cubicBezTo>
                    <a:pt x="-32979" y="703656"/>
                    <a:pt x="56631" y="357966"/>
                    <a:pt x="264676" y="74349"/>
                  </a:cubicBezTo>
                  <a:cubicBezTo>
                    <a:pt x="308911" y="13989"/>
                    <a:pt x="381494" y="-12383"/>
                    <a:pt x="453981" y="5515"/>
                  </a:cubicBezTo>
                  <a:cubicBezTo>
                    <a:pt x="526183" y="23319"/>
                    <a:pt x="578028" y="80252"/>
                    <a:pt x="589063" y="153941"/>
                  </a:cubicBezTo>
                  <a:lnTo>
                    <a:pt x="591251" y="168317"/>
                  </a:lnTo>
                  <a:cubicBezTo>
                    <a:pt x="598195" y="215253"/>
                    <a:pt x="586590" y="262760"/>
                    <a:pt x="558242" y="302270"/>
                  </a:cubicBezTo>
                  <a:cubicBezTo>
                    <a:pt x="393670" y="531239"/>
                    <a:pt x="334881" y="809905"/>
                    <a:pt x="392909" y="1086763"/>
                  </a:cubicBezTo>
                  <a:lnTo>
                    <a:pt x="392909" y="1086763"/>
                  </a:lnTo>
                  <a:cubicBezTo>
                    <a:pt x="496694" y="1582402"/>
                    <a:pt x="972049" y="1925617"/>
                    <a:pt x="1475181" y="1868208"/>
                  </a:cubicBezTo>
                  <a:cubicBezTo>
                    <a:pt x="1748864" y="1836981"/>
                    <a:pt x="1990680" y="1698647"/>
                    <a:pt x="2156107" y="1478628"/>
                  </a:cubicBezTo>
                  <a:cubicBezTo>
                    <a:pt x="2187405" y="1437023"/>
                    <a:pt x="2231163" y="1410175"/>
                    <a:pt x="2279488" y="1402844"/>
                  </a:cubicBezTo>
                  <a:cubicBezTo>
                    <a:pt x="2355496" y="1391420"/>
                    <a:pt x="2427317" y="1425408"/>
                    <a:pt x="2467081" y="1491671"/>
                  </a:cubicBezTo>
                  <a:cubicBezTo>
                    <a:pt x="2506179" y="1556886"/>
                    <a:pt x="2502469" y="1635050"/>
                    <a:pt x="2457473" y="1695601"/>
                  </a:cubicBezTo>
                  <a:cubicBezTo>
                    <a:pt x="2241723" y="1986263"/>
                    <a:pt x="1925897" y="2176292"/>
                    <a:pt x="1568406" y="2230560"/>
                  </a:cubicBezTo>
                  <a:cubicBezTo>
                    <a:pt x="1208917" y="2285208"/>
                    <a:pt x="849143" y="2195905"/>
                    <a:pt x="555293" y="1979122"/>
                  </a:cubicBezTo>
                  <a:cubicBezTo>
                    <a:pt x="261442" y="1762340"/>
                    <a:pt x="69759" y="1444830"/>
                    <a:pt x="15536" y="1085049"/>
                  </a:cubicBezTo>
                  <a:cubicBezTo>
                    <a:pt x="13824" y="1073815"/>
                    <a:pt x="12302" y="1062580"/>
                    <a:pt x="10875" y="1051441"/>
                  </a:cubicBezTo>
                  <a:close/>
                  <a:moveTo>
                    <a:pt x="558051" y="176790"/>
                  </a:moveTo>
                  <a:cubicBezTo>
                    <a:pt x="557861" y="175647"/>
                    <a:pt x="557766" y="174410"/>
                    <a:pt x="557576" y="173267"/>
                  </a:cubicBezTo>
                  <a:lnTo>
                    <a:pt x="555388" y="158891"/>
                  </a:lnTo>
                  <a:cubicBezTo>
                    <a:pt x="546351" y="99102"/>
                    <a:pt x="504399" y="53023"/>
                    <a:pt x="445800" y="38552"/>
                  </a:cubicBezTo>
                  <a:cubicBezTo>
                    <a:pt x="386916" y="23985"/>
                    <a:pt x="328032" y="45406"/>
                    <a:pt x="292073" y="94437"/>
                  </a:cubicBezTo>
                  <a:cubicBezTo>
                    <a:pt x="82792" y="379958"/>
                    <a:pt x="-3490" y="729743"/>
                    <a:pt x="49211" y="1079813"/>
                  </a:cubicBezTo>
                  <a:cubicBezTo>
                    <a:pt x="102103" y="1430644"/>
                    <a:pt x="288934" y="1740157"/>
                    <a:pt x="575460" y="1951608"/>
                  </a:cubicBezTo>
                  <a:cubicBezTo>
                    <a:pt x="861985" y="2162964"/>
                    <a:pt x="1212818" y="2250077"/>
                    <a:pt x="1563269" y="2196762"/>
                  </a:cubicBezTo>
                  <a:cubicBezTo>
                    <a:pt x="1911819" y="2143732"/>
                    <a:pt x="2219748" y="1958558"/>
                    <a:pt x="2430076" y="1675132"/>
                  </a:cubicBezTo>
                  <a:cubicBezTo>
                    <a:pt x="2466700" y="1625815"/>
                    <a:pt x="2469649" y="1562123"/>
                    <a:pt x="2437782" y="1509093"/>
                  </a:cubicBezTo>
                  <a:cubicBezTo>
                    <a:pt x="2405248" y="1454922"/>
                    <a:pt x="2346554" y="1427122"/>
                    <a:pt x="2284435" y="1436452"/>
                  </a:cubicBezTo>
                  <a:cubicBezTo>
                    <a:pt x="2245052" y="1442354"/>
                    <a:pt x="2209094" y="1464632"/>
                    <a:pt x="2183219" y="1499002"/>
                  </a:cubicBezTo>
                  <a:cubicBezTo>
                    <a:pt x="2012083" y="1726542"/>
                    <a:pt x="1761992" y="1869636"/>
                    <a:pt x="1478891" y="1902006"/>
                  </a:cubicBezTo>
                  <a:cubicBezTo>
                    <a:pt x="1226136" y="1930853"/>
                    <a:pt x="972144" y="1863829"/>
                    <a:pt x="763718" y="1713309"/>
                  </a:cubicBezTo>
                  <a:cubicBezTo>
                    <a:pt x="555198" y="1562789"/>
                    <a:pt x="411649" y="1342674"/>
                    <a:pt x="359424" y="1093617"/>
                  </a:cubicBezTo>
                  <a:lnTo>
                    <a:pt x="376071" y="1090095"/>
                  </a:lnTo>
                  <a:lnTo>
                    <a:pt x="359424" y="1093617"/>
                  </a:lnTo>
                  <a:cubicBezTo>
                    <a:pt x="299493" y="807240"/>
                    <a:pt x="360185" y="519053"/>
                    <a:pt x="530464" y="282182"/>
                  </a:cubicBezTo>
                  <a:cubicBezTo>
                    <a:pt x="552914" y="250955"/>
                    <a:pt x="562617" y="213729"/>
                    <a:pt x="557956" y="176790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F000773-C444-E9EE-201B-5FEB6DF43FD1}"/>
                </a:ext>
              </a:extLst>
            </p:cNvPr>
            <p:cNvSpPr/>
            <p:nvPr/>
          </p:nvSpPr>
          <p:spPr>
            <a:xfrm>
              <a:off x="2983252" y="-229982"/>
              <a:ext cx="758409" cy="759024"/>
            </a:xfrm>
            <a:custGeom>
              <a:avLst/>
              <a:gdLst>
                <a:gd name="connsiteX0" fmla="*/ 440062 w 440062"/>
                <a:gd name="connsiteY0" fmla="*/ 220210 h 440419"/>
                <a:gd name="connsiteX1" fmla="*/ 220031 w 440062"/>
                <a:gd name="connsiteY1" fmla="*/ 440420 h 440419"/>
                <a:gd name="connsiteX2" fmla="*/ 0 w 440062"/>
                <a:gd name="connsiteY2" fmla="*/ 220210 h 440419"/>
                <a:gd name="connsiteX3" fmla="*/ 220031 w 440062"/>
                <a:gd name="connsiteY3" fmla="*/ 0 h 440419"/>
                <a:gd name="connsiteX4" fmla="*/ 440062 w 440062"/>
                <a:gd name="connsiteY4" fmla="*/ 220210 h 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062" h="440419">
                  <a:moveTo>
                    <a:pt x="440062" y="220210"/>
                  </a:moveTo>
                  <a:cubicBezTo>
                    <a:pt x="440062" y="341829"/>
                    <a:pt x="341551" y="440420"/>
                    <a:pt x="220031" y="440420"/>
                  </a:cubicBezTo>
                  <a:cubicBezTo>
                    <a:pt x="98511" y="440420"/>
                    <a:pt x="0" y="341829"/>
                    <a:pt x="0" y="220210"/>
                  </a:cubicBezTo>
                  <a:cubicBezTo>
                    <a:pt x="0" y="98591"/>
                    <a:pt x="98511" y="0"/>
                    <a:pt x="220031" y="0"/>
                  </a:cubicBezTo>
                  <a:cubicBezTo>
                    <a:pt x="341551" y="0"/>
                    <a:pt x="440062" y="98591"/>
                    <a:pt x="440062" y="220210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C20B387-B04C-466F-0E57-679C53C27F05}"/>
                </a:ext>
              </a:extLst>
            </p:cNvPr>
            <p:cNvSpPr/>
            <p:nvPr/>
          </p:nvSpPr>
          <p:spPr>
            <a:xfrm>
              <a:off x="10619797" y="4744967"/>
              <a:ext cx="1010640" cy="1011461"/>
            </a:xfrm>
            <a:custGeom>
              <a:avLst/>
              <a:gdLst>
                <a:gd name="connsiteX0" fmla="*/ 1010640 w 1010640"/>
                <a:gd name="connsiteY0" fmla="*/ 505731 h 1011461"/>
                <a:gd name="connsiteX1" fmla="*/ 505320 w 1010640"/>
                <a:gd name="connsiteY1" fmla="*/ 1011462 h 1011461"/>
                <a:gd name="connsiteX2" fmla="*/ 0 w 1010640"/>
                <a:gd name="connsiteY2" fmla="*/ 505731 h 1011461"/>
                <a:gd name="connsiteX3" fmla="*/ 505320 w 1010640"/>
                <a:gd name="connsiteY3" fmla="*/ 0 h 1011461"/>
                <a:gd name="connsiteX4" fmla="*/ 1010640 w 1010640"/>
                <a:gd name="connsiteY4" fmla="*/ 505731 h 101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640" h="1011461">
                  <a:moveTo>
                    <a:pt x="1010640" y="505731"/>
                  </a:moveTo>
                  <a:cubicBezTo>
                    <a:pt x="1010640" y="785038"/>
                    <a:pt x="784401" y="1011462"/>
                    <a:pt x="505320" y="1011462"/>
                  </a:cubicBezTo>
                  <a:cubicBezTo>
                    <a:pt x="226240" y="1011462"/>
                    <a:pt x="0" y="785038"/>
                    <a:pt x="0" y="505731"/>
                  </a:cubicBezTo>
                  <a:cubicBezTo>
                    <a:pt x="0" y="226423"/>
                    <a:pt x="226240" y="0"/>
                    <a:pt x="505320" y="0"/>
                  </a:cubicBezTo>
                  <a:cubicBezTo>
                    <a:pt x="784401" y="0"/>
                    <a:pt x="1010640" y="226423"/>
                    <a:pt x="1010640" y="505731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4F2AA38-0446-5AF2-776C-A7BD84F11CE5}"/>
                </a:ext>
              </a:extLst>
            </p:cNvPr>
            <p:cNvSpPr/>
            <p:nvPr/>
          </p:nvSpPr>
          <p:spPr>
            <a:xfrm>
              <a:off x="-738194" y="2367988"/>
              <a:ext cx="1476387" cy="1477586"/>
            </a:xfrm>
            <a:custGeom>
              <a:avLst/>
              <a:gdLst>
                <a:gd name="connsiteX0" fmla="*/ 1476387 w 1476387"/>
                <a:gd name="connsiteY0" fmla="*/ 738793 h 1477586"/>
                <a:gd name="connsiteX1" fmla="*/ 738194 w 1476387"/>
                <a:gd name="connsiteY1" fmla="*/ 1477587 h 1477586"/>
                <a:gd name="connsiteX2" fmla="*/ 0 w 1476387"/>
                <a:gd name="connsiteY2" fmla="*/ 738793 h 1477586"/>
                <a:gd name="connsiteX3" fmla="*/ 738194 w 1476387"/>
                <a:gd name="connsiteY3" fmla="*/ 0 h 1477586"/>
                <a:gd name="connsiteX4" fmla="*/ 1476387 w 1476387"/>
                <a:gd name="connsiteY4" fmla="*/ 738793 h 147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87" h="1477586">
                  <a:moveTo>
                    <a:pt x="1476387" y="738793"/>
                  </a:moveTo>
                  <a:cubicBezTo>
                    <a:pt x="1476387" y="1146818"/>
                    <a:pt x="1145887" y="1477587"/>
                    <a:pt x="738194" y="1477587"/>
                  </a:cubicBezTo>
                  <a:cubicBezTo>
                    <a:pt x="330500" y="1477587"/>
                    <a:pt x="0" y="1146818"/>
                    <a:pt x="0" y="738793"/>
                  </a:cubicBezTo>
                  <a:cubicBezTo>
                    <a:pt x="0" y="330769"/>
                    <a:pt x="330500" y="0"/>
                    <a:pt x="738194" y="0"/>
                  </a:cubicBezTo>
                  <a:cubicBezTo>
                    <a:pt x="1145887" y="0"/>
                    <a:pt x="1476387" y="330769"/>
                    <a:pt x="1476387" y="73879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9BC898-93C9-5CF6-F84F-85089DBE976B}"/>
                </a:ext>
              </a:extLst>
            </p:cNvPr>
            <p:cNvSpPr/>
            <p:nvPr/>
          </p:nvSpPr>
          <p:spPr>
            <a:xfrm>
              <a:off x="9611685" y="3765187"/>
              <a:ext cx="2999910" cy="3092813"/>
            </a:xfrm>
            <a:custGeom>
              <a:avLst/>
              <a:gdLst>
                <a:gd name="connsiteX0" fmla="*/ 1379950 w 1827245"/>
                <a:gd name="connsiteY0" fmla="*/ 129 h 1883832"/>
                <a:gd name="connsiteX1" fmla="*/ 1485732 w 1827245"/>
                <a:gd name="connsiteY1" fmla="*/ 39830 h 1883832"/>
                <a:gd name="connsiteX2" fmla="*/ 1826290 w 1827245"/>
                <a:gd name="connsiteY2" fmla="*/ 775862 h 1883832"/>
                <a:gd name="connsiteX3" fmla="*/ 1546139 w 1827245"/>
                <a:gd name="connsiteY3" fmla="*/ 1540076 h 1883832"/>
                <a:gd name="connsiteX4" fmla="*/ 809562 w 1827245"/>
                <a:gd name="connsiteY4" fmla="*/ 1882910 h 1883832"/>
                <a:gd name="connsiteX5" fmla="*/ 808420 w 1827245"/>
                <a:gd name="connsiteY5" fmla="*/ 1882910 h 1883832"/>
                <a:gd name="connsiteX6" fmla="*/ 48918 w 1827245"/>
                <a:gd name="connsiteY6" fmla="*/ 1605863 h 1883832"/>
                <a:gd name="connsiteX7" fmla="*/ 9440 w 1827245"/>
                <a:gd name="connsiteY7" fmla="*/ 1443823 h 1883832"/>
                <a:gd name="connsiteX8" fmla="*/ 145949 w 1827245"/>
                <a:gd name="connsiteY8" fmla="*/ 1343477 h 1883832"/>
                <a:gd name="connsiteX9" fmla="*/ 256393 w 1827245"/>
                <a:gd name="connsiteY9" fmla="*/ 1384891 h 1883832"/>
                <a:gd name="connsiteX10" fmla="*/ 824783 w 1827245"/>
                <a:gd name="connsiteY10" fmla="*/ 1578158 h 1883832"/>
                <a:gd name="connsiteX11" fmla="*/ 1523974 w 1827245"/>
                <a:gd name="connsiteY11" fmla="*/ 832986 h 1883832"/>
                <a:gd name="connsiteX12" fmla="*/ 1285392 w 1827245"/>
                <a:gd name="connsiteY12" fmla="*/ 267752 h 1883832"/>
                <a:gd name="connsiteX13" fmla="*/ 1238114 w 1827245"/>
                <a:gd name="connsiteY13" fmla="*/ 165501 h 1883832"/>
                <a:gd name="connsiteX14" fmla="*/ 1237638 w 1827245"/>
                <a:gd name="connsiteY14" fmla="*/ 154267 h 1883832"/>
                <a:gd name="connsiteX15" fmla="*/ 1322968 w 1827245"/>
                <a:gd name="connsiteY15" fmla="*/ 14124 h 1883832"/>
                <a:gd name="connsiteX16" fmla="*/ 1379759 w 1827245"/>
                <a:gd name="connsiteY16" fmla="*/ 129 h 1883832"/>
                <a:gd name="connsiteX17" fmla="*/ 807754 w 1827245"/>
                <a:gd name="connsiteY17" fmla="*/ 1840639 h 1883832"/>
                <a:gd name="connsiteX18" fmla="*/ 1515032 w 1827245"/>
                <a:gd name="connsiteY18" fmla="*/ 1511419 h 1883832"/>
                <a:gd name="connsiteX19" fmla="*/ 1784149 w 1827245"/>
                <a:gd name="connsiteY19" fmla="*/ 777671 h 1883832"/>
                <a:gd name="connsiteX20" fmla="*/ 1457194 w 1827245"/>
                <a:gd name="connsiteY20" fmla="*/ 70962 h 1883832"/>
                <a:gd name="connsiteX21" fmla="*/ 1341042 w 1827245"/>
                <a:gd name="connsiteY21" fmla="*/ 52587 h 1883832"/>
                <a:gd name="connsiteX22" fmla="*/ 1280160 w 1827245"/>
                <a:gd name="connsiteY22" fmla="*/ 152553 h 1883832"/>
                <a:gd name="connsiteX23" fmla="*/ 1280636 w 1827245"/>
                <a:gd name="connsiteY23" fmla="*/ 163787 h 1883832"/>
                <a:gd name="connsiteX24" fmla="*/ 1314692 w 1827245"/>
                <a:gd name="connsiteY24" fmla="*/ 237000 h 1883832"/>
                <a:gd name="connsiteX25" fmla="*/ 1500953 w 1827245"/>
                <a:gd name="connsiteY25" fmla="*/ 502242 h 1883832"/>
                <a:gd name="connsiteX26" fmla="*/ 1566591 w 1827245"/>
                <a:gd name="connsiteY26" fmla="*/ 833747 h 1883832"/>
                <a:gd name="connsiteX27" fmla="*/ 1348748 w 1827245"/>
                <a:gd name="connsiteY27" fmla="*/ 1369182 h 1883832"/>
                <a:gd name="connsiteX28" fmla="*/ 828397 w 1827245"/>
                <a:gd name="connsiteY28" fmla="*/ 1620429 h 1883832"/>
                <a:gd name="connsiteX29" fmla="*/ 228330 w 1827245"/>
                <a:gd name="connsiteY29" fmla="*/ 1416404 h 1883832"/>
                <a:gd name="connsiteX30" fmla="*/ 147946 w 1827245"/>
                <a:gd name="connsiteY30" fmla="*/ 1385843 h 1883832"/>
                <a:gd name="connsiteX31" fmla="*/ 49394 w 1827245"/>
                <a:gd name="connsiteY31" fmla="*/ 1458390 h 1883832"/>
                <a:gd name="connsiteX32" fmla="*/ 77647 w 1827245"/>
                <a:gd name="connsiteY32" fmla="*/ 1574731 h 1883832"/>
                <a:gd name="connsiteX33" fmla="*/ 806898 w 1827245"/>
                <a:gd name="connsiteY33" fmla="*/ 1840830 h 1883832"/>
                <a:gd name="connsiteX34" fmla="*/ 807945 w 1827245"/>
                <a:gd name="connsiteY34" fmla="*/ 1840830 h 18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27245" h="1883832">
                  <a:moveTo>
                    <a:pt x="1379950" y="129"/>
                  </a:moveTo>
                  <a:cubicBezTo>
                    <a:pt x="1418191" y="-1489"/>
                    <a:pt x="1455862" y="12125"/>
                    <a:pt x="1485732" y="39830"/>
                  </a:cubicBezTo>
                  <a:cubicBezTo>
                    <a:pt x="1693397" y="231859"/>
                    <a:pt x="1814399" y="493198"/>
                    <a:pt x="1826290" y="775862"/>
                  </a:cubicBezTo>
                  <a:cubicBezTo>
                    <a:pt x="1838181" y="1059194"/>
                    <a:pt x="1738678" y="1330529"/>
                    <a:pt x="1546139" y="1540076"/>
                  </a:cubicBezTo>
                  <a:cubicBezTo>
                    <a:pt x="1353790" y="1749337"/>
                    <a:pt x="1092187" y="1871010"/>
                    <a:pt x="809562" y="1882910"/>
                  </a:cubicBezTo>
                  <a:lnTo>
                    <a:pt x="808420" y="1882910"/>
                  </a:lnTo>
                  <a:cubicBezTo>
                    <a:pt x="526841" y="1894525"/>
                    <a:pt x="257153" y="1796083"/>
                    <a:pt x="48918" y="1605863"/>
                  </a:cubicBezTo>
                  <a:cubicBezTo>
                    <a:pt x="3352" y="1564258"/>
                    <a:pt x="-11773" y="1502184"/>
                    <a:pt x="9440" y="1443823"/>
                  </a:cubicBezTo>
                  <a:cubicBezTo>
                    <a:pt x="30939" y="1384605"/>
                    <a:pt x="83259" y="1346142"/>
                    <a:pt x="145949" y="1343477"/>
                  </a:cubicBezTo>
                  <a:cubicBezTo>
                    <a:pt x="185807" y="1341763"/>
                    <a:pt x="225000" y="1356520"/>
                    <a:pt x="256393" y="1384891"/>
                  </a:cubicBezTo>
                  <a:cubicBezTo>
                    <a:pt x="412783" y="1525985"/>
                    <a:pt x="614644" y="1594724"/>
                    <a:pt x="824783" y="1578158"/>
                  </a:cubicBezTo>
                  <a:cubicBezTo>
                    <a:pt x="1211193" y="1547883"/>
                    <a:pt x="1518266" y="1220567"/>
                    <a:pt x="1523974" y="832986"/>
                  </a:cubicBezTo>
                  <a:cubicBezTo>
                    <a:pt x="1527208" y="616489"/>
                    <a:pt x="1442449" y="415700"/>
                    <a:pt x="1285392" y="267752"/>
                  </a:cubicBezTo>
                  <a:cubicBezTo>
                    <a:pt x="1256569" y="240523"/>
                    <a:pt x="1239731" y="204249"/>
                    <a:pt x="1238114" y="165501"/>
                  </a:cubicBezTo>
                  <a:lnTo>
                    <a:pt x="1237638" y="154267"/>
                  </a:lnTo>
                  <a:cubicBezTo>
                    <a:pt x="1235070" y="93431"/>
                    <a:pt x="1267794" y="39639"/>
                    <a:pt x="1322968" y="14124"/>
                  </a:cubicBezTo>
                  <a:cubicBezTo>
                    <a:pt x="1341423" y="5556"/>
                    <a:pt x="1360639" y="986"/>
                    <a:pt x="1379759" y="129"/>
                  </a:cubicBezTo>
                  <a:close/>
                  <a:moveTo>
                    <a:pt x="807754" y="1840639"/>
                  </a:moveTo>
                  <a:cubicBezTo>
                    <a:pt x="1079155" y="1829214"/>
                    <a:pt x="1330293" y="1712302"/>
                    <a:pt x="1515032" y="1511419"/>
                  </a:cubicBezTo>
                  <a:cubicBezTo>
                    <a:pt x="1699961" y="1310250"/>
                    <a:pt x="1795564" y="1049673"/>
                    <a:pt x="1784149" y="777671"/>
                  </a:cubicBezTo>
                  <a:cubicBezTo>
                    <a:pt x="1772733" y="506241"/>
                    <a:pt x="1656582" y="255280"/>
                    <a:pt x="1457194" y="70962"/>
                  </a:cubicBezTo>
                  <a:cubicBezTo>
                    <a:pt x="1418857" y="35451"/>
                    <a:pt x="1372054" y="38211"/>
                    <a:pt x="1341042" y="52587"/>
                  </a:cubicBezTo>
                  <a:cubicBezTo>
                    <a:pt x="1310221" y="66868"/>
                    <a:pt x="1277973" y="100666"/>
                    <a:pt x="1280160" y="152553"/>
                  </a:cubicBezTo>
                  <a:lnTo>
                    <a:pt x="1280636" y="163787"/>
                  </a:lnTo>
                  <a:cubicBezTo>
                    <a:pt x="1281778" y="191397"/>
                    <a:pt x="1293859" y="217483"/>
                    <a:pt x="1314692" y="237000"/>
                  </a:cubicBezTo>
                  <a:cubicBezTo>
                    <a:pt x="1394790" y="312498"/>
                    <a:pt x="1457479" y="401705"/>
                    <a:pt x="1500953" y="502242"/>
                  </a:cubicBezTo>
                  <a:cubicBezTo>
                    <a:pt x="1546233" y="606778"/>
                    <a:pt x="1568303" y="718358"/>
                    <a:pt x="1566591" y="833747"/>
                  </a:cubicBezTo>
                  <a:cubicBezTo>
                    <a:pt x="1563642" y="1032536"/>
                    <a:pt x="1486303" y="1222661"/>
                    <a:pt x="1348748" y="1369182"/>
                  </a:cubicBezTo>
                  <a:cubicBezTo>
                    <a:pt x="1211288" y="1515608"/>
                    <a:pt x="1026454" y="1604910"/>
                    <a:pt x="828397" y="1620429"/>
                  </a:cubicBezTo>
                  <a:cubicBezTo>
                    <a:pt x="606559" y="1637852"/>
                    <a:pt x="393377" y="1565400"/>
                    <a:pt x="228330" y="1416404"/>
                  </a:cubicBezTo>
                  <a:cubicBezTo>
                    <a:pt x="205214" y="1395554"/>
                    <a:pt x="176675" y="1384700"/>
                    <a:pt x="147946" y="1385843"/>
                  </a:cubicBezTo>
                  <a:cubicBezTo>
                    <a:pt x="93914" y="1388128"/>
                    <a:pt x="61570" y="1424782"/>
                    <a:pt x="49394" y="1458390"/>
                  </a:cubicBezTo>
                  <a:cubicBezTo>
                    <a:pt x="37408" y="1491235"/>
                    <a:pt x="38549" y="1539029"/>
                    <a:pt x="77647" y="1574731"/>
                  </a:cubicBezTo>
                  <a:cubicBezTo>
                    <a:pt x="277511" y="1757430"/>
                    <a:pt x="536544" y="1851873"/>
                    <a:pt x="806898" y="1840830"/>
                  </a:cubicBezTo>
                  <a:lnTo>
                    <a:pt x="807945" y="1840830"/>
                  </a:ln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559EE86-14D2-6979-E4B4-D446F9D17B14}"/>
                </a:ext>
              </a:extLst>
            </p:cNvPr>
            <p:cNvSpPr/>
            <p:nvPr/>
          </p:nvSpPr>
          <p:spPr>
            <a:xfrm>
              <a:off x="8035406" y="6192337"/>
              <a:ext cx="1560982" cy="1562249"/>
            </a:xfrm>
            <a:custGeom>
              <a:avLst/>
              <a:gdLst>
                <a:gd name="connsiteX0" fmla="*/ 521112 w 521111"/>
                <a:gd name="connsiteY0" fmla="*/ 260767 h 521534"/>
                <a:gd name="connsiteX1" fmla="*/ 260556 w 521111"/>
                <a:gd name="connsiteY1" fmla="*/ 521535 h 521534"/>
                <a:gd name="connsiteX2" fmla="*/ 0 w 521111"/>
                <a:gd name="connsiteY2" fmla="*/ 260767 h 521534"/>
                <a:gd name="connsiteX3" fmla="*/ 260556 w 521111"/>
                <a:gd name="connsiteY3" fmla="*/ 0 h 521534"/>
                <a:gd name="connsiteX4" fmla="*/ 521112 w 521111"/>
                <a:gd name="connsiteY4" fmla="*/ 260767 h 52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111" h="521534">
                  <a:moveTo>
                    <a:pt x="521112" y="260767"/>
                  </a:moveTo>
                  <a:cubicBezTo>
                    <a:pt x="521112" y="404785"/>
                    <a:pt x="404457" y="521535"/>
                    <a:pt x="260556" y="521535"/>
                  </a:cubicBezTo>
                  <a:cubicBezTo>
                    <a:pt x="116655" y="521535"/>
                    <a:pt x="0" y="404785"/>
                    <a:pt x="0" y="260767"/>
                  </a:cubicBezTo>
                  <a:cubicBezTo>
                    <a:pt x="0" y="116750"/>
                    <a:pt x="116655" y="0"/>
                    <a:pt x="260556" y="0"/>
                  </a:cubicBezTo>
                  <a:cubicBezTo>
                    <a:pt x="404457" y="0"/>
                    <a:pt x="521112" y="116750"/>
                    <a:pt x="521112" y="260767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17E53-635B-2C3E-B60F-6B455106C27D}"/>
                </a:ext>
              </a:extLst>
            </p:cNvPr>
            <p:cNvSpPr/>
            <p:nvPr/>
          </p:nvSpPr>
          <p:spPr>
            <a:xfrm>
              <a:off x="-359303" y="-130066"/>
              <a:ext cx="2323763" cy="2365978"/>
            </a:xfrm>
            <a:custGeom>
              <a:avLst/>
              <a:gdLst>
                <a:gd name="connsiteX0" fmla="*/ 1060786 w 2323763"/>
                <a:gd name="connsiteY0" fmla="*/ 2025020 h 2365978"/>
                <a:gd name="connsiteX1" fmla="*/ 1986477 w 2323763"/>
                <a:gd name="connsiteY1" fmla="*/ 1031362 h 2365978"/>
                <a:gd name="connsiteX2" fmla="*/ 1680259 w 2323763"/>
                <a:gd name="connsiteY2" fmla="*/ 293997 h 2365978"/>
                <a:gd name="connsiteX3" fmla="*/ 1625751 w 2323763"/>
                <a:gd name="connsiteY3" fmla="*/ 173848 h 2365978"/>
                <a:gd name="connsiteX4" fmla="*/ 1909423 w 2323763"/>
                <a:gd name="connsiteY4" fmla="*/ 46463 h 2365978"/>
                <a:gd name="connsiteX5" fmla="*/ 2323325 w 2323763"/>
                <a:gd name="connsiteY5" fmla="*/ 984331 h 2365978"/>
                <a:gd name="connsiteX6" fmla="*/ 1010082 w 2323763"/>
                <a:gd name="connsiteY6" fmla="*/ 2365570 h 2365978"/>
                <a:gd name="connsiteX7" fmla="*/ 51572 w 2323763"/>
                <a:gd name="connsiteY7" fmla="*/ 1996459 h 2365978"/>
                <a:gd name="connsiteX8" fmla="*/ 159733 w 2323763"/>
                <a:gd name="connsiteY8" fmla="*/ 1713699 h 2365978"/>
                <a:gd name="connsiteX9" fmla="*/ 174192 w 2323763"/>
                <a:gd name="connsiteY9" fmla="*/ 1713318 h 2365978"/>
                <a:gd name="connsiteX10" fmla="*/ 290819 w 2323763"/>
                <a:gd name="connsiteY10" fmla="*/ 1758255 h 2365978"/>
                <a:gd name="connsiteX11" fmla="*/ 1060786 w 2323763"/>
                <a:gd name="connsiteY11" fmla="*/ 2025020 h 236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3763" h="2365978">
                  <a:moveTo>
                    <a:pt x="1060786" y="2025020"/>
                  </a:moveTo>
                  <a:cubicBezTo>
                    <a:pt x="1576094" y="1983130"/>
                    <a:pt x="1980388" y="1548803"/>
                    <a:pt x="1986477" y="1031362"/>
                  </a:cubicBezTo>
                  <a:cubicBezTo>
                    <a:pt x="1989901" y="740986"/>
                    <a:pt x="1871562" y="479838"/>
                    <a:pt x="1680259" y="293997"/>
                  </a:cubicBezTo>
                  <a:cubicBezTo>
                    <a:pt x="1647535" y="262198"/>
                    <a:pt x="1626892" y="219451"/>
                    <a:pt x="1625751" y="173848"/>
                  </a:cubicBezTo>
                  <a:cubicBezTo>
                    <a:pt x="1622136" y="24375"/>
                    <a:pt x="1801548" y="-57121"/>
                    <a:pt x="1909423" y="46463"/>
                  </a:cubicBezTo>
                  <a:cubicBezTo>
                    <a:pt x="2156565" y="283715"/>
                    <a:pt x="2314002" y="614648"/>
                    <a:pt x="2323325" y="984331"/>
                  </a:cubicBezTo>
                  <a:cubicBezTo>
                    <a:pt x="2342160" y="1727028"/>
                    <a:pt x="1752176" y="2347481"/>
                    <a:pt x="1010082" y="2365570"/>
                  </a:cubicBezTo>
                  <a:cubicBezTo>
                    <a:pt x="639654" y="2374615"/>
                    <a:pt x="300713" y="2232854"/>
                    <a:pt x="51572" y="1996459"/>
                  </a:cubicBezTo>
                  <a:cubicBezTo>
                    <a:pt x="-54496" y="1895827"/>
                    <a:pt x="13616" y="1717222"/>
                    <a:pt x="159733" y="1713699"/>
                  </a:cubicBezTo>
                  <a:lnTo>
                    <a:pt x="174192" y="1713318"/>
                  </a:lnTo>
                  <a:cubicBezTo>
                    <a:pt x="217475" y="1712271"/>
                    <a:pt x="259046" y="1728741"/>
                    <a:pt x="290819" y="1758255"/>
                  </a:cubicBezTo>
                  <a:cubicBezTo>
                    <a:pt x="490112" y="1943715"/>
                    <a:pt x="763986" y="2049203"/>
                    <a:pt x="1060786" y="2025020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9D4D5E-B63E-0A24-6764-68525C36D692}"/>
                </a:ext>
              </a:extLst>
            </p:cNvPr>
            <p:cNvSpPr/>
            <p:nvPr/>
          </p:nvSpPr>
          <p:spPr>
            <a:xfrm>
              <a:off x="2337270" y="-771895"/>
              <a:ext cx="2775013" cy="2103204"/>
            </a:xfrm>
            <a:custGeom>
              <a:avLst/>
              <a:gdLst>
                <a:gd name="connsiteX0" fmla="*/ 574921 w 1610184"/>
                <a:gd name="connsiteY0" fmla="*/ 978198 h 1220371"/>
                <a:gd name="connsiteX1" fmla="*/ 1346124 w 1610184"/>
                <a:gd name="connsiteY1" fmla="*/ 641933 h 1220371"/>
                <a:gd name="connsiteX2" fmla="*/ 1353829 w 1610184"/>
                <a:gd name="connsiteY2" fmla="*/ 147246 h 1220371"/>
                <a:gd name="connsiteX3" fmla="*/ 1352498 w 1610184"/>
                <a:gd name="connsiteY3" fmla="*/ 65464 h 1220371"/>
                <a:gd name="connsiteX4" fmla="*/ 1545132 w 1610184"/>
                <a:gd name="connsiteY4" fmla="*/ 63084 h 1220371"/>
                <a:gd name="connsiteX5" fmla="*/ 1549222 w 1610184"/>
                <a:gd name="connsiteY5" fmla="*/ 698389 h 1220371"/>
                <a:gd name="connsiteX6" fmla="*/ 462289 w 1610184"/>
                <a:gd name="connsiteY6" fmla="*/ 1159278 h 1220371"/>
                <a:gd name="connsiteX7" fmla="*/ 8433 w 1610184"/>
                <a:gd name="connsiteY7" fmla="*/ 712765 h 1220371"/>
                <a:gd name="connsiteX8" fmla="*/ 139615 w 1610184"/>
                <a:gd name="connsiteY8" fmla="*/ 578716 h 1220371"/>
                <a:gd name="connsiteX9" fmla="*/ 147891 w 1610184"/>
                <a:gd name="connsiteY9" fmla="*/ 582048 h 1220371"/>
                <a:gd name="connsiteX10" fmla="*/ 203065 w 1610184"/>
                <a:gd name="connsiteY10" fmla="*/ 636411 h 1220371"/>
                <a:gd name="connsiteX11" fmla="*/ 575016 w 1610184"/>
                <a:gd name="connsiteY11" fmla="*/ 978198 h 122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0184" h="1220371">
                  <a:moveTo>
                    <a:pt x="574921" y="978198"/>
                  </a:moveTo>
                  <a:cubicBezTo>
                    <a:pt x="878189" y="1081591"/>
                    <a:pt x="1215038" y="934499"/>
                    <a:pt x="1346124" y="641933"/>
                  </a:cubicBezTo>
                  <a:cubicBezTo>
                    <a:pt x="1419658" y="477703"/>
                    <a:pt x="1416709" y="300050"/>
                    <a:pt x="1353829" y="147246"/>
                  </a:cubicBezTo>
                  <a:cubicBezTo>
                    <a:pt x="1343080" y="121064"/>
                    <a:pt x="1341843" y="91741"/>
                    <a:pt x="1352498" y="65464"/>
                  </a:cubicBezTo>
                  <a:cubicBezTo>
                    <a:pt x="1387314" y="-20411"/>
                    <a:pt x="1509364" y="-22410"/>
                    <a:pt x="1545132" y="63084"/>
                  </a:cubicBezTo>
                  <a:cubicBezTo>
                    <a:pt x="1627132" y="258921"/>
                    <a:pt x="1635028" y="485986"/>
                    <a:pt x="1549222" y="698389"/>
                  </a:cubicBezTo>
                  <a:cubicBezTo>
                    <a:pt x="1376850" y="1125195"/>
                    <a:pt x="888558" y="1332267"/>
                    <a:pt x="462289" y="1159278"/>
                  </a:cubicBezTo>
                  <a:cubicBezTo>
                    <a:pt x="249488" y="1072927"/>
                    <a:pt x="91766" y="908698"/>
                    <a:pt x="8433" y="712765"/>
                  </a:cubicBezTo>
                  <a:cubicBezTo>
                    <a:pt x="-27049" y="629365"/>
                    <a:pt x="55712" y="544633"/>
                    <a:pt x="139615" y="578716"/>
                  </a:cubicBezTo>
                  <a:lnTo>
                    <a:pt x="147891" y="582048"/>
                  </a:lnTo>
                  <a:cubicBezTo>
                    <a:pt x="172720" y="592140"/>
                    <a:pt x="192316" y="611753"/>
                    <a:pt x="203065" y="636411"/>
                  </a:cubicBezTo>
                  <a:cubicBezTo>
                    <a:pt x="270606" y="791024"/>
                    <a:pt x="400266" y="918599"/>
                    <a:pt x="575016" y="978198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92CC114-A3DB-6F61-5C75-2E225F9B23E4}"/>
                </a:ext>
              </a:extLst>
            </p:cNvPr>
            <p:cNvSpPr/>
            <p:nvPr/>
          </p:nvSpPr>
          <p:spPr>
            <a:xfrm>
              <a:off x="10237042" y="-1154959"/>
              <a:ext cx="2838947" cy="2841253"/>
            </a:xfrm>
            <a:custGeom>
              <a:avLst/>
              <a:gdLst>
                <a:gd name="connsiteX0" fmla="*/ 1476387 w 1476387"/>
                <a:gd name="connsiteY0" fmla="*/ 738793 h 1477586"/>
                <a:gd name="connsiteX1" fmla="*/ 738194 w 1476387"/>
                <a:gd name="connsiteY1" fmla="*/ 1477587 h 1477586"/>
                <a:gd name="connsiteX2" fmla="*/ 1 w 1476387"/>
                <a:gd name="connsiteY2" fmla="*/ 738793 h 1477586"/>
                <a:gd name="connsiteX3" fmla="*/ 738194 w 1476387"/>
                <a:gd name="connsiteY3" fmla="*/ 0 h 1477586"/>
                <a:gd name="connsiteX4" fmla="*/ 1476387 w 1476387"/>
                <a:gd name="connsiteY4" fmla="*/ 738793 h 147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87" h="1477586">
                  <a:moveTo>
                    <a:pt x="1476387" y="738793"/>
                  </a:moveTo>
                  <a:cubicBezTo>
                    <a:pt x="1476387" y="1146818"/>
                    <a:pt x="1145887" y="1477587"/>
                    <a:pt x="738194" y="1477587"/>
                  </a:cubicBezTo>
                  <a:cubicBezTo>
                    <a:pt x="330501" y="1477587"/>
                    <a:pt x="1" y="1146818"/>
                    <a:pt x="1" y="738793"/>
                  </a:cubicBezTo>
                  <a:cubicBezTo>
                    <a:pt x="1" y="330769"/>
                    <a:pt x="330501" y="0"/>
                    <a:pt x="738194" y="0"/>
                  </a:cubicBezTo>
                  <a:cubicBezTo>
                    <a:pt x="1145887" y="0"/>
                    <a:pt x="1476387" y="330769"/>
                    <a:pt x="1476387" y="738793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93EFAA1-D5C7-CF91-E281-CA30B2F59C29}"/>
                </a:ext>
              </a:extLst>
            </p:cNvPr>
            <p:cNvSpPr/>
            <p:nvPr/>
          </p:nvSpPr>
          <p:spPr>
            <a:xfrm>
              <a:off x="3413473" y="4780760"/>
              <a:ext cx="4151109" cy="4154480"/>
            </a:xfrm>
            <a:custGeom>
              <a:avLst/>
              <a:gdLst>
                <a:gd name="connsiteX0" fmla="*/ 1476387 w 1476387"/>
                <a:gd name="connsiteY0" fmla="*/ 738794 h 1477586"/>
                <a:gd name="connsiteX1" fmla="*/ 738194 w 1476387"/>
                <a:gd name="connsiteY1" fmla="*/ 1477587 h 1477586"/>
                <a:gd name="connsiteX2" fmla="*/ 0 w 1476387"/>
                <a:gd name="connsiteY2" fmla="*/ 738794 h 1477586"/>
                <a:gd name="connsiteX3" fmla="*/ 738194 w 1476387"/>
                <a:gd name="connsiteY3" fmla="*/ 0 h 1477586"/>
                <a:gd name="connsiteX4" fmla="*/ 1476387 w 1476387"/>
                <a:gd name="connsiteY4" fmla="*/ 738794 h 147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87" h="1477586">
                  <a:moveTo>
                    <a:pt x="1476387" y="738794"/>
                  </a:moveTo>
                  <a:cubicBezTo>
                    <a:pt x="1476387" y="1146818"/>
                    <a:pt x="1145887" y="1477587"/>
                    <a:pt x="738194" y="1477587"/>
                  </a:cubicBezTo>
                  <a:cubicBezTo>
                    <a:pt x="330500" y="1477587"/>
                    <a:pt x="0" y="1146818"/>
                    <a:pt x="0" y="738794"/>
                  </a:cubicBezTo>
                  <a:cubicBezTo>
                    <a:pt x="0" y="330769"/>
                    <a:pt x="330500" y="0"/>
                    <a:pt x="738194" y="0"/>
                  </a:cubicBezTo>
                  <a:cubicBezTo>
                    <a:pt x="1145887" y="0"/>
                    <a:pt x="1476387" y="330769"/>
                    <a:pt x="1476387" y="738794"/>
                  </a:cubicBezTo>
                  <a:close/>
                </a:path>
              </a:pathLst>
            </a:custGeom>
            <a:grpFill/>
            <a:ln w="95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sz="1800"/>
            </a:p>
          </p:txBody>
        </p:sp>
      </p:grpSp>
    </p:spTree>
    <p:extLst>
      <p:ext uri="{BB962C8B-B14F-4D97-AF65-F5344CB8AC3E}">
        <p14:creationId xmlns:p14="http://schemas.microsoft.com/office/powerpoint/2010/main" val="114137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96000">
              <a:schemeClr val="bg1">
                <a:lumMod val="95000"/>
              </a:schemeClr>
            </a:gs>
            <a:gs pos="0">
              <a:schemeClr val="bg1"/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94AF293-3E6D-E62E-BD30-68E55F5E5A89}"/>
              </a:ext>
            </a:extLst>
          </p:cNvPr>
          <p:cNvSpPr/>
          <p:nvPr/>
        </p:nvSpPr>
        <p:spPr>
          <a:xfrm>
            <a:off x="7312031" y="-1156015"/>
            <a:ext cx="1827245" cy="1883832"/>
          </a:xfrm>
          <a:custGeom>
            <a:avLst/>
            <a:gdLst>
              <a:gd name="connsiteX0" fmla="*/ 1379950 w 1827245"/>
              <a:gd name="connsiteY0" fmla="*/ 129 h 1883832"/>
              <a:gd name="connsiteX1" fmla="*/ 1485732 w 1827245"/>
              <a:gd name="connsiteY1" fmla="*/ 39830 h 1883832"/>
              <a:gd name="connsiteX2" fmla="*/ 1826291 w 1827245"/>
              <a:gd name="connsiteY2" fmla="*/ 775862 h 1883832"/>
              <a:gd name="connsiteX3" fmla="*/ 1546139 w 1827245"/>
              <a:gd name="connsiteY3" fmla="*/ 1540076 h 1883832"/>
              <a:gd name="connsiteX4" fmla="*/ 809562 w 1827245"/>
              <a:gd name="connsiteY4" fmla="*/ 1882910 h 1883832"/>
              <a:gd name="connsiteX5" fmla="*/ 808420 w 1827245"/>
              <a:gd name="connsiteY5" fmla="*/ 1882910 h 1883832"/>
              <a:gd name="connsiteX6" fmla="*/ 48918 w 1827245"/>
              <a:gd name="connsiteY6" fmla="*/ 1605863 h 1883832"/>
              <a:gd name="connsiteX7" fmla="*/ 9440 w 1827245"/>
              <a:gd name="connsiteY7" fmla="*/ 1443823 h 1883832"/>
              <a:gd name="connsiteX8" fmla="*/ 145949 w 1827245"/>
              <a:gd name="connsiteY8" fmla="*/ 1343477 h 1883832"/>
              <a:gd name="connsiteX9" fmla="*/ 256392 w 1827245"/>
              <a:gd name="connsiteY9" fmla="*/ 1384891 h 1883832"/>
              <a:gd name="connsiteX10" fmla="*/ 824782 w 1827245"/>
              <a:gd name="connsiteY10" fmla="*/ 1578158 h 1883832"/>
              <a:gd name="connsiteX11" fmla="*/ 1523974 w 1827245"/>
              <a:gd name="connsiteY11" fmla="*/ 832985 h 1883832"/>
              <a:gd name="connsiteX12" fmla="*/ 1285392 w 1827245"/>
              <a:gd name="connsiteY12" fmla="*/ 267751 h 1883832"/>
              <a:gd name="connsiteX13" fmla="*/ 1238114 w 1827245"/>
              <a:gd name="connsiteY13" fmla="*/ 165501 h 1883832"/>
              <a:gd name="connsiteX14" fmla="*/ 1237638 w 1827245"/>
              <a:gd name="connsiteY14" fmla="*/ 154267 h 1883832"/>
              <a:gd name="connsiteX15" fmla="*/ 1322968 w 1827245"/>
              <a:gd name="connsiteY15" fmla="*/ 14124 h 1883832"/>
              <a:gd name="connsiteX16" fmla="*/ 1379760 w 1827245"/>
              <a:gd name="connsiteY16" fmla="*/ 129 h 1883832"/>
              <a:gd name="connsiteX17" fmla="*/ 807660 w 1827245"/>
              <a:gd name="connsiteY17" fmla="*/ 1840639 h 1883832"/>
              <a:gd name="connsiteX18" fmla="*/ 1514936 w 1827245"/>
              <a:gd name="connsiteY18" fmla="*/ 1511419 h 1883832"/>
              <a:gd name="connsiteX19" fmla="*/ 1784054 w 1827245"/>
              <a:gd name="connsiteY19" fmla="*/ 777671 h 1883832"/>
              <a:gd name="connsiteX20" fmla="*/ 1457099 w 1827245"/>
              <a:gd name="connsiteY20" fmla="*/ 70962 h 1883832"/>
              <a:gd name="connsiteX21" fmla="*/ 1340947 w 1827245"/>
              <a:gd name="connsiteY21" fmla="*/ 52587 h 1883832"/>
              <a:gd name="connsiteX22" fmla="*/ 1280065 w 1827245"/>
              <a:gd name="connsiteY22" fmla="*/ 152553 h 1883832"/>
              <a:gd name="connsiteX23" fmla="*/ 1280541 w 1827245"/>
              <a:gd name="connsiteY23" fmla="*/ 163787 h 1883832"/>
              <a:gd name="connsiteX24" fmla="*/ 1314597 w 1827245"/>
              <a:gd name="connsiteY24" fmla="*/ 237000 h 1883832"/>
              <a:gd name="connsiteX25" fmla="*/ 1500858 w 1827245"/>
              <a:gd name="connsiteY25" fmla="*/ 502242 h 1883832"/>
              <a:gd name="connsiteX26" fmla="*/ 1566496 w 1827245"/>
              <a:gd name="connsiteY26" fmla="*/ 833747 h 1883832"/>
              <a:gd name="connsiteX27" fmla="*/ 1348653 w 1827245"/>
              <a:gd name="connsiteY27" fmla="*/ 1369182 h 1883832"/>
              <a:gd name="connsiteX28" fmla="*/ 828302 w 1827245"/>
              <a:gd name="connsiteY28" fmla="*/ 1620429 h 1883832"/>
              <a:gd name="connsiteX29" fmla="*/ 228235 w 1827245"/>
              <a:gd name="connsiteY29" fmla="*/ 1416404 h 1883832"/>
              <a:gd name="connsiteX30" fmla="*/ 147851 w 1827245"/>
              <a:gd name="connsiteY30" fmla="*/ 1385843 h 1883832"/>
              <a:gd name="connsiteX31" fmla="*/ 49299 w 1827245"/>
              <a:gd name="connsiteY31" fmla="*/ 1458389 h 1883832"/>
              <a:gd name="connsiteX32" fmla="*/ 77552 w 1827245"/>
              <a:gd name="connsiteY32" fmla="*/ 1574730 h 1883832"/>
              <a:gd name="connsiteX33" fmla="*/ 806803 w 1827245"/>
              <a:gd name="connsiteY33" fmla="*/ 1840829 h 1883832"/>
              <a:gd name="connsiteX34" fmla="*/ 807850 w 1827245"/>
              <a:gd name="connsiteY34" fmla="*/ 1840829 h 18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27245" h="1883832">
                <a:moveTo>
                  <a:pt x="1379950" y="129"/>
                </a:moveTo>
                <a:cubicBezTo>
                  <a:pt x="1418191" y="-1489"/>
                  <a:pt x="1455862" y="12125"/>
                  <a:pt x="1485732" y="39830"/>
                </a:cubicBezTo>
                <a:cubicBezTo>
                  <a:pt x="1693397" y="231859"/>
                  <a:pt x="1814400" y="493198"/>
                  <a:pt x="1826291" y="775862"/>
                </a:cubicBezTo>
                <a:cubicBezTo>
                  <a:pt x="1838182" y="1059194"/>
                  <a:pt x="1738678" y="1330529"/>
                  <a:pt x="1546139" y="1540076"/>
                </a:cubicBezTo>
                <a:cubicBezTo>
                  <a:pt x="1353789" y="1749337"/>
                  <a:pt x="1092187" y="1871009"/>
                  <a:pt x="809562" y="1882910"/>
                </a:cubicBezTo>
                <a:lnTo>
                  <a:pt x="808420" y="1882910"/>
                </a:lnTo>
                <a:cubicBezTo>
                  <a:pt x="526841" y="1894525"/>
                  <a:pt x="257154" y="1796083"/>
                  <a:pt x="48918" y="1605863"/>
                </a:cubicBezTo>
                <a:cubicBezTo>
                  <a:pt x="3352" y="1564258"/>
                  <a:pt x="-11774" y="1502184"/>
                  <a:pt x="9440" y="1443823"/>
                </a:cubicBezTo>
                <a:cubicBezTo>
                  <a:pt x="30939" y="1384605"/>
                  <a:pt x="83260" y="1346142"/>
                  <a:pt x="145949" y="1343477"/>
                </a:cubicBezTo>
                <a:cubicBezTo>
                  <a:pt x="185808" y="1341763"/>
                  <a:pt x="225000" y="1356520"/>
                  <a:pt x="256392" y="1384891"/>
                </a:cubicBezTo>
                <a:cubicBezTo>
                  <a:pt x="412783" y="1525985"/>
                  <a:pt x="614645" y="1594724"/>
                  <a:pt x="824782" y="1578158"/>
                </a:cubicBezTo>
                <a:cubicBezTo>
                  <a:pt x="1211193" y="1547882"/>
                  <a:pt x="1518266" y="1220567"/>
                  <a:pt x="1523974" y="832985"/>
                </a:cubicBezTo>
                <a:cubicBezTo>
                  <a:pt x="1527208" y="616489"/>
                  <a:pt x="1442449" y="415700"/>
                  <a:pt x="1285392" y="267751"/>
                </a:cubicBezTo>
                <a:cubicBezTo>
                  <a:pt x="1256569" y="240523"/>
                  <a:pt x="1239731" y="204249"/>
                  <a:pt x="1238114" y="165501"/>
                </a:cubicBezTo>
                <a:lnTo>
                  <a:pt x="1237638" y="154267"/>
                </a:lnTo>
                <a:cubicBezTo>
                  <a:pt x="1235070" y="93430"/>
                  <a:pt x="1267794" y="39639"/>
                  <a:pt x="1322968" y="14124"/>
                </a:cubicBezTo>
                <a:cubicBezTo>
                  <a:pt x="1341423" y="5556"/>
                  <a:pt x="1360639" y="986"/>
                  <a:pt x="1379760" y="129"/>
                </a:cubicBezTo>
                <a:close/>
                <a:moveTo>
                  <a:pt x="807660" y="1840639"/>
                </a:moveTo>
                <a:cubicBezTo>
                  <a:pt x="1079060" y="1829214"/>
                  <a:pt x="1330198" y="1712302"/>
                  <a:pt x="1514936" y="1511419"/>
                </a:cubicBezTo>
                <a:cubicBezTo>
                  <a:pt x="1699865" y="1310250"/>
                  <a:pt x="1795469" y="1049673"/>
                  <a:pt x="1784054" y="777671"/>
                </a:cubicBezTo>
                <a:cubicBezTo>
                  <a:pt x="1772638" y="506241"/>
                  <a:pt x="1656487" y="255279"/>
                  <a:pt x="1457099" y="70962"/>
                </a:cubicBezTo>
                <a:cubicBezTo>
                  <a:pt x="1418762" y="35450"/>
                  <a:pt x="1371959" y="38211"/>
                  <a:pt x="1340947" y="52587"/>
                </a:cubicBezTo>
                <a:cubicBezTo>
                  <a:pt x="1310126" y="66868"/>
                  <a:pt x="1277877" y="100666"/>
                  <a:pt x="1280065" y="152553"/>
                </a:cubicBezTo>
                <a:lnTo>
                  <a:pt x="1280541" y="163787"/>
                </a:lnTo>
                <a:cubicBezTo>
                  <a:pt x="1281683" y="191397"/>
                  <a:pt x="1293764" y="217483"/>
                  <a:pt x="1314597" y="237000"/>
                </a:cubicBezTo>
                <a:cubicBezTo>
                  <a:pt x="1394695" y="312498"/>
                  <a:pt x="1457384" y="401705"/>
                  <a:pt x="1500858" y="502242"/>
                </a:cubicBezTo>
                <a:cubicBezTo>
                  <a:pt x="1546139" y="606778"/>
                  <a:pt x="1568208" y="718358"/>
                  <a:pt x="1566496" y="833747"/>
                </a:cubicBezTo>
                <a:cubicBezTo>
                  <a:pt x="1563547" y="1032536"/>
                  <a:pt x="1486208" y="1222661"/>
                  <a:pt x="1348653" y="1369182"/>
                </a:cubicBezTo>
                <a:cubicBezTo>
                  <a:pt x="1211193" y="1515608"/>
                  <a:pt x="1026359" y="1604910"/>
                  <a:pt x="828302" y="1620429"/>
                </a:cubicBezTo>
                <a:cubicBezTo>
                  <a:pt x="606464" y="1637852"/>
                  <a:pt x="393282" y="1565400"/>
                  <a:pt x="228235" y="1416404"/>
                </a:cubicBezTo>
                <a:cubicBezTo>
                  <a:pt x="205119" y="1395554"/>
                  <a:pt x="176580" y="1384700"/>
                  <a:pt x="147851" y="1385843"/>
                </a:cubicBezTo>
                <a:cubicBezTo>
                  <a:pt x="93819" y="1388128"/>
                  <a:pt x="61475" y="1424782"/>
                  <a:pt x="49299" y="1458389"/>
                </a:cubicBezTo>
                <a:cubicBezTo>
                  <a:pt x="37313" y="1491235"/>
                  <a:pt x="38454" y="1539028"/>
                  <a:pt x="77552" y="1574730"/>
                </a:cubicBezTo>
                <a:cubicBezTo>
                  <a:pt x="277416" y="1757429"/>
                  <a:pt x="536449" y="1851873"/>
                  <a:pt x="806803" y="1840829"/>
                </a:cubicBezTo>
                <a:lnTo>
                  <a:pt x="807850" y="1840829"/>
                </a:ln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B1A5A3F-42A9-D0E4-F686-BF5064550C51}"/>
              </a:ext>
            </a:extLst>
          </p:cNvPr>
          <p:cNvSpPr/>
          <p:nvPr/>
        </p:nvSpPr>
        <p:spPr>
          <a:xfrm>
            <a:off x="1606933" y="2333478"/>
            <a:ext cx="395923" cy="396244"/>
          </a:xfrm>
          <a:custGeom>
            <a:avLst/>
            <a:gdLst>
              <a:gd name="connsiteX0" fmla="*/ 395923 w 395922"/>
              <a:gd name="connsiteY0" fmla="*/ 198122 h 396244"/>
              <a:gd name="connsiteX1" fmla="*/ 197961 w 395922"/>
              <a:gd name="connsiteY1" fmla="*/ 396244 h 396244"/>
              <a:gd name="connsiteX2" fmla="*/ 0 w 395922"/>
              <a:gd name="connsiteY2" fmla="*/ 198122 h 396244"/>
              <a:gd name="connsiteX3" fmla="*/ 197961 w 395922"/>
              <a:gd name="connsiteY3" fmla="*/ 0 h 396244"/>
              <a:gd name="connsiteX4" fmla="*/ 395923 w 395922"/>
              <a:gd name="connsiteY4" fmla="*/ 198122 h 39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922" h="396244">
                <a:moveTo>
                  <a:pt x="395923" y="198122"/>
                </a:moveTo>
                <a:cubicBezTo>
                  <a:pt x="395923" y="307542"/>
                  <a:pt x="307292" y="396244"/>
                  <a:pt x="197961" y="396244"/>
                </a:cubicBezTo>
                <a:cubicBezTo>
                  <a:pt x="88630" y="396244"/>
                  <a:pt x="0" y="307542"/>
                  <a:pt x="0" y="198122"/>
                </a:cubicBezTo>
                <a:cubicBezTo>
                  <a:pt x="0" y="88702"/>
                  <a:pt x="88630" y="0"/>
                  <a:pt x="197961" y="0"/>
                </a:cubicBezTo>
                <a:cubicBezTo>
                  <a:pt x="307292" y="0"/>
                  <a:pt x="395923" y="88702"/>
                  <a:pt x="395923" y="198122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17D2A28-1147-AEF3-98EC-223FF60B0765}"/>
              </a:ext>
            </a:extLst>
          </p:cNvPr>
          <p:cNvSpPr/>
          <p:nvPr/>
        </p:nvSpPr>
        <p:spPr>
          <a:xfrm>
            <a:off x="-88847" y="4735905"/>
            <a:ext cx="2494009" cy="2246233"/>
          </a:xfrm>
          <a:custGeom>
            <a:avLst/>
            <a:gdLst>
              <a:gd name="connsiteX0" fmla="*/ 10875 w 2494009"/>
              <a:gd name="connsiteY0" fmla="*/ 1051346 h 2246233"/>
              <a:gd name="connsiteX1" fmla="*/ 264676 w 2494009"/>
              <a:gd name="connsiteY1" fmla="*/ 74349 h 2246233"/>
              <a:gd name="connsiteX2" fmla="*/ 453981 w 2494009"/>
              <a:gd name="connsiteY2" fmla="*/ 5515 h 2246233"/>
              <a:gd name="connsiteX3" fmla="*/ 589063 w 2494009"/>
              <a:gd name="connsiteY3" fmla="*/ 153941 h 2246233"/>
              <a:gd name="connsiteX4" fmla="*/ 591251 w 2494009"/>
              <a:gd name="connsiteY4" fmla="*/ 168317 h 2246233"/>
              <a:gd name="connsiteX5" fmla="*/ 558242 w 2494009"/>
              <a:gd name="connsiteY5" fmla="*/ 302270 h 2246233"/>
              <a:gd name="connsiteX6" fmla="*/ 392909 w 2494009"/>
              <a:gd name="connsiteY6" fmla="*/ 1086763 h 2246233"/>
              <a:gd name="connsiteX7" fmla="*/ 392909 w 2494009"/>
              <a:gd name="connsiteY7" fmla="*/ 1086763 h 2246233"/>
              <a:gd name="connsiteX8" fmla="*/ 1475181 w 2494009"/>
              <a:gd name="connsiteY8" fmla="*/ 1868208 h 2246233"/>
              <a:gd name="connsiteX9" fmla="*/ 2156107 w 2494009"/>
              <a:gd name="connsiteY9" fmla="*/ 1478628 h 2246233"/>
              <a:gd name="connsiteX10" fmla="*/ 2279488 w 2494009"/>
              <a:gd name="connsiteY10" fmla="*/ 1402844 h 2246233"/>
              <a:gd name="connsiteX11" fmla="*/ 2467081 w 2494009"/>
              <a:gd name="connsiteY11" fmla="*/ 1491671 h 2246233"/>
              <a:gd name="connsiteX12" fmla="*/ 2457473 w 2494009"/>
              <a:gd name="connsiteY12" fmla="*/ 1695601 h 2246233"/>
              <a:gd name="connsiteX13" fmla="*/ 1568406 w 2494009"/>
              <a:gd name="connsiteY13" fmla="*/ 2230560 h 2246233"/>
              <a:gd name="connsiteX14" fmla="*/ 555293 w 2494009"/>
              <a:gd name="connsiteY14" fmla="*/ 1979122 h 2246233"/>
              <a:gd name="connsiteX15" fmla="*/ 15536 w 2494009"/>
              <a:gd name="connsiteY15" fmla="*/ 1085049 h 2246233"/>
              <a:gd name="connsiteX16" fmla="*/ 10875 w 2494009"/>
              <a:gd name="connsiteY16" fmla="*/ 1051441 h 2246233"/>
              <a:gd name="connsiteX17" fmla="*/ 558051 w 2494009"/>
              <a:gd name="connsiteY17" fmla="*/ 176790 h 2246233"/>
              <a:gd name="connsiteX18" fmla="*/ 557576 w 2494009"/>
              <a:gd name="connsiteY18" fmla="*/ 173267 h 2246233"/>
              <a:gd name="connsiteX19" fmla="*/ 555388 w 2494009"/>
              <a:gd name="connsiteY19" fmla="*/ 158891 h 2246233"/>
              <a:gd name="connsiteX20" fmla="*/ 445800 w 2494009"/>
              <a:gd name="connsiteY20" fmla="*/ 38552 h 2246233"/>
              <a:gd name="connsiteX21" fmla="*/ 292073 w 2494009"/>
              <a:gd name="connsiteY21" fmla="*/ 94437 h 2246233"/>
              <a:gd name="connsiteX22" fmla="*/ 49211 w 2494009"/>
              <a:gd name="connsiteY22" fmla="*/ 1079813 h 2246233"/>
              <a:gd name="connsiteX23" fmla="*/ 575460 w 2494009"/>
              <a:gd name="connsiteY23" fmla="*/ 1951608 h 2246233"/>
              <a:gd name="connsiteX24" fmla="*/ 1563269 w 2494009"/>
              <a:gd name="connsiteY24" fmla="*/ 2196762 h 2246233"/>
              <a:gd name="connsiteX25" fmla="*/ 2430076 w 2494009"/>
              <a:gd name="connsiteY25" fmla="*/ 1675132 h 2246233"/>
              <a:gd name="connsiteX26" fmla="*/ 2437782 w 2494009"/>
              <a:gd name="connsiteY26" fmla="*/ 1509093 h 2246233"/>
              <a:gd name="connsiteX27" fmla="*/ 2284435 w 2494009"/>
              <a:gd name="connsiteY27" fmla="*/ 1436452 h 2246233"/>
              <a:gd name="connsiteX28" fmla="*/ 2183219 w 2494009"/>
              <a:gd name="connsiteY28" fmla="*/ 1499002 h 2246233"/>
              <a:gd name="connsiteX29" fmla="*/ 1478891 w 2494009"/>
              <a:gd name="connsiteY29" fmla="*/ 1902006 h 2246233"/>
              <a:gd name="connsiteX30" fmla="*/ 763718 w 2494009"/>
              <a:gd name="connsiteY30" fmla="*/ 1713309 h 2246233"/>
              <a:gd name="connsiteX31" fmla="*/ 359424 w 2494009"/>
              <a:gd name="connsiteY31" fmla="*/ 1093617 h 2246233"/>
              <a:gd name="connsiteX32" fmla="*/ 376071 w 2494009"/>
              <a:gd name="connsiteY32" fmla="*/ 1090095 h 2246233"/>
              <a:gd name="connsiteX33" fmla="*/ 359424 w 2494009"/>
              <a:gd name="connsiteY33" fmla="*/ 1093617 h 2246233"/>
              <a:gd name="connsiteX34" fmla="*/ 530464 w 2494009"/>
              <a:gd name="connsiteY34" fmla="*/ 282182 h 2246233"/>
              <a:gd name="connsiteX35" fmla="*/ 557956 w 2494009"/>
              <a:gd name="connsiteY35" fmla="*/ 176790 h 224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94009" h="2246233">
                <a:moveTo>
                  <a:pt x="10875" y="1051346"/>
                </a:moveTo>
                <a:cubicBezTo>
                  <a:pt x="-32979" y="703656"/>
                  <a:pt x="56631" y="357966"/>
                  <a:pt x="264676" y="74349"/>
                </a:cubicBezTo>
                <a:cubicBezTo>
                  <a:pt x="308911" y="13989"/>
                  <a:pt x="381494" y="-12383"/>
                  <a:pt x="453981" y="5515"/>
                </a:cubicBezTo>
                <a:cubicBezTo>
                  <a:pt x="526183" y="23319"/>
                  <a:pt x="578028" y="80252"/>
                  <a:pt x="589063" y="153941"/>
                </a:cubicBezTo>
                <a:lnTo>
                  <a:pt x="591251" y="168317"/>
                </a:lnTo>
                <a:cubicBezTo>
                  <a:pt x="598195" y="215253"/>
                  <a:pt x="586590" y="262760"/>
                  <a:pt x="558242" y="302270"/>
                </a:cubicBezTo>
                <a:cubicBezTo>
                  <a:pt x="393670" y="531239"/>
                  <a:pt x="334881" y="809905"/>
                  <a:pt x="392909" y="1086763"/>
                </a:cubicBezTo>
                <a:lnTo>
                  <a:pt x="392909" y="1086763"/>
                </a:lnTo>
                <a:cubicBezTo>
                  <a:pt x="496694" y="1582402"/>
                  <a:pt x="972049" y="1925617"/>
                  <a:pt x="1475181" y="1868208"/>
                </a:cubicBezTo>
                <a:cubicBezTo>
                  <a:pt x="1748864" y="1836981"/>
                  <a:pt x="1990680" y="1698647"/>
                  <a:pt x="2156107" y="1478628"/>
                </a:cubicBezTo>
                <a:cubicBezTo>
                  <a:pt x="2187405" y="1437023"/>
                  <a:pt x="2231163" y="1410175"/>
                  <a:pt x="2279488" y="1402844"/>
                </a:cubicBezTo>
                <a:cubicBezTo>
                  <a:pt x="2355496" y="1391420"/>
                  <a:pt x="2427317" y="1425408"/>
                  <a:pt x="2467081" y="1491671"/>
                </a:cubicBezTo>
                <a:cubicBezTo>
                  <a:pt x="2506179" y="1556886"/>
                  <a:pt x="2502469" y="1635050"/>
                  <a:pt x="2457473" y="1695601"/>
                </a:cubicBezTo>
                <a:cubicBezTo>
                  <a:pt x="2241723" y="1986263"/>
                  <a:pt x="1925897" y="2176292"/>
                  <a:pt x="1568406" y="2230560"/>
                </a:cubicBezTo>
                <a:cubicBezTo>
                  <a:pt x="1208917" y="2285208"/>
                  <a:pt x="849143" y="2195905"/>
                  <a:pt x="555293" y="1979122"/>
                </a:cubicBezTo>
                <a:cubicBezTo>
                  <a:pt x="261442" y="1762340"/>
                  <a:pt x="69759" y="1444830"/>
                  <a:pt x="15536" y="1085049"/>
                </a:cubicBezTo>
                <a:cubicBezTo>
                  <a:pt x="13824" y="1073815"/>
                  <a:pt x="12302" y="1062580"/>
                  <a:pt x="10875" y="1051441"/>
                </a:cubicBezTo>
                <a:close/>
                <a:moveTo>
                  <a:pt x="558051" y="176790"/>
                </a:moveTo>
                <a:cubicBezTo>
                  <a:pt x="557861" y="175647"/>
                  <a:pt x="557766" y="174410"/>
                  <a:pt x="557576" y="173267"/>
                </a:cubicBezTo>
                <a:lnTo>
                  <a:pt x="555388" y="158891"/>
                </a:lnTo>
                <a:cubicBezTo>
                  <a:pt x="546351" y="99102"/>
                  <a:pt x="504399" y="53023"/>
                  <a:pt x="445800" y="38552"/>
                </a:cubicBezTo>
                <a:cubicBezTo>
                  <a:pt x="386916" y="23985"/>
                  <a:pt x="328032" y="45406"/>
                  <a:pt x="292073" y="94437"/>
                </a:cubicBezTo>
                <a:cubicBezTo>
                  <a:pt x="82792" y="379958"/>
                  <a:pt x="-3490" y="729743"/>
                  <a:pt x="49211" y="1079813"/>
                </a:cubicBezTo>
                <a:cubicBezTo>
                  <a:pt x="102103" y="1430644"/>
                  <a:pt x="288934" y="1740157"/>
                  <a:pt x="575460" y="1951608"/>
                </a:cubicBezTo>
                <a:cubicBezTo>
                  <a:pt x="861985" y="2162964"/>
                  <a:pt x="1212818" y="2250077"/>
                  <a:pt x="1563269" y="2196762"/>
                </a:cubicBezTo>
                <a:cubicBezTo>
                  <a:pt x="1911819" y="2143732"/>
                  <a:pt x="2219748" y="1958558"/>
                  <a:pt x="2430076" y="1675132"/>
                </a:cubicBezTo>
                <a:cubicBezTo>
                  <a:pt x="2466700" y="1625815"/>
                  <a:pt x="2469649" y="1562123"/>
                  <a:pt x="2437782" y="1509093"/>
                </a:cubicBezTo>
                <a:cubicBezTo>
                  <a:pt x="2405248" y="1454922"/>
                  <a:pt x="2346554" y="1427122"/>
                  <a:pt x="2284435" y="1436452"/>
                </a:cubicBezTo>
                <a:cubicBezTo>
                  <a:pt x="2245052" y="1442354"/>
                  <a:pt x="2209094" y="1464632"/>
                  <a:pt x="2183219" y="1499002"/>
                </a:cubicBezTo>
                <a:cubicBezTo>
                  <a:pt x="2012083" y="1726542"/>
                  <a:pt x="1761992" y="1869636"/>
                  <a:pt x="1478891" y="1902006"/>
                </a:cubicBezTo>
                <a:cubicBezTo>
                  <a:pt x="1226136" y="1930853"/>
                  <a:pt x="972144" y="1863829"/>
                  <a:pt x="763718" y="1713309"/>
                </a:cubicBezTo>
                <a:cubicBezTo>
                  <a:pt x="555198" y="1562789"/>
                  <a:pt x="411649" y="1342674"/>
                  <a:pt x="359424" y="1093617"/>
                </a:cubicBezTo>
                <a:lnTo>
                  <a:pt x="376071" y="1090095"/>
                </a:lnTo>
                <a:lnTo>
                  <a:pt x="359424" y="1093617"/>
                </a:lnTo>
                <a:cubicBezTo>
                  <a:pt x="299493" y="807240"/>
                  <a:pt x="360185" y="519053"/>
                  <a:pt x="530464" y="282182"/>
                </a:cubicBezTo>
                <a:cubicBezTo>
                  <a:pt x="552914" y="250955"/>
                  <a:pt x="562617" y="213729"/>
                  <a:pt x="557956" y="176790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000773-C444-E9EE-201B-5FEB6DF43FD1}"/>
              </a:ext>
            </a:extLst>
          </p:cNvPr>
          <p:cNvSpPr/>
          <p:nvPr/>
        </p:nvSpPr>
        <p:spPr>
          <a:xfrm>
            <a:off x="2983253" y="-229983"/>
            <a:ext cx="758409" cy="759024"/>
          </a:xfrm>
          <a:custGeom>
            <a:avLst/>
            <a:gdLst>
              <a:gd name="connsiteX0" fmla="*/ 440062 w 440062"/>
              <a:gd name="connsiteY0" fmla="*/ 220210 h 440419"/>
              <a:gd name="connsiteX1" fmla="*/ 220031 w 440062"/>
              <a:gd name="connsiteY1" fmla="*/ 440420 h 440419"/>
              <a:gd name="connsiteX2" fmla="*/ 0 w 440062"/>
              <a:gd name="connsiteY2" fmla="*/ 220210 h 440419"/>
              <a:gd name="connsiteX3" fmla="*/ 220031 w 440062"/>
              <a:gd name="connsiteY3" fmla="*/ 0 h 440419"/>
              <a:gd name="connsiteX4" fmla="*/ 440062 w 440062"/>
              <a:gd name="connsiteY4" fmla="*/ 220210 h 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62" h="440419">
                <a:moveTo>
                  <a:pt x="440062" y="220210"/>
                </a:moveTo>
                <a:cubicBezTo>
                  <a:pt x="440062" y="341829"/>
                  <a:pt x="341551" y="440420"/>
                  <a:pt x="220031" y="440420"/>
                </a:cubicBezTo>
                <a:cubicBezTo>
                  <a:pt x="98511" y="440420"/>
                  <a:pt x="0" y="341829"/>
                  <a:pt x="0" y="220210"/>
                </a:cubicBezTo>
                <a:cubicBezTo>
                  <a:pt x="0" y="98591"/>
                  <a:pt x="98511" y="0"/>
                  <a:pt x="220031" y="0"/>
                </a:cubicBezTo>
                <a:cubicBezTo>
                  <a:pt x="341551" y="0"/>
                  <a:pt x="440062" y="98591"/>
                  <a:pt x="440062" y="220210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20B387-B04C-466F-0E57-679C53C27F05}"/>
              </a:ext>
            </a:extLst>
          </p:cNvPr>
          <p:cNvSpPr/>
          <p:nvPr/>
        </p:nvSpPr>
        <p:spPr>
          <a:xfrm>
            <a:off x="10619797" y="4744968"/>
            <a:ext cx="1010640" cy="1011461"/>
          </a:xfrm>
          <a:custGeom>
            <a:avLst/>
            <a:gdLst>
              <a:gd name="connsiteX0" fmla="*/ 1010640 w 1010640"/>
              <a:gd name="connsiteY0" fmla="*/ 505731 h 1011461"/>
              <a:gd name="connsiteX1" fmla="*/ 505320 w 1010640"/>
              <a:gd name="connsiteY1" fmla="*/ 1011462 h 1011461"/>
              <a:gd name="connsiteX2" fmla="*/ 0 w 1010640"/>
              <a:gd name="connsiteY2" fmla="*/ 505731 h 1011461"/>
              <a:gd name="connsiteX3" fmla="*/ 505320 w 1010640"/>
              <a:gd name="connsiteY3" fmla="*/ 0 h 1011461"/>
              <a:gd name="connsiteX4" fmla="*/ 1010640 w 1010640"/>
              <a:gd name="connsiteY4" fmla="*/ 505731 h 101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640" h="1011461">
                <a:moveTo>
                  <a:pt x="1010640" y="505731"/>
                </a:moveTo>
                <a:cubicBezTo>
                  <a:pt x="1010640" y="785038"/>
                  <a:pt x="784401" y="1011462"/>
                  <a:pt x="505320" y="1011462"/>
                </a:cubicBezTo>
                <a:cubicBezTo>
                  <a:pt x="226240" y="1011462"/>
                  <a:pt x="0" y="785038"/>
                  <a:pt x="0" y="505731"/>
                </a:cubicBezTo>
                <a:cubicBezTo>
                  <a:pt x="0" y="226423"/>
                  <a:pt x="226240" y="0"/>
                  <a:pt x="505320" y="0"/>
                </a:cubicBezTo>
                <a:cubicBezTo>
                  <a:pt x="784401" y="0"/>
                  <a:pt x="1010640" y="226423"/>
                  <a:pt x="1010640" y="505731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4F2AA38-0446-5AF2-776C-A7BD84F11CE5}"/>
              </a:ext>
            </a:extLst>
          </p:cNvPr>
          <p:cNvSpPr/>
          <p:nvPr/>
        </p:nvSpPr>
        <p:spPr>
          <a:xfrm>
            <a:off x="-738194" y="2367988"/>
            <a:ext cx="1476387" cy="1477587"/>
          </a:xfrm>
          <a:custGeom>
            <a:avLst/>
            <a:gdLst>
              <a:gd name="connsiteX0" fmla="*/ 1476387 w 1476387"/>
              <a:gd name="connsiteY0" fmla="*/ 738793 h 1477586"/>
              <a:gd name="connsiteX1" fmla="*/ 738194 w 1476387"/>
              <a:gd name="connsiteY1" fmla="*/ 1477587 h 1477586"/>
              <a:gd name="connsiteX2" fmla="*/ 0 w 1476387"/>
              <a:gd name="connsiteY2" fmla="*/ 738793 h 1477586"/>
              <a:gd name="connsiteX3" fmla="*/ 738194 w 1476387"/>
              <a:gd name="connsiteY3" fmla="*/ 0 h 1477586"/>
              <a:gd name="connsiteX4" fmla="*/ 1476387 w 1476387"/>
              <a:gd name="connsiteY4" fmla="*/ 738793 h 14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7" h="1477586">
                <a:moveTo>
                  <a:pt x="1476387" y="738793"/>
                </a:moveTo>
                <a:cubicBezTo>
                  <a:pt x="1476387" y="1146818"/>
                  <a:pt x="1145887" y="1477587"/>
                  <a:pt x="738194" y="1477587"/>
                </a:cubicBezTo>
                <a:cubicBezTo>
                  <a:pt x="330500" y="1477587"/>
                  <a:pt x="0" y="1146818"/>
                  <a:pt x="0" y="738793"/>
                </a:cubicBezTo>
                <a:cubicBezTo>
                  <a:pt x="0" y="330769"/>
                  <a:pt x="330500" y="0"/>
                  <a:pt x="738194" y="0"/>
                </a:cubicBezTo>
                <a:cubicBezTo>
                  <a:pt x="1145887" y="0"/>
                  <a:pt x="1476387" y="330769"/>
                  <a:pt x="1476387" y="738793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99BC898-93C9-5CF6-F84F-85089DBE976B}"/>
              </a:ext>
            </a:extLst>
          </p:cNvPr>
          <p:cNvSpPr/>
          <p:nvPr/>
        </p:nvSpPr>
        <p:spPr>
          <a:xfrm>
            <a:off x="9611686" y="3765188"/>
            <a:ext cx="2999911" cy="3092813"/>
          </a:xfrm>
          <a:custGeom>
            <a:avLst/>
            <a:gdLst>
              <a:gd name="connsiteX0" fmla="*/ 1379950 w 1827245"/>
              <a:gd name="connsiteY0" fmla="*/ 129 h 1883832"/>
              <a:gd name="connsiteX1" fmla="*/ 1485732 w 1827245"/>
              <a:gd name="connsiteY1" fmla="*/ 39830 h 1883832"/>
              <a:gd name="connsiteX2" fmla="*/ 1826290 w 1827245"/>
              <a:gd name="connsiteY2" fmla="*/ 775862 h 1883832"/>
              <a:gd name="connsiteX3" fmla="*/ 1546139 w 1827245"/>
              <a:gd name="connsiteY3" fmla="*/ 1540076 h 1883832"/>
              <a:gd name="connsiteX4" fmla="*/ 809562 w 1827245"/>
              <a:gd name="connsiteY4" fmla="*/ 1882910 h 1883832"/>
              <a:gd name="connsiteX5" fmla="*/ 808420 w 1827245"/>
              <a:gd name="connsiteY5" fmla="*/ 1882910 h 1883832"/>
              <a:gd name="connsiteX6" fmla="*/ 48918 w 1827245"/>
              <a:gd name="connsiteY6" fmla="*/ 1605863 h 1883832"/>
              <a:gd name="connsiteX7" fmla="*/ 9440 w 1827245"/>
              <a:gd name="connsiteY7" fmla="*/ 1443823 h 1883832"/>
              <a:gd name="connsiteX8" fmla="*/ 145949 w 1827245"/>
              <a:gd name="connsiteY8" fmla="*/ 1343477 h 1883832"/>
              <a:gd name="connsiteX9" fmla="*/ 256393 w 1827245"/>
              <a:gd name="connsiteY9" fmla="*/ 1384891 h 1883832"/>
              <a:gd name="connsiteX10" fmla="*/ 824783 w 1827245"/>
              <a:gd name="connsiteY10" fmla="*/ 1578158 h 1883832"/>
              <a:gd name="connsiteX11" fmla="*/ 1523974 w 1827245"/>
              <a:gd name="connsiteY11" fmla="*/ 832986 h 1883832"/>
              <a:gd name="connsiteX12" fmla="*/ 1285392 w 1827245"/>
              <a:gd name="connsiteY12" fmla="*/ 267752 h 1883832"/>
              <a:gd name="connsiteX13" fmla="*/ 1238114 w 1827245"/>
              <a:gd name="connsiteY13" fmla="*/ 165501 h 1883832"/>
              <a:gd name="connsiteX14" fmla="*/ 1237638 w 1827245"/>
              <a:gd name="connsiteY14" fmla="*/ 154267 h 1883832"/>
              <a:gd name="connsiteX15" fmla="*/ 1322968 w 1827245"/>
              <a:gd name="connsiteY15" fmla="*/ 14124 h 1883832"/>
              <a:gd name="connsiteX16" fmla="*/ 1379759 w 1827245"/>
              <a:gd name="connsiteY16" fmla="*/ 129 h 1883832"/>
              <a:gd name="connsiteX17" fmla="*/ 807754 w 1827245"/>
              <a:gd name="connsiteY17" fmla="*/ 1840639 h 1883832"/>
              <a:gd name="connsiteX18" fmla="*/ 1515032 w 1827245"/>
              <a:gd name="connsiteY18" fmla="*/ 1511419 h 1883832"/>
              <a:gd name="connsiteX19" fmla="*/ 1784149 w 1827245"/>
              <a:gd name="connsiteY19" fmla="*/ 777671 h 1883832"/>
              <a:gd name="connsiteX20" fmla="*/ 1457194 w 1827245"/>
              <a:gd name="connsiteY20" fmla="*/ 70962 h 1883832"/>
              <a:gd name="connsiteX21" fmla="*/ 1341042 w 1827245"/>
              <a:gd name="connsiteY21" fmla="*/ 52587 h 1883832"/>
              <a:gd name="connsiteX22" fmla="*/ 1280160 w 1827245"/>
              <a:gd name="connsiteY22" fmla="*/ 152553 h 1883832"/>
              <a:gd name="connsiteX23" fmla="*/ 1280636 w 1827245"/>
              <a:gd name="connsiteY23" fmla="*/ 163787 h 1883832"/>
              <a:gd name="connsiteX24" fmla="*/ 1314692 w 1827245"/>
              <a:gd name="connsiteY24" fmla="*/ 237000 h 1883832"/>
              <a:gd name="connsiteX25" fmla="*/ 1500953 w 1827245"/>
              <a:gd name="connsiteY25" fmla="*/ 502242 h 1883832"/>
              <a:gd name="connsiteX26" fmla="*/ 1566591 w 1827245"/>
              <a:gd name="connsiteY26" fmla="*/ 833747 h 1883832"/>
              <a:gd name="connsiteX27" fmla="*/ 1348748 w 1827245"/>
              <a:gd name="connsiteY27" fmla="*/ 1369182 h 1883832"/>
              <a:gd name="connsiteX28" fmla="*/ 828397 w 1827245"/>
              <a:gd name="connsiteY28" fmla="*/ 1620429 h 1883832"/>
              <a:gd name="connsiteX29" fmla="*/ 228330 w 1827245"/>
              <a:gd name="connsiteY29" fmla="*/ 1416404 h 1883832"/>
              <a:gd name="connsiteX30" fmla="*/ 147946 w 1827245"/>
              <a:gd name="connsiteY30" fmla="*/ 1385843 h 1883832"/>
              <a:gd name="connsiteX31" fmla="*/ 49394 w 1827245"/>
              <a:gd name="connsiteY31" fmla="*/ 1458390 h 1883832"/>
              <a:gd name="connsiteX32" fmla="*/ 77647 w 1827245"/>
              <a:gd name="connsiteY32" fmla="*/ 1574731 h 1883832"/>
              <a:gd name="connsiteX33" fmla="*/ 806898 w 1827245"/>
              <a:gd name="connsiteY33" fmla="*/ 1840830 h 1883832"/>
              <a:gd name="connsiteX34" fmla="*/ 807945 w 1827245"/>
              <a:gd name="connsiteY34" fmla="*/ 1840830 h 18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27245" h="1883832">
                <a:moveTo>
                  <a:pt x="1379950" y="129"/>
                </a:moveTo>
                <a:cubicBezTo>
                  <a:pt x="1418191" y="-1489"/>
                  <a:pt x="1455862" y="12125"/>
                  <a:pt x="1485732" y="39830"/>
                </a:cubicBezTo>
                <a:cubicBezTo>
                  <a:pt x="1693397" y="231859"/>
                  <a:pt x="1814399" y="493198"/>
                  <a:pt x="1826290" y="775862"/>
                </a:cubicBezTo>
                <a:cubicBezTo>
                  <a:pt x="1838181" y="1059194"/>
                  <a:pt x="1738678" y="1330529"/>
                  <a:pt x="1546139" y="1540076"/>
                </a:cubicBezTo>
                <a:cubicBezTo>
                  <a:pt x="1353790" y="1749337"/>
                  <a:pt x="1092187" y="1871010"/>
                  <a:pt x="809562" y="1882910"/>
                </a:cubicBezTo>
                <a:lnTo>
                  <a:pt x="808420" y="1882910"/>
                </a:lnTo>
                <a:cubicBezTo>
                  <a:pt x="526841" y="1894525"/>
                  <a:pt x="257153" y="1796083"/>
                  <a:pt x="48918" y="1605863"/>
                </a:cubicBezTo>
                <a:cubicBezTo>
                  <a:pt x="3352" y="1564258"/>
                  <a:pt x="-11773" y="1502184"/>
                  <a:pt x="9440" y="1443823"/>
                </a:cubicBezTo>
                <a:cubicBezTo>
                  <a:pt x="30939" y="1384605"/>
                  <a:pt x="83259" y="1346142"/>
                  <a:pt x="145949" y="1343477"/>
                </a:cubicBezTo>
                <a:cubicBezTo>
                  <a:pt x="185807" y="1341763"/>
                  <a:pt x="225000" y="1356520"/>
                  <a:pt x="256393" y="1384891"/>
                </a:cubicBezTo>
                <a:cubicBezTo>
                  <a:pt x="412783" y="1525985"/>
                  <a:pt x="614644" y="1594724"/>
                  <a:pt x="824783" y="1578158"/>
                </a:cubicBezTo>
                <a:cubicBezTo>
                  <a:pt x="1211193" y="1547883"/>
                  <a:pt x="1518266" y="1220567"/>
                  <a:pt x="1523974" y="832986"/>
                </a:cubicBezTo>
                <a:cubicBezTo>
                  <a:pt x="1527208" y="616489"/>
                  <a:pt x="1442449" y="415700"/>
                  <a:pt x="1285392" y="267752"/>
                </a:cubicBezTo>
                <a:cubicBezTo>
                  <a:pt x="1256569" y="240523"/>
                  <a:pt x="1239731" y="204249"/>
                  <a:pt x="1238114" y="165501"/>
                </a:cubicBezTo>
                <a:lnTo>
                  <a:pt x="1237638" y="154267"/>
                </a:lnTo>
                <a:cubicBezTo>
                  <a:pt x="1235070" y="93431"/>
                  <a:pt x="1267794" y="39639"/>
                  <a:pt x="1322968" y="14124"/>
                </a:cubicBezTo>
                <a:cubicBezTo>
                  <a:pt x="1341423" y="5556"/>
                  <a:pt x="1360639" y="986"/>
                  <a:pt x="1379759" y="129"/>
                </a:cubicBezTo>
                <a:close/>
                <a:moveTo>
                  <a:pt x="807754" y="1840639"/>
                </a:moveTo>
                <a:cubicBezTo>
                  <a:pt x="1079155" y="1829214"/>
                  <a:pt x="1330293" y="1712302"/>
                  <a:pt x="1515032" y="1511419"/>
                </a:cubicBezTo>
                <a:cubicBezTo>
                  <a:pt x="1699961" y="1310250"/>
                  <a:pt x="1795564" y="1049673"/>
                  <a:pt x="1784149" y="777671"/>
                </a:cubicBezTo>
                <a:cubicBezTo>
                  <a:pt x="1772733" y="506241"/>
                  <a:pt x="1656582" y="255280"/>
                  <a:pt x="1457194" y="70962"/>
                </a:cubicBezTo>
                <a:cubicBezTo>
                  <a:pt x="1418857" y="35451"/>
                  <a:pt x="1372054" y="38211"/>
                  <a:pt x="1341042" y="52587"/>
                </a:cubicBezTo>
                <a:cubicBezTo>
                  <a:pt x="1310221" y="66868"/>
                  <a:pt x="1277973" y="100666"/>
                  <a:pt x="1280160" y="152553"/>
                </a:cubicBezTo>
                <a:lnTo>
                  <a:pt x="1280636" y="163787"/>
                </a:lnTo>
                <a:cubicBezTo>
                  <a:pt x="1281778" y="191397"/>
                  <a:pt x="1293859" y="217483"/>
                  <a:pt x="1314692" y="237000"/>
                </a:cubicBezTo>
                <a:cubicBezTo>
                  <a:pt x="1394790" y="312498"/>
                  <a:pt x="1457479" y="401705"/>
                  <a:pt x="1500953" y="502242"/>
                </a:cubicBezTo>
                <a:cubicBezTo>
                  <a:pt x="1546233" y="606778"/>
                  <a:pt x="1568303" y="718358"/>
                  <a:pt x="1566591" y="833747"/>
                </a:cubicBezTo>
                <a:cubicBezTo>
                  <a:pt x="1563642" y="1032536"/>
                  <a:pt x="1486303" y="1222661"/>
                  <a:pt x="1348748" y="1369182"/>
                </a:cubicBezTo>
                <a:cubicBezTo>
                  <a:pt x="1211288" y="1515608"/>
                  <a:pt x="1026454" y="1604910"/>
                  <a:pt x="828397" y="1620429"/>
                </a:cubicBezTo>
                <a:cubicBezTo>
                  <a:pt x="606559" y="1637852"/>
                  <a:pt x="393377" y="1565400"/>
                  <a:pt x="228330" y="1416404"/>
                </a:cubicBezTo>
                <a:cubicBezTo>
                  <a:pt x="205214" y="1395554"/>
                  <a:pt x="176675" y="1384700"/>
                  <a:pt x="147946" y="1385843"/>
                </a:cubicBezTo>
                <a:cubicBezTo>
                  <a:pt x="93914" y="1388128"/>
                  <a:pt x="61570" y="1424782"/>
                  <a:pt x="49394" y="1458390"/>
                </a:cubicBezTo>
                <a:cubicBezTo>
                  <a:pt x="37408" y="1491235"/>
                  <a:pt x="38549" y="1539029"/>
                  <a:pt x="77647" y="1574731"/>
                </a:cubicBezTo>
                <a:cubicBezTo>
                  <a:pt x="277511" y="1757430"/>
                  <a:pt x="536544" y="1851873"/>
                  <a:pt x="806898" y="1840830"/>
                </a:cubicBezTo>
                <a:lnTo>
                  <a:pt x="807945" y="1840830"/>
                </a:ln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559EE86-14D2-6979-E4B4-D446F9D17B14}"/>
              </a:ext>
            </a:extLst>
          </p:cNvPr>
          <p:cNvSpPr/>
          <p:nvPr/>
        </p:nvSpPr>
        <p:spPr>
          <a:xfrm>
            <a:off x="8035406" y="6192338"/>
            <a:ext cx="1560983" cy="1562249"/>
          </a:xfrm>
          <a:custGeom>
            <a:avLst/>
            <a:gdLst>
              <a:gd name="connsiteX0" fmla="*/ 521112 w 521111"/>
              <a:gd name="connsiteY0" fmla="*/ 260767 h 521534"/>
              <a:gd name="connsiteX1" fmla="*/ 260556 w 521111"/>
              <a:gd name="connsiteY1" fmla="*/ 521535 h 521534"/>
              <a:gd name="connsiteX2" fmla="*/ 0 w 521111"/>
              <a:gd name="connsiteY2" fmla="*/ 260767 h 521534"/>
              <a:gd name="connsiteX3" fmla="*/ 260556 w 521111"/>
              <a:gd name="connsiteY3" fmla="*/ 0 h 521534"/>
              <a:gd name="connsiteX4" fmla="*/ 521112 w 521111"/>
              <a:gd name="connsiteY4" fmla="*/ 260767 h 52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111" h="521534">
                <a:moveTo>
                  <a:pt x="521112" y="260767"/>
                </a:moveTo>
                <a:cubicBezTo>
                  <a:pt x="521112" y="404785"/>
                  <a:pt x="404457" y="521535"/>
                  <a:pt x="260556" y="521535"/>
                </a:cubicBezTo>
                <a:cubicBezTo>
                  <a:pt x="116655" y="521535"/>
                  <a:pt x="0" y="404785"/>
                  <a:pt x="0" y="260767"/>
                </a:cubicBezTo>
                <a:cubicBezTo>
                  <a:pt x="0" y="116750"/>
                  <a:pt x="116655" y="0"/>
                  <a:pt x="260556" y="0"/>
                </a:cubicBezTo>
                <a:cubicBezTo>
                  <a:pt x="404457" y="0"/>
                  <a:pt x="521112" y="116750"/>
                  <a:pt x="521112" y="260767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17E53-635B-2C3E-B60F-6B455106C27D}"/>
              </a:ext>
            </a:extLst>
          </p:cNvPr>
          <p:cNvSpPr/>
          <p:nvPr/>
        </p:nvSpPr>
        <p:spPr>
          <a:xfrm>
            <a:off x="-359303" y="-130067"/>
            <a:ext cx="2323763" cy="2365979"/>
          </a:xfrm>
          <a:custGeom>
            <a:avLst/>
            <a:gdLst>
              <a:gd name="connsiteX0" fmla="*/ 1060786 w 2323763"/>
              <a:gd name="connsiteY0" fmla="*/ 2025020 h 2365978"/>
              <a:gd name="connsiteX1" fmla="*/ 1986477 w 2323763"/>
              <a:gd name="connsiteY1" fmla="*/ 1031362 h 2365978"/>
              <a:gd name="connsiteX2" fmla="*/ 1680259 w 2323763"/>
              <a:gd name="connsiteY2" fmla="*/ 293997 h 2365978"/>
              <a:gd name="connsiteX3" fmla="*/ 1625751 w 2323763"/>
              <a:gd name="connsiteY3" fmla="*/ 173848 h 2365978"/>
              <a:gd name="connsiteX4" fmla="*/ 1909423 w 2323763"/>
              <a:gd name="connsiteY4" fmla="*/ 46463 h 2365978"/>
              <a:gd name="connsiteX5" fmla="*/ 2323325 w 2323763"/>
              <a:gd name="connsiteY5" fmla="*/ 984331 h 2365978"/>
              <a:gd name="connsiteX6" fmla="*/ 1010082 w 2323763"/>
              <a:gd name="connsiteY6" fmla="*/ 2365570 h 2365978"/>
              <a:gd name="connsiteX7" fmla="*/ 51572 w 2323763"/>
              <a:gd name="connsiteY7" fmla="*/ 1996459 h 2365978"/>
              <a:gd name="connsiteX8" fmla="*/ 159733 w 2323763"/>
              <a:gd name="connsiteY8" fmla="*/ 1713699 h 2365978"/>
              <a:gd name="connsiteX9" fmla="*/ 174192 w 2323763"/>
              <a:gd name="connsiteY9" fmla="*/ 1713318 h 2365978"/>
              <a:gd name="connsiteX10" fmla="*/ 290819 w 2323763"/>
              <a:gd name="connsiteY10" fmla="*/ 1758255 h 2365978"/>
              <a:gd name="connsiteX11" fmla="*/ 1060786 w 2323763"/>
              <a:gd name="connsiteY11" fmla="*/ 2025020 h 23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23763" h="2365978">
                <a:moveTo>
                  <a:pt x="1060786" y="2025020"/>
                </a:moveTo>
                <a:cubicBezTo>
                  <a:pt x="1576094" y="1983130"/>
                  <a:pt x="1980388" y="1548803"/>
                  <a:pt x="1986477" y="1031362"/>
                </a:cubicBezTo>
                <a:cubicBezTo>
                  <a:pt x="1989901" y="740986"/>
                  <a:pt x="1871562" y="479838"/>
                  <a:pt x="1680259" y="293997"/>
                </a:cubicBezTo>
                <a:cubicBezTo>
                  <a:pt x="1647535" y="262198"/>
                  <a:pt x="1626892" y="219451"/>
                  <a:pt x="1625751" y="173848"/>
                </a:cubicBezTo>
                <a:cubicBezTo>
                  <a:pt x="1622136" y="24375"/>
                  <a:pt x="1801548" y="-57121"/>
                  <a:pt x="1909423" y="46463"/>
                </a:cubicBezTo>
                <a:cubicBezTo>
                  <a:pt x="2156565" y="283715"/>
                  <a:pt x="2314002" y="614648"/>
                  <a:pt x="2323325" y="984331"/>
                </a:cubicBezTo>
                <a:cubicBezTo>
                  <a:pt x="2342160" y="1727028"/>
                  <a:pt x="1752176" y="2347481"/>
                  <a:pt x="1010082" y="2365570"/>
                </a:cubicBezTo>
                <a:cubicBezTo>
                  <a:pt x="639654" y="2374615"/>
                  <a:pt x="300713" y="2232854"/>
                  <a:pt x="51572" y="1996459"/>
                </a:cubicBezTo>
                <a:cubicBezTo>
                  <a:pt x="-54496" y="1895827"/>
                  <a:pt x="13616" y="1717222"/>
                  <a:pt x="159733" y="1713699"/>
                </a:cubicBezTo>
                <a:lnTo>
                  <a:pt x="174192" y="1713318"/>
                </a:lnTo>
                <a:cubicBezTo>
                  <a:pt x="217475" y="1712271"/>
                  <a:pt x="259046" y="1728741"/>
                  <a:pt x="290819" y="1758255"/>
                </a:cubicBezTo>
                <a:cubicBezTo>
                  <a:pt x="490112" y="1943715"/>
                  <a:pt x="763986" y="2049203"/>
                  <a:pt x="1060786" y="2025020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C9D4D5E-B63E-0A24-6764-68525C36D692}"/>
              </a:ext>
            </a:extLst>
          </p:cNvPr>
          <p:cNvSpPr/>
          <p:nvPr/>
        </p:nvSpPr>
        <p:spPr>
          <a:xfrm>
            <a:off x="2337271" y="-771894"/>
            <a:ext cx="2775013" cy="2103204"/>
          </a:xfrm>
          <a:custGeom>
            <a:avLst/>
            <a:gdLst>
              <a:gd name="connsiteX0" fmla="*/ 574921 w 1610184"/>
              <a:gd name="connsiteY0" fmla="*/ 978198 h 1220371"/>
              <a:gd name="connsiteX1" fmla="*/ 1346124 w 1610184"/>
              <a:gd name="connsiteY1" fmla="*/ 641933 h 1220371"/>
              <a:gd name="connsiteX2" fmla="*/ 1353829 w 1610184"/>
              <a:gd name="connsiteY2" fmla="*/ 147246 h 1220371"/>
              <a:gd name="connsiteX3" fmla="*/ 1352498 w 1610184"/>
              <a:gd name="connsiteY3" fmla="*/ 65464 h 1220371"/>
              <a:gd name="connsiteX4" fmla="*/ 1545132 w 1610184"/>
              <a:gd name="connsiteY4" fmla="*/ 63084 h 1220371"/>
              <a:gd name="connsiteX5" fmla="*/ 1549222 w 1610184"/>
              <a:gd name="connsiteY5" fmla="*/ 698389 h 1220371"/>
              <a:gd name="connsiteX6" fmla="*/ 462289 w 1610184"/>
              <a:gd name="connsiteY6" fmla="*/ 1159278 h 1220371"/>
              <a:gd name="connsiteX7" fmla="*/ 8433 w 1610184"/>
              <a:gd name="connsiteY7" fmla="*/ 712765 h 1220371"/>
              <a:gd name="connsiteX8" fmla="*/ 139615 w 1610184"/>
              <a:gd name="connsiteY8" fmla="*/ 578716 h 1220371"/>
              <a:gd name="connsiteX9" fmla="*/ 147891 w 1610184"/>
              <a:gd name="connsiteY9" fmla="*/ 582048 h 1220371"/>
              <a:gd name="connsiteX10" fmla="*/ 203065 w 1610184"/>
              <a:gd name="connsiteY10" fmla="*/ 636411 h 1220371"/>
              <a:gd name="connsiteX11" fmla="*/ 575016 w 1610184"/>
              <a:gd name="connsiteY11" fmla="*/ 978198 h 122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0184" h="1220371">
                <a:moveTo>
                  <a:pt x="574921" y="978198"/>
                </a:moveTo>
                <a:cubicBezTo>
                  <a:pt x="878189" y="1081591"/>
                  <a:pt x="1215038" y="934499"/>
                  <a:pt x="1346124" y="641933"/>
                </a:cubicBezTo>
                <a:cubicBezTo>
                  <a:pt x="1419658" y="477703"/>
                  <a:pt x="1416709" y="300050"/>
                  <a:pt x="1353829" y="147246"/>
                </a:cubicBezTo>
                <a:cubicBezTo>
                  <a:pt x="1343080" y="121064"/>
                  <a:pt x="1341843" y="91741"/>
                  <a:pt x="1352498" y="65464"/>
                </a:cubicBezTo>
                <a:cubicBezTo>
                  <a:pt x="1387314" y="-20411"/>
                  <a:pt x="1509364" y="-22410"/>
                  <a:pt x="1545132" y="63084"/>
                </a:cubicBezTo>
                <a:cubicBezTo>
                  <a:pt x="1627132" y="258921"/>
                  <a:pt x="1635028" y="485986"/>
                  <a:pt x="1549222" y="698389"/>
                </a:cubicBezTo>
                <a:cubicBezTo>
                  <a:pt x="1376850" y="1125195"/>
                  <a:pt x="888558" y="1332267"/>
                  <a:pt x="462289" y="1159278"/>
                </a:cubicBezTo>
                <a:cubicBezTo>
                  <a:pt x="249488" y="1072927"/>
                  <a:pt x="91766" y="908698"/>
                  <a:pt x="8433" y="712765"/>
                </a:cubicBezTo>
                <a:cubicBezTo>
                  <a:pt x="-27049" y="629365"/>
                  <a:pt x="55712" y="544633"/>
                  <a:pt x="139615" y="578716"/>
                </a:cubicBezTo>
                <a:lnTo>
                  <a:pt x="147891" y="582048"/>
                </a:lnTo>
                <a:cubicBezTo>
                  <a:pt x="172720" y="592140"/>
                  <a:pt x="192316" y="611753"/>
                  <a:pt x="203065" y="636411"/>
                </a:cubicBezTo>
                <a:cubicBezTo>
                  <a:pt x="270606" y="791024"/>
                  <a:pt x="400266" y="918599"/>
                  <a:pt x="575016" y="978198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92CC114-A3DB-6F61-5C75-2E225F9B23E4}"/>
              </a:ext>
            </a:extLst>
          </p:cNvPr>
          <p:cNvSpPr/>
          <p:nvPr/>
        </p:nvSpPr>
        <p:spPr>
          <a:xfrm>
            <a:off x="10237043" y="-1154959"/>
            <a:ext cx="2838947" cy="2841253"/>
          </a:xfrm>
          <a:custGeom>
            <a:avLst/>
            <a:gdLst>
              <a:gd name="connsiteX0" fmla="*/ 1476387 w 1476387"/>
              <a:gd name="connsiteY0" fmla="*/ 738793 h 1477586"/>
              <a:gd name="connsiteX1" fmla="*/ 738194 w 1476387"/>
              <a:gd name="connsiteY1" fmla="*/ 1477587 h 1477586"/>
              <a:gd name="connsiteX2" fmla="*/ 1 w 1476387"/>
              <a:gd name="connsiteY2" fmla="*/ 738793 h 1477586"/>
              <a:gd name="connsiteX3" fmla="*/ 738194 w 1476387"/>
              <a:gd name="connsiteY3" fmla="*/ 0 h 1477586"/>
              <a:gd name="connsiteX4" fmla="*/ 1476387 w 1476387"/>
              <a:gd name="connsiteY4" fmla="*/ 738793 h 14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7" h="1477586">
                <a:moveTo>
                  <a:pt x="1476387" y="738793"/>
                </a:moveTo>
                <a:cubicBezTo>
                  <a:pt x="1476387" y="1146818"/>
                  <a:pt x="1145887" y="1477587"/>
                  <a:pt x="738194" y="1477587"/>
                </a:cubicBezTo>
                <a:cubicBezTo>
                  <a:pt x="330501" y="1477587"/>
                  <a:pt x="1" y="1146818"/>
                  <a:pt x="1" y="738793"/>
                </a:cubicBezTo>
                <a:cubicBezTo>
                  <a:pt x="1" y="330769"/>
                  <a:pt x="330501" y="0"/>
                  <a:pt x="738194" y="0"/>
                </a:cubicBezTo>
                <a:cubicBezTo>
                  <a:pt x="1145887" y="0"/>
                  <a:pt x="1476387" y="330769"/>
                  <a:pt x="1476387" y="738793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3EFAA1-D5C7-CF91-E281-CA30B2F59C29}"/>
              </a:ext>
            </a:extLst>
          </p:cNvPr>
          <p:cNvSpPr/>
          <p:nvPr/>
        </p:nvSpPr>
        <p:spPr>
          <a:xfrm>
            <a:off x="3413474" y="4780760"/>
            <a:ext cx="4151109" cy="4154480"/>
          </a:xfrm>
          <a:custGeom>
            <a:avLst/>
            <a:gdLst>
              <a:gd name="connsiteX0" fmla="*/ 1476387 w 1476387"/>
              <a:gd name="connsiteY0" fmla="*/ 738794 h 1477586"/>
              <a:gd name="connsiteX1" fmla="*/ 738194 w 1476387"/>
              <a:gd name="connsiteY1" fmla="*/ 1477587 h 1477586"/>
              <a:gd name="connsiteX2" fmla="*/ 0 w 1476387"/>
              <a:gd name="connsiteY2" fmla="*/ 738794 h 1477586"/>
              <a:gd name="connsiteX3" fmla="*/ 738194 w 1476387"/>
              <a:gd name="connsiteY3" fmla="*/ 0 h 1477586"/>
              <a:gd name="connsiteX4" fmla="*/ 1476387 w 1476387"/>
              <a:gd name="connsiteY4" fmla="*/ 738794 h 14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7" h="1477586">
                <a:moveTo>
                  <a:pt x="1476387" y="738794"/>
                </a:moveTo>
                <a:cubicBezTo>
                  <a:pt x="1476387" y="1146818"/>
                  <a:pt x="1145887" y="1477587"/>
                  <a:pt x="738194" y="1477587"/>
                </a:cubicBezTo>
                <a:cubicBezTo>
                  <a:pt x="330500" y="1477587"/>
                  <a:pt x="0" y="1146818"/>
                  <a:pt x="0" y="738794"/>
                </a:cubicBezTo>
                <a:cubicBezTo>
                  <a:pt x="0" y="330769"/>
                  <a:pt x="330500" y="0"/>
                  <a:pt x="738194" y="0"/>
                </a:cubicBezTo>
                <a:cubicBezTo>
                  <a:pt x="1145887" y="0"/>
                  <a:pt x="1476387" y="330769"/>
                  <a:pt x="1476387" y="738794"/>
                </a:cubicBezTo>
                <a:close/>
              </a:path>
            </a:pathLst>
          </a:custGeom>
          <a:solidFill>
            <a:schemeClr val="bg1">
              <a:lumMod val="50000"/>
              <a:alpha val="6055"/>
            </a:schemeClr>
          </a:solidFill>
          <a:ln w="9513" cap="flat">
            <a:noFill/>
            <a:prstDash val="solid"/>
            <a:miter/>
          </a:ln>
        </p:spPr>
        <p:txBody>
          <a:bodyPr rtlCol="0" anchor="ctr"/>
          <a:lstStyle/>
          <a:p>
            <a:endParaRPr lang="en-CO" sz="1800"/>
          </a:p>
        </p:txBody>
      </p:sp>
    </p:spTree>
    <p:extLst>
      <p:ext uri="{BB962C8B-B14F-4D97-AF65-F5344CB8AC3E}">
        <p14:creationId xmlns:p14="http://schemas.microsoft.com/office/powerpoint/2010/main" val="220612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7.svg"/><Relationship Id="rId21" Type="http://schemas.openxmlformats.org/officeDocument/2006/relationships/image" Target="../media/image62.png"/><Relationship Id="rId42" Type="http://schemas.openxmlformats.org/officeDocument/2006/relationships/image" Target="../media/image83.svg"/><Relationship Id="rId47" Type="http://schemas.openxmlformats.org/officeDocument/2006/relationships/image" Target="../media/image86.png"/><Relationship Id="rId63" Type="http://schemas.openxmlformats.org/officeDocument/2006/relationships/image" Target="../media/image102.png"/><Relationship Id="rId68" Type="http://schemas.openxmlformats.org/officeDocument/2006/relationships/image" Target="../media/image107.svg"/><Relationship Id="rId84" Type="http://schemas.openxmlformats.org/officeDocument/2006/relationships/image" Target="../media/image123.svg"/><Relationship Id="rId89" Type="http://schemas.openxmlformats.org/officeDocument/2006/relationships/image" Target="../media/image128.png"/><Relationship Id="rId16" Type="http://schemas.openxmlformats.org/officeDocument/2006/relationships/image" Target="../media/image57.svg"/><Relationship Id="rId11" Type="http://schemas.openxmlformats.org/officeDocument/2006/relationships/image" Target="../media/image52.png"/><Relationship Id="rId32" Type="http://schemas.openxmlformats.org/officeDocument/2006/relationships/image" Target="../media/image73.svg"/><Relationship Id="rId37" Type="http://schemas.openxmlformats.org/officeDocument/2006/relationships/image" Target="../media/image78.png"/><Relationship Id="rId53" Type="http://schemas.openxmlformats.org/officeDocument/2006/relationships/image" Target="../media/image92.png"/><Relationship Id="rId58" Type="http://schemas.openxmlformats.org/officeDocument/2006/relationships/image" Target="../media/image97.svg"/><Relationship Id="rId74" Type="http://schemas.openxmlformats.org/officeDocument/2006/relationships/image" Target="../media/image113.svg"/><Relationship Id="rId79" Type="http://schemas.openxmlformats.org/officeDocument/2006/relationships/image" Target="../media/image118.png"/><Relationship Id="rId5" Type="http://schemas.openxmlformats.org/officeDocument/2006/relationships/image" Target="../media/image46.png"/><Relationship Id="rId90" Type="http://schemas.openxmlformats.org/officeDocument/2006/relationships/image" Target="../media/image129.svg"/><Relationship Id="rId95" Type="http://schemas.openxmlformats.org/officeDocument/2006/relationships/image" Target="../media/image134.png"/><Relationship Id="rId22" Type="http://schemas.openxmlformats.org/officeDocument/2006/relationships/image" Target="../media/image63.svg"/><Relationship Id="rId27" Type="http://schemas.openxmlformats.org/officeDocument/2006/relationships/image" Target="../media/image68.png"/><Relationship Id="rId43" Type="http://schemas.openxmlformats.org/officeDocument/2006/relationships/image" Target="../media/image84.png"/><Relationship Id="rId48" Type="http://schemas.openxmlformats.org/officeDocument/2006/relationships/image" Target="../media/image87.svg"/><Relationship Id="rId64" Type="http://schemas.openxmlformats.org/officeDocument/2006/relationships/image" Target="../media/image103.svg"/><Relationship Id="rId69" Type="http://schemas.openxmlformats.org/officeDocument/2006/relationships/image" Target="../media/image108.png"/><Relationship Id="rId80" Type="http://schemas.openxmlformats.org/officeDocument/2006/relationships/image" Target="../media/image119.svg"/><Relationship Id="rId85" Type="http://schemas.openxmlformats.org/officeDocument/2006/relationships/image" Target="../media/image124.png"/><Relationship Id="rId3" Type="http://schemas.openxmlformats.org/officeDocument/2006/relationships/image" Target="../media/image44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svg"/><Relationship Id="rId46" Type="http://schemas.openxmlformats.org/officeDocument/2006/relationships/image" Target="../media/image36.svg"/><Relationship Id="rId59" Type="http://schemas.openxmlformats.org/officeDocument/2006/relationships/image" Target="../media/image98.png"/><Relationship Id="rId67" Type="http://schemas.openxmlformats.org/officeDocument/2006/relationships/image" Target="../media/image106.png"/><Relationship Id="rId20" Type="http://schemas.openxmlformats.org/officeDocument/2006/relationships/image" Target="../media/image61.svg"/><Relationship Id="rId41" Type="http://schemas.openxmlformats.org/officeDocument/2006/relationships/image" Target="../media/image82.png"/><Relationship Id="rId54" Type="http://schemas.openxmlformats.org/officeDocument/2006/relationships/image" Target="../media/image93.svg"/><Relationship Id="rId62" Type="http://schemas.openxmlformats.org/officeDocument/2006/relationships/image" Target="../media/image101.svg"/><Relationship Id="rId70" Type="http://schemas.openxmlformats.org/officeDocument/2006/relationships/image" Target="../media/image109.svg"/><Relationship Id="rId75" Type="http://schemas.openxmlformats.org/officeDocument/2006/relationships/image" Target="../media/image114.png"/><Relationship Id="rId83" Type="http://schemas.openxmlformats.org/officeDocument/2006/relationships/image" Target="../media/image122.png"/><Relationship Id="rId88" Type="http://schemas.openxmlformats.org/officeDocument/2006/relationships/image" Target="../media/image127.svg"/><Relationship Id="rId91" Type="http://schemas.openxmlformats.org/officeDocument/2006/relationships/image" Target="../media/image130.png"/><Relationship Id="rId96" Type="http://schemas.openxmlformats.org/officeDocument/2006/relationships/image" Target="../media/image1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svg"/><Relationship Id="rId36" Type="http://schemas.openxmlformats.org/officeDocument/2006/relationships/image" Target="../media/image77.svg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" Type="http://schemas.openxmlformats.org/officeDocument/2006/relationships/image" Target="../media/image51.svg"/><Relationship Id="rId31" Type="http://schemas.openxmlformats.org/officeDocument/2006/relationships/image" Target="../media/image72.png"/><Relationship Id="rId44" Type="http://schemas.openxmlformats.org/officeDocument/2006/relationships/image" Target="../media/image85.svg"/><Relationship Id="rId52" Type="http://schemas.openxmlformats.org/officeDocument/2006/relationships/image" Target="../media/image91.svg"/><Relationship Id="rId60" Type="http://schemas.openxmlformats.org/officeDocument/2006/relationships/image" Target="../media/image99.svg"/><Relationship Id="rId65" Type="http://schemas.openxmlformats.org/officeDocument/2006/relationships/image" Target="../media/image104.png"/><Relationship Id="rId73" Type="http://schemas.openxmlformats.org/officeDocument/2006/relationships/image" Target="../media/image112.png"/><Relationship Id="rId78" Type="http://schemas.openxmlformats.org/officeDocument/2006/relationships/image" Target="../media/image117.svg"/><Relationship Id="rId81" Type="http://schemas.openxmlformats.org/officeDocument/2006/relationships/image" Target="../media/image120.png"/><Relationship Id="rId86" Type="http://schemas.openxmlformats.org/officeDocument/2006/relationships/image" Target="../media/image125.svg"/><Relationship Id="rId94" Type="http://schemas.openxmlformats.org/officeDocument/2006/relationships/image" Target="../media/image133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9" Type="http://schemas.openxmlformats.org/officeDocument/2006/relationships/image" Target="../media/image80.png"/><Relationship Id="rId34" Type="http://schemas.openxmlformats.org/officeDocument/2006/relationships/image" Target="../media/image75.svg"/><Relationship Id="rId50" Type="http://schemas.openxmlformats.org/officeDocument/2006/relationships/image" Target="../media/image89.svg"/><Relationship Id="rId55" Type="http://schemas.openxmlformats.org/officeDocument/2006/relationships/image" Target="../media/image94.png"/><Relationship Id="rId76" Type="http://schemas.openxmlformats.org/officeDocument/2006/relationships/image" Target="../media/image115.svg"/><Relationship Id="rId97" Type="http://schemas.openxmlformats.org/officeDocument/2006/relationships/image" Target="../media/image136.png"/><Relationship Id="rId7" Type="http://schemas.openxmlformats.org/officeDocument/2006/relationships/image" Target="../media/image48.png"/><Relationship Id="rId71" Type="http://schemas.openxmlformats.org/officeDocument/2006/relationships/image" Target="../media/image110.png"/><Relationship Id="rId92" Type="http://schemas.openxmlformats.org/officeDocument/2006/relationships/image" Target="../media/image131.svg"/><Relationship Id="rId2" Type="http://schemas.openxmlformats.org/officeDocument/2006/relationships/notesSlide" Target="../notesSlides/notesSlide20.xml"/><Relationship Id="rId29" Type="http://schemas.openxmlformats.org/officeDocument/2006/relationships/image" Target="../media/image70.png"/><Relationship Id="rId24" Type="http://schemas.openxmlformats.org/officeDocument/2006/relationships/image" Target="../media/image65.svg"/><Relationship Id="rId40" Type="http://schemas.openxmlformats.org/officeDocument/2006/relationships/image" Target="../media/image81.svg"/><Relationship Id="rId45" Type="http://schemas.openxmlformats.org/officeDocument/2006/relationships/image" Target="../media/image35.png"/><Relationship Id="rId66" Type="http://schemas.openxmlformats.org/officeDocument/2006/relationships/image" Target="../media/image105.svg"/><Relationship Id="rId87" Type="http://schemas.openxmlformats.org/officeDocument/2006/relationships/image" Target="../media/image126.png"/><Relationship Id="rId61" Type="http://schemas.openxmlformats.org/officeDocument/2006/relationships/image" Target="../media/image100.png"/><Relationship Id="rId82" Type="http://schemas.openxmlformats.org/officeDocument/2006/relationships/image" Target="../media/image121.svg"/><Relationship Id="rId19" Type="http://schemas.openxmlformats.org/officeDocument/2006/relationships/image" Target="../media/image60.png"/><Relationship Id="rId14" Type="http://schemas.openxmlformats.org/officeDocument/2006/relationships/image" Target="../media/image55.svg"/><Relationship Id="rId30" Type="http://schemas.openxmlformats.org/officeDocument/2006/relationships/image" Target="../media/image71.svg"/><Relationship Id="rId35" Type="http://schemas.openxmlformats.org/officeDocument/2006/relationships/image" Target="../media/image76.png"/><Relationship Id="rId56" Type="http://schemas.openxmlformats.org/officeDocument/2006/relationships/image" Target="../media/image95.svg"/><Relationship Id="rId77" Type="http://schemas.openxmlformats.org/officeDocument/2006/relationships/image" Target="../media/image116.png"/><Relationship Id="rId8" Type="http://schemas.openxmlformats.org/officeDocument/2006/relationships/image" Target="../media/image49.svg"/><Relationship Id="rId51" Type="http://schemas.openxmlformats.org/officeDocument/2006/relationships/image" Target="../media/image90.png"/><Relationship Id="rId72" Type="http://schemas.openxmlformats.org/officeDocument/2006/relationships/image" Target="../media/image111.svg"/><Relationship Id="rId93" Type="http://schemas.openxmlformats.org/officeDocument/2006/relationships/image" Target="../media/image132.png"/><Relationship Id="rId98" Type="http://schemas.openxmlformats.org/officeDocument/2006/relationships/image" Target="../media/image137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1E003E"/>
            </a:gs>
            <a:gs pos="0">
              <a:srgbClr val="3850C2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76" name="Group">
            <a:extLst>
              <a:ext uri="{FF2B5EF4-FFF2-40B4-BE49-F238E27FC236}">
                <a16:creationId xmlns:a16="http://schemas.microsoft.com/office/drawing/2014/main" id="{89E60D02-382F-8C91-9CA6-0D867C50632B}"/>
              </a:ext>
            </a:extLst>
          </p:cNvPr>
          <p:cNvGrpSpPr/>
          <p:nvPr/>
        </p:nvGrpSpPr>
        <p:grpSpPr>
          <a:xfrm>
            <a:off x="1952637" y="2836510"/>
            <a:ext cx="8286726" cy="1572204"/>
            <a:chOff x="0" y="0"/>
            <a:chExt cx="7754680" cy="1471259"/>
          </a:xfrm>
        </p:grpSpPr>
        <p:pic>
          <p:nvPicPr>
            <p:cNvPr id="77" name="Image" descr="Image">
              <a:extLst>
                <a:ext uri="{FF2B5EF4-FFF2-40B4-BE49-F238E27FC236}">
                  <a16:creationId xmlns:a16="http://schemas.microsoft.com/office/drawing/2014/main" id="{B5D08D85-E787-0888-4FDE-6A5EBCA4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Image" descr="Image">
              <a:extLst>
                <a:ext uri="{FF2B5EF4-FFF2-40B4-BE49-F238E27FC236}">
                  <a16:creationId xmlns:a16="http://schemas.microsoft.com/office/drawing/2014/main" id="{5A09551B-4537-AC91-4617-6B7406F07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Freeform 147">
              <a:extLst>
                <a:ext uri="{FF2B5EF4-FFF2-40B4-BE49-F238E27FC236}">
                  <a16:creationId xmlns:a16="http://schemas.microsoft.com/office/drawing/2014/main" id="{72DAD716-71F5-9053-4FC5-52C81A68522A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0" name="Freeform 148">
              <a:extLst>
                <a:ext uri="{FF2B5EF4-FFF2-40B4-BE49-F238E27FC236}">
                  <a16:creationId xmlns:a16="http://schemas.microsoft.com/office/drawing/2014/main" id="{6A359E8E-ED32-656E-D3FB-AF8D69B12712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1" name="Freeform 149">
              <a:extLst>
                <a:ext uri="{FF2B5EF4-FFF2-40B4-BE49-F238E27FC236}">
                  <a16:creationId xmlns:a16="http://schemas.microsoft.com/office/drawing/2014/main" id="{2E2E73F1-EE36-F9C2-5A2A-D2DF40D65527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2" name="Freeform 150">
              <a:extLst>
                <a:ext uri="{FF2B5EF4-FFF2-40B4-BE49-F238E27FC236}">
                  <a16:creationId xmlns:a16="http://schemas.microsoft.com/office/drawing/2014/main" id="{ED3EC2BA-C7AB-4A55-75B6-3B4AE759D04E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3" name="Freeform 151">
              <a:extLst>
                <a:ext uri="{FF2B5EF4-FFF2-40B4-BE49-F238E27FC236}">
                  <a16:creationId xmlns:a16="http://schemas.microsoft.com/office/drawing/2014/main" id="{46915EAE-B851-BA0E-39FD-786B267436B4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4" name="Freeform 152">
              <a:extLst>
                <a:ext uri="{FF2B5EF4-FFF2-40B4-BE49-F238E27FC236}">
                  <a16:creationId xmlns:a16="http://schemas.microsoft.com/office/drawing/2014/main" id="{F3153949-66C2-2B97-325A-FB162E0C7D8C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5" name="Freeform 154">
              <a:extLst>
                <a:ext uri="{FF2B5EF4-FFF2-40B4-BE49-F238E27FC236}">
                  <a16:creationId xmlns:a16="http://schemas.microsoft.com/office/drawing/2014/main" id="{390BC12E-A535-83CA-A590-AA6679DFE063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7" name="Freeform 155">
              <a:extLst>
                <a:ext uri="{FF2B5EF4-FFF2-40B4-BE49-F238E27FC236}">
                  <a16:creationId xmlns:a16="http://schemas.microsoft.com/office/drawing/2014/main" id="{3D49BEB2-9F81-D029-F30E-D86EE2B570D5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8" name="Freeform 156">
              <a:extLst>
                <a:ext uri="{FF2B5EF4-FFF2-40B4-BE49-F238E27FC236}">
                  <a16:creationId xmlns:a16="http://schemas.microsoft.com/office/drawing/2014/main" id="{7A334048-7B2A-4EF2-75D8-AB4927114082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0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">
            <a:extLst>
              <a:ext uri="{FF2B5EF4-FFF2-40B4-BE49-F238E27FC236}">
                <a16:creationId xmlns:a16="http://schemas.microsoft.com/office/drawing/2014/main" id="{B6A78FC5-FF6F-1473-11BC-98D3D3834BE1}"/>
              </a:ext>
            </a:extLst>
          </p:cNvPr>
          <p:cNvSpPr/>
          <p:nvPr/>
        </p:nvSpPr>
        <p:spPr>
          <a:xfrm>
            <a:off x="7881957" y="1757256"/>
            <a:ext cx="5100744" cy="5100744"/>
          </a:xfrm>
          <a:prstGeom prst="ellipse">
            <a:avLst/>
          </a:prstGeom>
          <a:solidFill>
            <a:srgbClr val="F6B33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377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87AC28C-D229-09F4-9397-428902E22762}"/>
              </a:ext>
            </a:extLst>
          </p:cNvPr>
          <p:cNvGrpSpPr/>
          <p:nvPr/>
        </p:nvGrpSpPr>
        <p:grpSpPr>
          <a:xfrm>
            <a:off x="301214" y="2653554"/>
            <a:ext cx="2556817" cy="1506071"/>
            <a:chOff x="225910" y="1990165"/>
            <a:chExt cx="1917613" cy="112955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6AECA5-18AD-4448-08F3-5BD5B2F11C20}"/>
                </a:ext>
              </a:extLst>
            </p:cNvPr>
            <p:cNvSpPr txBox="1"/>
            <p:nvPr/>
          </p:nvSpPr>
          <p:spPr>
            <a:xfrm>
              <a:off x="275012" y="2070780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1A2F60-E42D-C96B-F791-9CA2B2D78C16}"/>
                </a:ext>
              </a:extLst>
            </p:cNvPr>
            <p:cNvCxnSpPr>
              <a:cxnSpLocks/>
            </p:cNvCxnSpPr>
            <p:nvPr/>
          </p:nvCxnSpPr>
          <p:spPr>
            <a:xfrm>
              <a:off x="225910" y="1990165"/>
              <a:ext cx="0" cy="1129553"/>
            </a:xfrm>
            <a:prstGeom prst="line">
              <a:avLst/>
            </a:prstGeom>
            <a:ln>
              <a:solidFill>
                <a:srgbClr val="1B17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E7F7E4-F2DA-8E13-E8B1-029A23540077}"/>
              </a:ext>
            </a:extLst>
          </p:cNvPr>
          <p:cNvGrpSpPr/>
          <p:nvPr/>
        </p:nvGrpSpPr>
        <p:grpSpPr>
          <a:xfrm>
            <a:off x="3048001" y="2669363"/>
            <a:ext cx="3013737" cy="1656108"/>
            <a:chOff x="2286000" y="2002022"/>
            <a:chExt cx="2260303" cy="12420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336819-4E63-A3F1-C029-5B3C7CB660AA}"/>
                </a:ext>
              </a:extLst>
            </p:cNvPr>
            <p:cNvSpPr txBox="1"/>
            <p:nvPr/>
          </p:nvSpPr>
          <p:spPr>
            <a:xfrm>
              <a:off x="2325281" y="2002022"/>
              <a:ext cx="2221022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2D2FAE-7B92-5CEC-AAC4-9882E051D5A1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2114550"/>
              <a:ext cx="0" cy="1129553"/>
            </a:xfrm>
            <a:prstGeom prst="line">
              <a:avLst/>
            </a:prstGeom>
            <a:ln>
              <a:solidFill>
                <a:srgbClr val="1B17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4F14EC-FFAF-08AB-231E-2E8292D88786}"/>
              </a:ext>
            </a:extLst>
          </p:cNvPr>
          <p:cNvGrpSpPr/>
          <p:nvPr/>
        </p:nvGrpSpPr>
        <p:grpSpPr>
          <a:xfrm>
            <a:off x="3048000" y="4619192"/>
            <a:ext cx="3425072" cy="1706512"/>
            <a:chOff x="2286000" y="3464394"/>
            <a:chExt cx="2568804" cy="12798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117D6C-ABC2-6D47-4DE6-A5A4B297425E}"/>
                </a:ext>
              </a:extLst>
            </p:cNvPr>
            <p:cNvSpPr txBox="1"/>
            <p:nvPr/>
          </p:nvSpPr>
          <p:spPr>
            <a:xfrm>
              <a:off x="2315067" y="3464394"/>
              <a:ext cx="2539737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FB1128-F78B-34A6-5044-6C33D5B10D7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3473600"/>
              <a:ext cx="0" cy="1270678"/>
            </a:xfrm>
            <a:prstGeom prst="line">
              <a:avLst/>
            </a:prstGeom>
            <a:ln>
              <a:solidFill>
                <a:srgbClr val="1B17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31A7F4-082E-0407-8AFC-D3C259B599F0}"/>
              </a:ext>
            </a:extLst>
          </p:cNvPr>
          <p:cNvGrpSpPr/>
          <p:nvPr/>
        </p:nvGrpSpPr>
        <p:grpSpPr>
          <a:xfrm>
            <a:off x="304801" y="4731871"/>
            <a:ext cx="2565799" cy="1506071"/>
            <a:chOff x="228600" y="3548903"/>
            <a:chExt cx="1924349" cy="11295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069DC1-3A72-E820-4E91-2081BABF515D}"/>
                </a:ext>
              </a:extLst>
            </p:cNvPr>
            <p:cNvSpPr txBox="1"/>
            <p:nvPr/>
          </p:nvSpPr>
          <p:spPr>
            <a:xfrm>
              <a:off x="284438" y="3633856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3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EBA007-708E-A2D9-FE77-C7FBBB747F97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3548903"/>
              <a:ext cx="0" cy="1129553"/>
            </a:xfrm>
            <a:prstGeom prst="line">
              <a:avLst/>
            </a:prstGeom>
            <a:ln>
              <a:solidFill>
                <a:srgbClr val="1B175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person in a white coat holding a clipboard&#10;&#10;AI-generated content may be incorrect.">
            <a:extLst>
              <a:ext uri="{FF2B5EF4-FFF2-40B4-BE49-F238E27FC236}">
                <a16:creationId xmlns:a16="http://schemas.microsoft.com/office/drawing/2014/main" id="{75B6ACD4-6252-CA9D-E0FF-3B9484E1FF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4498" y="1866276"/>
            <a:ext cx="3807502" cy="4991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377768-9ECB-B676-ECAC-B6BDEE17475D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gradFill>
                  <a:gsLst>
                    <a:gs pos="96000">
                      <a:srgbClr val="1E003E"/>
                    </a:gs>
                    <a:gs pos="0">
                      <a:srgbClr val="13A3D9"/>
                    </a:gs>
                  </a:gsLst>
                  <a:lin ang="90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F0972B-BB18-32AC-A54F-C5F534F39242}"/>
              </a:ext>
            </a:extLst>
          </p:cNvPr>
          <p:cNvCxnSpPr/>
          <p:nvPr/>
        </p:nvCxnSpPr>
        <p:spPr>
          <a:xfrm>
            <a:off x="176107" y="1255486"/>
            <a:ext cx="11772053" cy="0"/>
          </a:xfrm>
          <a:prstGeom prst="line">
            <a:avLst/>
          </a:prstGeom>
          <a:ln>
            <a:solidFill>
              <a:srgbClr val="1B17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4704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">
            <a:extLst>
              <a:ext uri="{FF2B5EF4-FFF2-40B4-BE49-F238E27FC236}">
                <a16:creationId xmlns:a16="http://schemas.microsoft.com/office/drawing/2014/main" id="{B6A78FC5-FF6F-1473-11BC-98D3D3834BE1}"/>
              </a:ext>
            </a:extLst>
          </p:cNvPr>
          <p:cNvSpPr/>
          <p:nvPr/>
        </p:nvSpPr>
        <p:spPr>
          <a:xfrm>
            <a:off x="7881957" y="1757256"/>
            <a:ext cx="5100744" cy="5100744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377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87AC28C-D229-09F4-9397-428902E22762}"/>
              </a:ext>
            </a:extLst>
          </p:cNvPr>
          <p:cNvGrpSpPr/>
          <p:nvPr/>
        </p:nvGrpSpPr>
        <p:grpSpPr>
          <a:xfrm>
            <a:off x="301214" y="2653554"/>
            <a:ext cx="2556817" cy="1506071"/>
            <a:chOff x="225910" y="1990165"/>
            <a:chExt cx="1917613" cy="112955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6AECA5-18AD-4448-08F3-5BD5B2F11C20}"/>
                </a:ext>
              </a:extLst>
            </p:cNvPr>
            <p:cNvSpPr txBox="1"/>
            <p:nvPr/>
          </p:nvSpPr>
          <p:spPr>
            <a:xfrm>
              <a:off x="275012" y="2070780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1A2F60-E42D-C96B-F791-9CA2B2D78C16}"/>
                </a:ext>
              </a:extLst>
            </p:cNvPr>
            <p:cNvCxnSpPr>
              <a:cxnSpLocks/>
            </p:cNvCxnSpPr>
            <p:nvPr/>
          </p:nvCxnSpPr>
          <p:spPr>
            <a:xfrm>
              <a:off x="225910" y="1990165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E7F7E4-F2DA-8E13-E8B1-029A23540077}"/>
              </a:ext>
            </a:extLst>
          </p:cNvPr>
          <p:cNvGrpSpPr/>
          <p:nvPr/>
        </p:nvGrpSpPr>
        <p:grpSpPr>
          <a:xfrm>
            <a:off x="3048001" y="2669363"/>
            <a:ext cx="3013737" cy="1656108"/>
            <a:chOff x="2286000" y="2002022"/>
            <a:chExt cx="2260303" cy="12420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336819-4E63-A3F1-C029-5B3C7CB660AA}"/>
                </a:ext>
              </a:extLst>
            </p:cNvPr>
            <p:cNvSpPr txBox="1"/>
            <p:nvPr/>
          </p:nvSpPr>
          <p:spPr>
            <a:xfrm>
              <a:off x="2325281" y="2002022"/>
              <a:ext cx="2221022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2D2FAE-7B92-5CEC-AAC4-9882E051D5A1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2114550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4F14EC-FFAF-08AB-231E-2E8292D88786}"/>
              </a:ext>
            </a:extLst>
          </p:cNvPr>
          <p:cNvGrpSpPr/>
          <p:nvPr/>
        </p:nvGrpSpPr>
        <p:grpSpPr>
          <a:xfrm>
            <a:off x="3048000" y="4619192"/>
            <a:ext cx="3425072" cy="1706512"/>
            <a:chOff x="2286000" y="3464394"/>
            <a:chExt cx="2568804" cy="12798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117D6C-ABC2-6D47-4DE6-A5A4B297425E}"/>
                </a:ext>
              </a:extLst>
            </p:cNvPr>
            <p:cNvSpPr txBox="1"/>
            <p:nvPr/>
          </p:nvSpPr>
          <p:spPr>
            <a:xfrm>
              <a:off x="2315067" y="3464394"/>
              <a:ext cx="2539737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FB1128-F78B-34A6-5044-6C33D5B10D7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3473600"/>
              <a:ext cx="0" cy="1270678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31A7F4-082E-0407-8AFC-D3C259B599F0}"/>
              </a:ext>
            </a:extLst>
          </p:cNvPr>
          <p:cNvGrpSpPr/>
          <p:nvPr/>
        </p:nvGrpSpPr>
        <p:grpSpPr>
          <a:xfrm>
            <a:off x="304801" y="4731871"/>
            <a:ext cx="2565799" cy="1506071"/>
            <a:chOff x="228600" y="3548903"/>
            <a:chExt cx="1924349" cy="11295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069DC1-3A72-E820-4E91-2081BABF515D}"/>
                </a:ext>
              </a:extLst>
            </p:cNvPr>
            <p:cNvSpPr txBox="1"/>
            <p:nvPr/>
          </p:nvSpPr>
          <p:spPr>
            <a:xfrm>
              <a:off x="284438" y="3633856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3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EBA007-708E-A2D9-FE77-C7FBBB747F97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3548903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erson in a white shirt&#10;&#10;AI-generated content may be incorrect.">
            <a:extLst>
              <a:ext uri="{FF2B5EF4-FFF2-40B4-BE49-F238E27FC236}">
                <a16:creationId xmlns:a16="http://schemas.microsoft.com/office/drawing/2014/main" id="{E8CF8572-E951-52F1-19A0-F643781A33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47" y="2578397"/>
            <a:ext cx="5794081" cy="43050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2BA238-B830-CB4C-C1F5-D7971F7CE204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gradFill>
                  <a:gsLst>
                    <a:gs pos="96000">
                      <a:srgbClr val="1E003E"/>
                    </a:gs>
                    <a:gs pos="0">
                      <a:srgbClr val="13A3D9"/>
                    </a:gs>
                  </a:gsLst>
                  <a:lin ang="90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45942C-1BBA-CD5C-65B6-92B8AB20E086}"/>
              </a:ext>
            </a:extLst>
          </p:cNvPr>
          <p:cNvCxnSpPr/>
          <p:nvPr/>
        </p:nvCxnSpPr>
        <p:spPr>
          <a:xfrm>
            <a:off x="176107" y="1255486"/>
            <a:ext cx="11772053" cy="0"/>
          </a:xfrm>
          <a:prstGeom prst="line">
            <a:avLst/>
          </a:prstGeom>
          <a:ln>
            <a:solidFill>
              <a:srgbClr val="1B17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3206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">
            <a:extLst>
              <a:ext uri="{FF2B5EF4-FFF2-40B4-BE49-F238E27FC236}">
                <a16:creationId xmlns:a16="http://schemas.microsoft.com/office/drawing/2014/main" id="{B6A78FC5-FF6F-1473-11BC-98D3D3834BE1}"/>
              </a:ext>
            </a:extLst>
          </p:cNvPr>
          <p:cNvSpPr/>
          <p:nvPr/>
        </p:nvSpPr>
        <p:spPr>
          <a:xfrm>
            <a:off x="7881957" y="1757256"/>
            <a:ext cx="5100744" cy="5100744"/>
          </a:xfrm>
          <a:prstGeom prst="ellipse">
            <a:avLst/>
          </a:prstGeom>
          <a:solidFill>
            <a:srgbClr val="66A5A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377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396621-2E48-A26E-B2B3-D968F79DBDDB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gradFill>
                  <a:gsLst>
                    <a:gs pos="96000">
                      <a:srgbClr val="1E003E"/>
                    </a:gs>
                    <a:gs pos="0">
                      <a:srgbClr val="13A3D9"/>
                    </a:gs>
                  </a:gsLst>
                  <a:lin ang="90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87AC28C-D229-09F4-9397-428902E22762}"/>
              </a:ext>
            </a:extLst>
          </p:cNvPr>
          <p:cNvGrpSpPr/>
          <p:nvPr/>
        </p:nvGrpSpPr>
        <p:grpSpPr>
          <a:xfrm>
            <a:off x="301214" y="2653554"/>
            <a:ext cx="2556817" cy="1506071"/>
            <a:chOff x="225910" y="1990165"/>
            <a:chExt cx="1917613" cy="112955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6AECA5-18AD-4448-08F3-5BD5B2F11C20}"/>
                </a:ext>
              </a:extLst>
            </p:cNvPr>
            <p:cNvSpPr txBox="1"/>
            <p:nvPr/>
          </p:nvSpPr>
          <p:spPr>
            <a:xfrm>
              <a:off x="275012" y="2070780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1A2F60-E42D-C96B-F791-9CA2B2D78C16}"/>
                </a:ext>
              </a:extLst>
            </p:cNvPr>
            <p:cNvCxnSpPr>
              <a:cxnSpLocks/>
            </p:cNvCxnSpPr>
            <p:nvPr/>
          </p:nvCxnSpPr>
          <p:spPr>
            <a:xfrm>
              <a:off x="225910" y="1990165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E7F7E4-F2DA-8E13-E8B1-029A23540077}"/>
              </a:ext>
            </a:extLst>
          </p:cNvPr>
          <p:cNvGrpSpPr/>
          <p:nvPr/>
        </p:nvGrpSpPr>
        <p:grpSpPr>
          <a:xfrm>
            <a:off x="3048001" y="2669363"/>
            <a:ext cx="3013737" cy="1656108"/>
            <a:chOff x="2286000" y="2002022"/>
            <a:chExt cx="2260303" cy="12420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336819-4E63-A3F1-C029-5B3C7CB660AA}"/>
                </a:ext>
              </a:extLst>
            </p:cNvPr>
            <p:cNvSpPr txBox="1"/>
            <p:nvPr/>
          </p:nvSpPr>
          <p:spPr>
            <a:xfrm>
              <a:off x="2325281" y="2002022"/>
              <a:ext cx="2221022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2D2FAE-7B92-5CEC-AAC4-9882E051D5A1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2114550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4F14EC-FFAF-08AB-231E-2E8292D88786}"/>
              </a:ext>
            </a:extLst>
          </p:cNvPr>
          <p:cNvGrpSpPr/>
          <p:nvPr/>
        </p:nvGrpSpPr>
        <p:grpSpPr>
          <a:xfrm>
            <a:off x="3048000" y="4619192"/>
            <a:ext cx="3425072" cy="1706512"/>
            <a:chOff x="2286000" y="3464394"/>
            <a:chExt cx="2568804" cy="12798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117D6C-ABC2-6D47-4DE6-A5A4B297425E}"/>
                </a:ext>
              </a:extLst>
            </p:cNvPr>
            <p:cNvSpPr txBox="1"/>
            <p:nvPr/>
          </p:nvSpPr>
          <p:spPr>
            <a:xfrm>
              <a:off x="2315067" y="3464394"/>
              <a:ext cx="2539737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FB1128-F78B-34A6-5044-6C33D5B10D7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3473600"/>
              <a:ext cx="0" cy="1270678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31A7F4-082E-0407-8AFC-D3C259B599F0}"/>
              </a:ext>
            </a:extLst>
          </p:cNvPr>
          <p:cNvGrpSpPr/>
          <p:nvPr/>
        </p:nvGrpSpPr>
        <p:grpSpPr>
          <a:xfrm>
            <a:off x="304801" y="4731871"/>
            <a:ext cx="2565799" cy="1506071"/>
            <a:chOff x="228600" y="3548903"/>
            <a:chExt cx="1924349" cy="11295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069DC1-3A72-E820-4E91-2081BABF515D}"/>
                </a:ext>
              </a:extLst>
            </p:cNvPr>
            <p:cNvSpPr txBox="1"/>
            <p:nvPr/>
          </p:nvSpPr>
          <p:spPr>
            <a:xfrm>
              <a:off x="284438" y="3633856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3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EBA007-708E-A2D9-FE77-C7FBBB747F97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3548903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5ABBE6-3494-6329-DFF6-1A3480D3A7B7}"/>
              </a:ext>
            </a:extLst>
          </p:cNvPr>
          <p:cNvCxnSpPr/>
          <p:nvPr/>
        </p:nvCxnSpPr>
        <p:spPr>
          <a:xfrm>
            <a:off x="176107" y="1255486"/>
            <a:ext cx="11772053" cy="0"/>
          </a:xfrm>
          <a:prstGeom prst="line">
            <a:avLst/>
          </a:prstGeom>
          <a:ln>
            <a:solidFill>
              <a:srgbClr val="1B17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in a beige jacket&#10;&#10;AI-generated content may be incorrect.">
            <a:extLst>
              <a:ext uri="{FF2B5EF4-FFF2-40B4-BE49-F238E27FC236}">
                <a16:creationId xmlns:a16="http://schemas.microsoft.com/office/drawing/2014/main" id="{0E7CB4DC-0984-4033-AD8A-9A8464961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40600" y="1880280"/>
            <a:ext cx="5762524" cy="50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128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">
            <a:extLst>
              <a:ext uri="{FF2B5EF4-FFF2-40B4-BE49-F238E27FC236}">
                <a16:creationId xmlns:a16="http://schemas.microsoft.com/office/drawing/2014/main" id="{B6A78FC5-FF6F-1473-11BC-98D3D3834BE1}"/>
              </a:ext>
            </a:extLst>
          </p:cNvPr>
          <p:cNvSpPr/>
          <p:nvPr/>
        </p:nvSpPr>
        <p:spPr>
          <a:xfrm>
            <a:off x="7881957" y="1757256"/>
            <a:ext cx="5100744" cy="5100744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377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396621-2E48-A26E-B2B3-D968F79DBDDB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gradFill>
                  <a:gsLst>
                    <a:gs pos="96000">
                      <a:srgbClr val="1E003E"/>
                    </a:gs>
                    <a:gs pos="0">
                      <a:srgbClr val="13A3D9"/>
                    </a:gs>
                  </a:gsLst>
                  <a:lin ang="90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87AC28C-D229-09F4-9397-428902E22762}"/>
              </a:ext>
            </a:extLst>
          </p:cNvPr>
          <p:cNvGrpSpPr/>
          <p:nvPr/>
        </p:nvGrpSpPr>
        <p:grpSpPr>
          <a:xfrm>
            <a:off x="301214" y="2653554"/>
            <a:ext cx="2556817" cy="1506071"/>
            <a:chOff x="225910" y="1990165"/>
            <a:chExt cx="1917613" cy="112955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6AECA5-18AD-4448-08F3-5BD5B2F11C20}"/>
                </a:ext>
              </a:extLst>
            </p:cNvPr>
            <p:cNvSpPr txBox="1"/>
            <p:nvPr/>
          </p:nvSpPr>
          <p:spPr>
            <a:xfrm>
              <a:off x="275012" y="2070780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1A2F60-E42D-C96B-F791-9CA2B2D78C16}"/>
                </a:ext>
              </a:extLst>
            </p:cNvPr>
            <p:cNvCxnSpPr>
              <a:cxnSpLocks/>
            </p:cNvCxnSpPr>
            <p:nvPr/>
          </p:nvCxnSpPr>
          <p:spPr>
            <a:xfrm>
              <a:off x="225910" y="1990165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E7F7E4-F2DA-8E13-E8B1-029A23540077}"/>
              </a:ext>
            </a:extLst>
          </p:cNvPr>
          <p:cNvGrpSpPr/>
          <p:nvPr/>
        </p:nvGrpSpPr>
        <p:grpSpPr>
          <a:xfrm>
            <a:off x="3048001" y="2669363"/>
            <a:ext cx="3013737" cy="1656108"/>
            <a:chOff x="2286000" y="2002022"/>
            <a:chExt cx="2260303" cy="12420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336819-4E63-A3F1-C029-5B3C7CB660AA}"/>
                </a:ext>
              </a:extLst>
            </p:cNvPr>
            <p:cNvSpPr txBox="1"/>
            <p:nvPr/>
          </p:nvSpPr>
          <p:spPr>
            <a:xfrm>
              <a:off x="2325281" y="2002022"/>
              <a:ext cx="2221022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2D2FAE-7B92-5CEC-AAC4-9882E051D5A1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2114550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4F14EC-FFAF-08AB-231E-2E8292D88786}"/>
              </a:ext>
            </a:extLst>
          </p:cNvPr>
          <p:cNvGrpSpPr/>
          <p:nvPr/>
        </p:nvGrpSpPr>
        <p:grpSpPr>
          <a:xfrm>
            <a:off x="3048000" y="4619192"/>
            <a:ext cx="3425072" cy="1706512"/>
            <a:chOff x="2286000" y="3464394"/>
            <a:chExt cx="2568804" cy="12798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117D6C-ABC2-6D47-4DE6-A5A4B297425E}"/>
                </a:ext>
              </a:extLst>
            </p:cNvPr>
            <p:cNvSpPr txBox="1"/>
            <p:nvPr/>
          </p:nvSpPr>
          <p:spPr>
            <a:xfrm>
              <a:off x="2315067" y="3464394"/>
              <a:ext cx="2539737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FB1128-F78B-34A6-5044-6C33D5B10D78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3473600"/>
              <a:ext cx="0" cy="1270678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31A7F4-082E-0407-8AFC-D3C259B599F0}"/>
              </a:ext>
            </a:extLst>
          </p:cNvPr>
          <p:cNvGrpSpPr/>
          <p:nvPr/>
        </p:nvGrpSpPr>
        <p:grpSpPr>
          <a:xfrm>
            <a:off x="304801" y="4731871"/>
            <a:ext cx="2565799" cy="1506071"/>
            <a:chOff x="228600" y="3548903"/>
            <a:chExt cx="1924349" cy="11295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069DC1-3A72-E820-4E91-2081BABF515D}"/>
                </a:ext>
              </a:extLst>
            </p:cNvPr>
            <p:cNvSpPr txBox="1"/>
            <p:nvPr/>
          </p:nvSpPr>
          <p:spPr>
            <a:xfrm>
              <a:off x="284438" y="3633856"/>
              <a:ext cx="1868511" cy="249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0E2841">
                      <a:lumMod val="90000"/>
                      <a:lumOff val="1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Texto 3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EBA007-708E-A2D9-FE77-C7FBBB747F97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3548903"/>
              <a:ext cx="0" cy="1129553"/>
            </a:xfrm>
            <a:prstGeom prst="line">
              <a:avLst/>
            </a:prstGeom>
            <a:ln>
              <a:solidFill>
                <a:srgbClr val="7E00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5ABBE6-3494-6329-DFF6-1A3480D3A7B7}"/>
              </a:ext>
            </a:extLst>
          </p:cNvPr>
          <p:cNvCxnSpPr/>
          <p:nvPr/>
        </p:nvCxnSpPr>
        <p:spPr>
          <a:xfrm>
            <a:off x="176107" y="1255486"/>
            <a:ext cx="11772053" cy="0"/>
          </a:xfrm>
          <a:prstGeom prst="line">
            <a:avLst/>
          </a:prstGeom>
          <a:ln>
            <a:solidFill>
              <a:srgbClr val="1B17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CCF6633-7113-B59F-CA03-4730F4D05A6B}"/>
              </a:ext>
            </a:extLst>
          </p:cNvPr>
          <p:cNvGrpSpPr/>
          <p:nvPr/>
        </p:nvGrpSpPr>
        <p:grpSpPr>
          <a:xfrm>
            <a:off x="7466145" y="2979285"/>
            <a:ext cx="4725855" cy="3904114"/>
            <a:chOff x="787269" y="2046464"/>
            <a:chExt cx="4218166" cy="3484705"/>
          </a:xfrm>
        </p:grpSpPr>
        <p:pic>
          <p:nvPicPr>
            <p:cNvPr id="4" name="Picture 3" descr="A person standing with a computer&#10;&#10;AI-generated content may be incorrect.">
              <a:extLst>
                <a:ext uri="{FF2B5EF4-FFF2-40B4-BE49-F238E27FC236}">
                  <a16:creationId xmlns:a16="http://schemas.microsoft.com/office/drawing/2014/main" id="{B08D9208-F465-1D79-EA4B-BE1FBD23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82105" flipH="1">
              <a:off x="787269" y="2046464"/>
              <a:ext cx="2261180" cy="3443017"/>
            </a:xfrm>
            <a:prstGeom prst="rect">
              <a:avLst/>
            </a:prstGeom>
          </p:spPr>
        </p:pic>
        <p:pic>
          <p:nvPicPr>
            <p:cNvPr id="7" name="Picture 6" descr="A person wearing a hat and poncho holding a book&#10;&#10;AI-generated content may be incorrect.">
              <a:extLst>
                <a:ext uri="{FF2B5EF4-FFF2-40B4-BE49-F238E27FC236}">
                  <a16:creationId xmlns:a16="http://schemas.microsoft.com/office/drawing/2014/main" id="{78AB55C5-AE51-EA5A-5541-637B4DD3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3790" y="2100246"/>
              <a:ext cx="2401645" cy="3430923"/>
            </a:xfrm>
            <a:prstGeom prst="rect">
              <a:avLst/>
            </a:prstGeom>
          </p:spPr>
        </p:pic>
        <p:pic>
          <p:nvPicPr>
            <p:cNvPr id="8" name="Picture 7" descr="A person holding a paper&#10;&#10;AI-generated content may be incorrect.">
              <a:extLst>
                <a:ext uri="{FF2B5EF4-FFF2-40B4-BE49-F238E27FC236}">
                  <a16:creationId xmlns:a16="http://schemas.microsoft.com/office/drawing/2014/main" id="{4DAC8CA7-2232-E89D-CEA1-08B9A6E4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7821" y="2586165"/>
              <a:ext cx="3000817" cy="2933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576082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6DD4026-959B-BC9A-A22D-8CC7341B286A}"/>
              </a:ext>
            </a:extLst>
          </p:cNvPr>
          <p:cNvSpPr txBox="1"/>
          <p:nvPr/>
        </p:nvSpPr>
        <p:spPr>
          <a:xfrm>
            <a:off x="1892300" y="1991360"/>
            <a:ext cx="91109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Nulla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consequat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pede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justo,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fringilla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aliquet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vulputate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arcu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In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enim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justo,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rhoncus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ut,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imperdiet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a,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venenatis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vitae, justo.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Nullam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dictum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pede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mollis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AA7028-5F18-94B0-B7BB-B8E1011D1793}"/>
              </a:ext>
            </a:extLst>
          </p:cNvPr>
          <p:cNvSpPr txBox="1"/>
          <p:nvPr/>
        </p:nvSpPr>
        <p:spPr>
          <a:xfrm>
            <a:off x="0" y="1799527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7E00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EE16F-B1A7-CB72-2399-48096B71E04C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gradFill>
                  <a:gsLst>
                    <a:gs pos="96000">
                      <a:srgbClr val="1E003E"/>
                    </a:gs>
                    <a:gs pos="0">
                      <a:srgbClr val="13A3D9"/>
                    </a:gs>
                  </a:gsLst>
                  <a:lin ang="9000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57B65D-FB32-8BF3-77AD-579B81FDC294}"/>
              </a:ext>
            </a:extLst>
          </p:cNvPr>
          <p:cNvCxnSpPr/>
          <p:nvPr/>
        </p:nvCxnSpPr>
        <p:spPr>
          <a:xfrm>
            <a:off x="176107" y="1255486"/>
            <a:ext cx="11772053" cy="0"/>
          </a:xfrm>
          <a:prstGeom prst="line">
            <a:avLst/>
          </a:prstGeom>
          <a:ln>
            <a:solidFill>
              <a:srgbClr val="1B17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41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-121920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1168400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741BB8E-31D4-E9F0-7609-1C596A4940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2" y="1952786"/>
            <a:ext cx="3424260" cy="40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7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4197416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5487736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658B3-E8A6-AD0B-47CB-CD8CC99999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96" y="1968285"/>
            <a:ext cx="3402654" cy="40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-121920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1168400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2" name="Picture 1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7DA01C55-917B-F0B1-7B9A-F261009DFE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871" y="2039881"/>
            <a:ext cx="3327201" cy="39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1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4197416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5487736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36F7F-3B58-1D6A-E152-DFB1DEDFDE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13" y="1797803"/>
            <a:ext cx="3338653" cy="39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0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-121920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1168400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AB7A3-18F0-F695-8A38-6FF4944E3B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59" y="1751307"/>
            <a:ext cx="3364994" cy="39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66A5A7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B88307F2-E533-D6DD-F583-BF0EF0D7D13D}"/>
              </a:ext>
            </a:extLst>
          </p:cNvPr>
          <p:cNvGrpSpPr/>
          <p:nvPr/>
        </p:nvGrpSpPr>
        <p:grpSpPr>
          <a:xfrm>
            <a:off x="1952637" y="2836510"/>
            <a:ext cx="8286726" cy="1572204"/>
            <a:chOff x="0" y="0"/>
            <a:chExt cx="7754680" cy="1471259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BD34AC46-FCEC-C0CB-547D-470AFA7B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534B2D7B-2CC8-A62C-D37E-AC5517E81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Freeform 147">
              <a:extLst>
                <a:ext uri="{FF2B5EF4-FFF2-40B4-BE49-F238E27FC236}">
                  <a16:creationId xmlns:a16="http://schemas.microsoft.com/office/drawing/2014/main" id="{6C520C20-8568-8223-91EF-FD49EC33DC66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" name="Freeform 148">
              <a:extLst>
                <a:ext uri="{FF2B5EF4-FFF2-40B4-BE49-F238E27FC236}">
                  <a16:creationId xmlns:a16="http://schemas.microsoft.com/office/drawing/2014/main" id="{EC169CF4-313E-D40D-982B-1AF24408C8E5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149">
              <a:extLst>
                <a:ext uri="{FF2B5EF4-FFF2-40B4-BE49-F238E27FC236}">
                  <a16:creationId xmlns:a16="http://schemas.microsoft.com/office/drawing/2014/main" id="{367C0BE3-3258-E094-E261-44FA2787B984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150">
              <a:extLst>
                <a:ext uri="{FF2B5EF4-FFF2-40B4-BE49-F238E27FC236}">
                  <a16:creationId xmlns:a16="http://schemas.microsoft.com/office/drawing/2014/main" id="{D2895E16-1D34-A177-D135-23105BFDFFEE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151">
              <a:extLst>
                <a:ext uri="{FF2B5EF4-FFF2-40B4-BE49-F238E27FC236}">
                  <a16:creationId xmlns:a16="http://schemas.microsoft.com/office/drawing/2014/main" id="{ABC7D0CD-89E8-4409-19A5-3DD1AB341338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" name="Freeform 152">
              <a:extLst>
                <a:ext uri="{FF2B5EF4-FFF2-40B4-BE49-F238E27FC236}">
                  <a16:creationId xmlns:a16="http://schemas.microsoft.com/office/drawing/2014/main" id="{2EFB3740-9416-350E-4C3C-2B521D592320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" name="Freeform 154">
              <a:extLst>
                <a:ext uri="{FF2B5EF4-FFF2-40B4-BE49-F238E27FC236}">
                  <a16:creationId xmlns:a16="http://schemas.microsoft.com/office/drawing/2014/main" id="{B75F2E13-6860-8B02-7741-ADD999AEDF66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 155">
              <a:extLst>
                <a:ext uri="{FF2B5EF4-FFF2-40B4-BE49-F238E27FC236}">
                  <a16:creationId xmlns:a16="http://schemas.microsoft.com/office/drawing/2014/main" id="{185C8CA9-19B3-6228-1ABD-F2C14BE5B60D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3F7041C3-8887-CA9D-63F6-BE9033E689CF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9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4197416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5487736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E653C-3F81-E417-E8FD-DF1B22E84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14" y="1782305"/>
            <a:ext cx="3345239" cy="39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6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86E3EE6-7953-D8CA-BE3C-54D3CB22EDEC}"/>
              </a:ext>
            </a:extLst>
          </p:cNvPr>
          <p:cNvSpPr txBox="1"/>
          <p:nvPr/>
        </p:nvSpPr>
        <p:spPr>
          <a:xfrm>
            <a:off x="-121920" y="2595643"/>
            <a:ext cx="1422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500" b="1" dirty="0">
                <a:solidFill>
                  <a:srgbClr val="3850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6FBF5F-FAB9-8F6C-ED3A-C8A11B91650E}"/>
              </a:ext>
            </a:extLst>
          </p:cNvPr>
          <p:cNvSpPr txBox="1"/>
          <p:nvPr/>
        </p:nvSpPr>
        <p:spPr>
          <a:xfrm>
            <a:off x="1168400" y="2827411"/>
            <a:ext cx="558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consectetuer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adipiscing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commodo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ligula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eget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dolor.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Aenean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massa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Cum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natoque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penatibus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parturient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montes,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nascetur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ridiculus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mus.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felis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ultricies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pellentesque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pretium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quis,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BCD7-9F63-F107-BEEF-98A5CCAA4533}"/>
              </a:ext>
            </a:extLst>
          </p:cNvPr>
          <p:cNvSpPr txBox="1"/>
          <p:nvPr/>
        </p:nvSpPr>
        <p:spPr>
          <a:xfrm>
            <a:off x="522661" y="356926"/>
            <a:ext cx="497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s-E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</a:p>
        </p:txBody>
      </p:sp>
      <p:pic>
        <p:nvPicPr>
          <p:cNvPr id="2" name="Picture 1" descr="A group of doctors posing for a photo&#10;&#10;AI-generated content may be incorrect.">
            <a:extLst>
              <a:ext uri="{FF2B5EF4-FFF2-40B4-BE49-F238E27FC236}">
                <a16:creationId xmlns:a16="http://schemas.microsoft.com/office/drawing/2014/main" id="{F36DF0F9-7EF7-8BE3-5623-CD7779E55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976" y="1952787"/>
            <a:ext cx="3414794" cy="40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13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EC03A5CF-05E9-3CC9-8DB9-118B99D80203}"/>
              </a:ext>
            </a:extLst>
          </p:cNvPr>
          <p:cNvSpPr txBox="1">
            <a:spLocks/>
          </p:cNvSpPr>
          <p:nvPr/>
        </p:nvSpPr>
        <p:spPr>
          <a:xfrm>
            <a:off x="598370" y="2945149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500"/>
              </a:lnSpc>
            </a:pPr>
            <a:r>
              <a:rPr lang="es-MX" sz="5400" b="1" dirty="0">
                <a:solidFill>
                  <a:srgbClr val="FFFFFF"/>
                </a:solidFill>
                <a:latin typeface="Nunito Sans Black" pitchFamily="2" charset="0"/>
              </a:rPr>
              <a:t>Título de la </a:t>
            </a:r>
            <a:r>
              <a:rPr lang="es-MX" sz="5400" b="1" dirty="0">
                <a:solidFill>
                  <a:srgbClr val="F6B332"/>
                </a:solidFill>
                <a:latin typeface="Nunito Sans Black" pitchFamily="2" charset="0"/>
              </a:rPr>
              <a:t>diapositiva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F56170-B7F5-1311-5BA7-9D38B795D486}"/>
              </a:ext>
            </a:extLst>
          </p:cNvPr>
          <p:cNvSpPr txBox="1"/>
          <p:nvPr/>
        </p:nvSpPr>
        <p:spPr>
          <a:xfrm>
            <a:off x="6227010" y="3429000"/>
            <a:ext cx="536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err="1">
                <a:latin typeface="Nunito Sans" pitchFamily="2" charset="0"/>
              </a:rPr>
              <a:t>Lorem</a:t>
            </a:r>
            <a:r>
              <a:rPr lang="es-CO" sz="2400" dirty="0">
                <a:latin typeface="Nunito Sans" pitchFamily="2" charset="0"/>
              </a:rPr>
              <a:t> </a:t>
            </a:r>
            <a:r>
              <a:rPr lang="es-CO" sz="2400" dirty="0" err="1">
                <a:latin typeface="Nunito Sans" pitchFamily="2" charset="0"/>
              </a:rPr>
              <a:t>ipsum</a:t>
            </a:r>
            <a:r>
              <a:rPr lang="es-CO" sz="2400" dirty="0">
                <a:latin typeface="Nunito Sans" pitchFamily="2" charset="0"/>
              </a:rPr>
              <a:t> dolor </a:t>
            </a:r>
            <a:r>
              <a:rPr lang="es-CO" sz="2400" dirty="0" err="1">
                <a:latin typeface="Nunito Sans" pitchFamily="2" charset="0"/>
              </a:rPr>
              <a:t>sit</a:t>
            </a:r>
            <a:r>
              <a:rPr lang="es-CO" sz="2400" dirty="0">
                <a:latin typeface="Nunito Sans" pitchFamily="2" charset="0"/>
              </a:rPr>
              <a:t> </a:t>
            </a:r>
            <a:r>
              <a:rPr lang="es-CO" sz="2400" dirty="0" err="1">
                <a:latin typeface="Nunito Sans" pitchFamily="2" charset="0"/>
              </a:rPr>
              <a:t>amet</a:t>
            </a:r>
            <a:r>
              <a:rPr lang="es-CO" sz="2400" dirty="0">
                <a:latin typeface="Nunito Sans" pitchFamily="2" charset="0"/>
              </a:rPr>
              <a:t>, </a:t>
            </a:r>
            <a:r>
              <a:rPr lang="es-CO" sz="2400" dirty="0" err="1">
                <a:latin typeface="Nunito Sans" pitchFamily="2" charset="0"/>
              </a:rPr>
              <a:t>consectetuer</a:t>
            </a:r>
            <a:r>
              <a:rPr lang="es-CO" sz="2400" dirty="0">
                <a:latin typeface="Nunito Sans" pitchFamily="2" charset="0"/>
              </a:rPr>
              <a:t> </a:t>
            </a:r>
            <a:r>
              <a:rPr lang="es-CO" sz="2400" dirty="0" err="1">
                <a:latin typeface="Nunito Sans" pitchFamily="2" charset="0"/>
              </a:rPr>
              <a:t>adipiscing</a:t>
            </a:r>
            <a:r>
              <a:rPr lang="es-CO" sz="2400" dirty="0">
                <a:latin typeface="Nunito Sans" pitchFamily="2" charset="0"/>
              </a:rPr>
              <a:t> </a:t>
            </a:r>
            <a:r>
              <a:rPr lang="es-CO" sz="2400" dirty="0" err="1">
                <a:latin typeface="Nunito Sans" pitchFamily="2" charset="0"/>
              </a:rPr>
              <a:t>elit</a:t>
            </a:r>
            <a:r>
              <a:rPr lang="es-CO" sz="2400" dirty="0">
                <a:latin typeface="Nunito Sans" pitchFamily="2" charset="0"/>
              </a:rPr>
              <a:t>. </a:t>
            </a:r>
            <a:r>
              <a:rPr lang="es-CO" sz="2400" dirty="0" err="1">
                <a:latin typeface="Nunito Sans" pitchFamily="2" charset="0"/>
              </a:rPr>
              <a:t>Aenean</a:t>
            </a:r>
            <a:r>
              <a:rPr lang="es-CO" sz="2400" dirty="0">
                <a:latin typeface="Nunito Sans" pitchFamily="2" charset="0"/>
              </a:rPr>
              <a:t> commodo </a:t>
            </a:r>
            <a:r>
              <a:rPr lang="es-CO" sz="2400" dirty="0" err="1">
                <a:latin typeface="Nunito Sans" pitchFamily="2" charset="0"/>
              </a:rPr>
              <a:t>ligula</a:t>
            </a:r>
            <a:r>
              <a:rPr lang="es-CO" sz="2400" dirty="0">
                <a:latin typeface="Nunito Sans" pitchFamily="2" charset="0"/>
              </a:rPr>
              <a:t> </a:t>
            </a:r>
            <a:r>
              <a:rPr lang="es-CO" sz="2400" dirty="0" err="1">
                <a:latin typeface="Nunito Sans" pitchFamily="2" charset="0"/>
              </a:rPr>
              <a:t>eget</a:t>
            </a:r>
            <a:r>
              <a:rPr lang="es-CO" sz="2400" dirty="0">
                <a:latin typeface="Nunito Sans" pitchFamily="2" charset="0"/>
              </a:rPr>
              <a:t> dolor. </a:t>
            </a:r>
            <a:r>
              <a:rPr lang="es-CO" sz="2400" dirty="0" err="1">
                <a:latin typeface="Nunito Sans" pitchFamily="2" charset="0"/>
              </a:rPr>
              <a:t>Aenean</a:t>
            </a:r>
            <a:r>
              <a:rPr lang="es-CO" sz="2400" dirty="0">
                <a:latin typeface="Nunito Sans" pitchFamily="2" charset="0"/>
              </a:rPr>
              <a:t> </a:t>
            </a:r>
            <a:r>
              <a:rPr lang="es-CO" sz="2400" dirty="0" err="1">
                <a:latin typeface="Nunito Sans" pitchFamily="2" charset="0"/>
              </a:rPr>
              <a:t>massa</a:t>
            </a:r>
            <a:r>
              <a:rPr lang="es-CO" sz="2400" dirty="0">
                <a:latin typeface="Nunito Sans" pitchFamily="2" charset="0"/>
              </a:rPr>
              <a:t>. 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C554EA7-B65E-55EE-BC16-FE4DD6601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2233" y="2042161"/>
            <a:ext cx="1202553" cy="11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F7EF0-15DE-EDEC-51C8-0D6BC645C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E217461-56FD-3FDD-C57F-A25168FA8AD5}"/>
              </a:ext>
            </a:extLst>
          </p:cNvPr>
          <p:cNvSpPr txBox="1"/>
          <p:nvPr/>
        </p:nvSpPr>
        <p:spPr>
          <a:xfrm>
            <a:off x="475731" y="531661"/>
            <a:ext cx="3527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gradFill>
                  <a:gsLst>
                    <a:gs pos="120">
                      <a:srgbClr val="18A1D8"/>
                    </a:gs>
                    <a:gs pos="37134">
                      <a:srgbClr val="62638C"/>
                    </a:gs>
                    <a:gs pos="70000">
                      <a:srgbClr val="7E003D"/>
                    </a:gs>
                  </a:gsLst>
                  <a:lin ang="2049845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Mapa de Colombia</a:t>
            </a:r>
            <a:endParaRPr lang="es-ES" sz="4800" b="1" dirty="0">
              <a:gradFill>
                <a:gsLst>
                  <a:gs pos="120">
                    <a:srgbClr val="18A1D8"/>
                  </a:gs>
                  <a:gs pos="37134">
                    <a:srgbClr val="62638C"/>
                  </a:gs>
                  <a:gs pos="70000">
                    <a:srgbClr val="7E003D"/>
                  </a:gs>
                </a:gsLst>
                <a:lin ang="2049845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CF82274-6039-189F-DC3F-47C2563C0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555" y="1753019"/>
            <a:ext cx="495885" cy="661180"/>
          </a:xfrm>
          <a:prstGeom prst="rect">
            <a:avLst/>
          </a:prstGeom>
        </p:spPr>
      </p:pic>
      <p:sp>
        <p:nvSpPr>
          <p:cNvPr id="187" name="Rectangle 67">
            <a:extLst>
              <a:ext uri="{FF2B5EF4-FFF2-40B4-BE49-F238E27FC236}">
                <a16:creationId xmlns:a16="http://schemas.microsoft.com/office/drawing/2014/main" id="{FE1DAB42-F56C-15B8-29B2-025B1DDFCE3F}"/>
              </a:ext>
            </a:extLst>
          </p:cNvPr>
          <p:cNvSpPr/>
          <p:nvPr/>
        </p:nvSpPr>
        <p:spPr>
          <a:xfrm>
            <a:off x="9043256" y="2534166"/>
            <a:ext cx="2415671" cy="1282782"/>
          </a:xfrm>
          <a:prstGeom prst="round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9" name="Rectangle 69">
            <a:extLst>
              <a:ext uri="{FF2B5EF4-FFF2-40B4-BE49-F238E27FC236}">
                <a16:creationId xmlns:a16="http://schemas.microsoft.com/office/drawing/2014/main" id="{54769A43-9EAA-6061-6789-BF9162018CA1}"/>
              </a:ext>
            </a:extLst>
          </p:cNvPr>
          <p:cNvSpPr/>
          <p:nvPr/>
        </p:nvSpPr>
        <p:spPr>
          <a:xfrm flipH="1">
            <a:off x="9158861" y="3055590"/>
            <a:ext cx="2174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34.285</a:t>
            </a:r>
          </a:p>
        </p:txBody>
      </p:sp>
      <p:sp>
        <p:nvSpPr>
          <p:cNvPr id="190" name="TextBox 70">
            <a:extLst>
              <a:ext uri="{FF2B5EF4-FFF2-40B4-BE49-F238E27FC236}">
                <a16:creationId xmlns:a16="http://schemas.microsoft.com/office/drawing/2014/main" id="{E448BB16-743C-77A6-0740-EC497488B366}"/>
              </a:ext>
            </a:extLst>
          </p:cNvPr>
          <p:cNvSpPr txBox="1"/>
          <p:nvPr/>
        </p:nvSpPr>
        <p:spPr>
          <a:xfrm flipH="1">
            <a:off x="9235786" y="2565779"/>
            <a:ext cx="2106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003D"/>
                </a:solidFill>
                <a:effectLst/>
                <a:uLnTx/>
                <a:uFillTx/>
                <a:latin typeface="Nunito Sans Extra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Población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E003D"/>
              </a:solidFill>
              <a:effectLst/>
              <a:uLnTx/>
              <a:uFillTx/>
              <a:latin typeface="Nunito Sans Extra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2BA2F-7FA8-BB08-FFDB-3F11B2DFD9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250" y="161078"/>
            <a:ext cx="1326549" cy="822265"/>
          </a:xfrm>
          <a:prstGeom prst="rect">
            <a:avLst/>
          </a:prstGeom>
        </p:spPr>
      </p:pic>
      <p:grpSp>
        <p:nvGrpSpPr>
          <p:cNvPr id="177" name="Graphic 175">
            <a:extLst>
              <a:ext uri="{FF2B5EF4-FFF2-40B4-BE49-F238E27FC236}">
                <a16:creationId xmlns:a16="http://schemas.microsoft.com/office/drawing/2014/main" id="{64E5AC1B-1250-4799-9CE1-D32771929283}"/>
              </a:ext>
            </a:extLst>
          </p:cNvPr>
          <p:cNvGrpSpPr/>
          <p:nvPr/>
        </p:nvGrpSpPr>
        <p:grpSpPr>
          <a:xfrm>
            <a:off x="3788229" y="225861"/>
            <a:ext cx="4665306" cy="6464188"/>
            <a:chOff x="4918610" y="1800518"/>
            <a:chExt cx="2352417" cy="3259479"/>
          </a:xfrm>
          <a:noFill/>
        </p:grpSpPr>
        <p:grpSp>
          <p:nvGrpSpPr>
            <p:cNvPr id="178" name="Graphic 175">
              <a:extLst>
                <a:ext uri="{FF2B5EF4-FFF2-40B4-BE49-F238E27FC236}">
                  <a16:creationId xmlns:a16="http://schemas.microsoft.com/office/drawing/2014/main" id="{CBC6E37D-9C8F-3467-6D7C-280E6E791F1B}"/>
                </a:ext>
              </a:extLst>
            </p:cNvPr>
            <p:cNvGrpSpPr/>
            <p:nvPr/>
          </p:nvGrpSpPr>
          <p:grpSpPr>
            <a:xfrm>
              <a:off x="5271484" y="3451552"/>
              <a:ext cx="1999543" cy="1608445"/>
              <a:chOff x="5271484" y="3451552"/>
              <a:chExt cx="1999543" cy="1608445"/>
            </a:xfrm>
            <a:noFill/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FB4B82F6-7F13-C24C-432E-7E7DD862E3A2}"/>
                  </a:ext>
                </a:extLst>
              </p:cNvPr>
              <p:cNvSpPr/>
              <p:nvPr/>
            </p:nvSpPr>
            <p:spPr>
              <a:xfrm>
                <a:off x="6480497" y="3451552"/>
                <a:ext cx="790530" cy="560191"/>
              </a:xfrm>
              <a:custGeom>
                <a:avLst/>
                <a:gdLst>
                  <a:gd name="connsiteX0" fmla="*/ 85001 w 790530"/>
                  <a:gd name="connsiteY0" fmla="*/ 246363 h 560191"/>
                  <a:gd name="connsiteX1" fmla="*/ 86045 w 790530"/>
                  <a:gd name="connsiteY1" fmla="*/ 239511 h 560191"/>
                  <a:gd name="connsiteX2" fmla="*/ 114979 w 790530"/>
                  <a:gd name="connsiteY2" fmla="*/ 231233 h 560191"/>
                  <a:gd name="connsiteX3" fmla="*/ 114410 w 790530"/>
                  <a:gd name="connsiteY3" fmla="*/ 221431 h 560191"/>
                  <a:gd name="connsiteX4" fmla="*/ 128356 w 790530"/>
                  <a:gd name="connsiteY4" fmla="*/ 210583 h 560191"/>
                  <a:gd name="connsiteX5" fmla="*/ 129209 w 790530"/>
                  <a:gd name="connsiteY5" fmla="*/ 198213 h 560191"/>
                  <a:gd name="connsiteX6" fmla="*/ 123423 w 790530"/>
                  <a:gd name="connsiteY6" fmla="*/ 190125 h 560191"/>
                  <a:gd name="connsiteX7" fmla="*/ 123802 w 790530"/>
                  <a:gd name="connsiteY7" fmla="*/ 186699 h 560191"/>
                  <a:gd name="connsiteX8" fmla="*/ 129589 w 790530"/>
                  <a:gd name="connsiteY8" fmla="*/ 178325 h 560191"/>
                  <a:gd name="connsiteX9" fmla="*/ 133763 w 790530"/>
                  <a:gd name="connsiteY9" fmla="*/ 174328 h 560191"/>
                  <a:gd name="connsiteX10" fmla="*/ 138317 w 790530"/>
                  <a:gd name="connsiteY10" fmla="*/ 170237 h 560191"/>
                  <a:gd name="connsiteX11" fmla="*/ 142301 w 790530"/>
                  <a:gd name="connsiteY11" fmla="*/ 164432 h 560191"/>
                  <a:gd name="connsiteX12" fmla="*/ 147519 w 790530"/>
                  <a:gd name="connsiteY12" fmla="*/ 168714 h 560191"/>
                  <a:gd name="connsiteX13" fmla="*/ 147993 w 790530"/>
                  <a:gd name="connsiteY13" fmla="*/ 160911 h 560191"/>
                  <a:gd name="connsiteX14" fmla="*/ 151978 w 790530"/>
                  <a:gd name="connsiteY14" fmla="*/ 157866 h 560191"/>
                  <a:gd name="connsiteX15" fmla="*/ 153401 w 790530"/>
                  <a:gd name="connsiteY15" fmla="*/ 163766 h 560191"/>
                  <a:gd name="connsiteX16" fmla="*/ 157859 w 790530"/>
                  <a:gd name="connsiteY16" fmla="*/ 157676 h 560191"/>
                  <a:gd name="connsiteX17" fmla="*/ 152737 w 790530"/>
                  <a:gd name="connsiteY17" fmla="*/ 150444 h 560191"/>
                  <a:gd name="connsiteX18" fmla="*/ 160706 w 790530"/>
                  <a:gd name="connsiteY18" fmla="*/ 149492 h 560191"/>
                  <a:gd name="connsiteX19" fmla="*/ 152452 w 790530"/>
                  <a:gd name="connsiteY19" fmla="*/ 140167 h 560191"/>
                  <a:gd name="connsiteX20" fmla="*/ 150365 w 790530"/>
                  <a:gd name="connsiteY20" fmla="*/ 135028 h 560191"/>
                  <a:gd name="connsiteX21" fmla="*/ 155678 w 790530"/>
                  <a:gd name="connsiteY21" fmla="*/ 133220 h 560191"/>
                  <a:gd name="connsiteX22" fmla="*/ 159472 w 790530"/>
                  <a:gd name="connsiteY22" fmla="*/ 128653 h 560191"/>
                  <a:gd name="connsiteX23" fmla="*/ 175030 w 790530"/>
                  <a:gd name="connsiteY23" fmla="*/ 123324 h 560191"/>
                  <a:gd name="connsiteX24" fmla="*/ 177782 w 790530"/>
                  <a:gd name="connsiteY24" fmla="*/ 128463 h 560191"/>
                  <a:gd name="connsiteX25" fmla="*/ 185940 w 790530"/>
                  <a:gd name="connsiteY25" fmla="*/ 130080 h 560191"/>
                  <a:gd name="connsiteX26" fmla="*/ 192107 w 790530"/>
                  <a:gd name="connsiteY26" fmla="*/ 122658 h 560191"/>
                  <a:gd name="connsiteX27" fmla="*/ 191063 w 790530"/>
                  <a:gd name="connsiteY27" fmla="*/ 114474 h 560191"/>
                  <a:gd name="connsiteX28" fmla="*/ 206716 w 790530"/>
                  <a:gd name="connsiteY28" fmla="*/ 118376 h 560191"/>
                  <a:gd name="connsiteX29" fmla="*/ 202258 w 790530"/>
                  <a:gd name="connsiteY29" fmla="*/ 100677 h 560191"/>
                  <a:gd name="connsiteX30" fmla="*/ 211839 w 790530"/>
                  <a:gd name="connsiteY30" fmla="*/ 108004 h 560191"/>
                  <a:gd name="connsiteX31" fmla="*/ 214685 w 790530"/>
                  <a:gd name="connsiteY31" fmla="*/ 105054 h 560191"/>
                  <a:gd name="connsiteX32" fmla="*/ 212598 w 790530"/>
                  <a:gd name="connsiteY32" fmla="*/ 96965 h 560191"/>
                  <a:gd name="connsiteX33" fmla="*/ 215918 w 790530"/>
                  <a:gd name="connsiteY33" fmla="*/ 94396 h 560191"/>
                  <a:gd name="connsiteX34" fmla="*/ 219239 w 790530"/>
                  <a:gd name="connsiteY34" fmla="*/ 104388 h 560191"/>
                  <a:gd name="connsiteX35" fmla="*/ 228061 w 790530"/>
                  <a:gd name="connsiteY35" fmla="*/ 95443 h 560191"/>
                  <a:gd name="connsiteX36" fmla="*/ 235841 w 790530"/>
                  <a:gd name="connsiteY36" fmla="*/ 96775 h 560191"/>
                  <a:gd name="connsiteX37" fmla="*/ 235651 w 790530"/>
                  <a:gd name="connsiteY37" fmla="*/ 88021 h 560191"/>
                  <a:gd name="connsiteX38" fmla="*/ 242956 w 790530"/>
                  <a:gd name="connsiteY38" fmla="*/ 94206 h 560191"/>
                  <a:gd name="connsiteX39" fmla="*/ 253391 w 790530"/>
                  <a:gd name="connsiteY39" fmla="*/ 91161 h 560191"/>
                  <a:gd name="connsiteX40" fmla="*/ 258514 w 790530"/>
                  <a:gd name="connsiteY40" fmla="*/ 89734 h 560191"/>
                  <a:gd name="connsiteX41" fmla="*/ 262593 w 790530"/>
                  <a:gd name="connsiteY41" fmla="*/ 88877 h 560191"/>
                  <a:gd name="connsiteX42" fmla="*/ 264301 w 790530"/>
                  <a:gd name="connsiteY42" fmla="*/ 73652 h 560191"/>
                  <a:gd name="connsiteX43" fmla="*/ 276159 w 790530"/>
                  <a:gd name="connsiteY43" fmla="*/ 73081 h 560191"/>
                  <a:gd name="connsiteX44" fmla="*/ 282515 w 790530"/>
                  <a:gd name="connsiteY44" fmla="*/ 69560 h 560191"/>
                  <a:gd name="connsiteX45" fmla="*/ 296651 w 790530"/>
                  <a:gd name="connsiteY45" fmla="*/ 73652 h 560191"/>
                  <a:gd name="connsiteX46" fmla="*/ 308888 w 790530"/>
                  <a:gd name="connsiteY46" fmla="*/ 71273 h 560191"/>
                  <a:gd name="connsiteX47" fmla="*/ 318755 w 790530"/>
                  <a:gd name="connsiteY47" fmla="*/ 66039 h 560191"/>
                  <a:gd name="connsiteX48" fmla="*/ 317521 w 790530"/>
                  <a:gd name="connsiteY48" fmla="*/ 76697 h 560191"/>
                  <a:gd name="connsiteX49" fmla="*/ 321980 w 790530"/>
                  <a:gd name="connsiteY49" fmla="*/ 72700 h 560191"/>
                  <a:gd name="connsiteX50" fmla="*/ 323972 w 790530"/>
                  <a:gd name="connsiteY50" fmla="*/ 62804 h 560191"/>
                  <a:gd name="connsiteX51" fmla="*/ 328621 w 790530"/>
                  <a:gd name="connsiteY51" fmla="*/ 70321 h 560191"/>
                  <a:gd name="connsiteX52" fmla="*/ 333839 w 790530"/>
                  <a:gd name="connsiteY52" fmla="*/ 73937 h 560191"/>
                  <a:gd name="connsiteX53" fmla="*/ 338867 w 790530"/>
                  <a:gd name="connsiteY53" fmla="*/ 71178 h 560191"/>
                  <a:gd name="connsiteX54" fmla="*/ 342946 w 790530"/>
                  <a:gd name="connsiteY54" fmla="*/ 78886 h 560191"/>
                  <a:gd name="connsiteX55" fmla="*/ 353666 w 790530"/>
                  <a:gd name="connsiteY55" fmla="*/ 73652 h 560191"/>
                  <a:gd name="connsiteX56" fmla="*/ 356797 w 790530"/>
                  <a:gd name="connsiteY56" fmla="*/ 78410 h 560191"/>
                  <a:gd name="connsiteX57" fmla="*/ 366189 w 790530"/>
                  <a:gd name="connsiteY57" fmla="*/ 77458 h 560191"/>
                  <a:gd name="connsiteX58" fmla="*/ 378426 w 790530"/>
                  <a:gd name="connsiteY58" fmla="*/ 69275 h 560191"/>
                  <a:gd name="connsiteX59" fmla="*/ 385162 w 790530"/>
                  <a:gd name="connsiteY59" fmla="*/ 70607 h 560191"/>
                  <a:gd name="connsiteX60" fmla="*/ 387154 w 790530"/>
                  <a:gd name="connsiteY60" fmla="*/ 59949 h 560191"/>
                  <a:gd name="connsiteX61" fmla="*/ 392941 w 790530"/>
                  <a:gd name="connsiteY61" fmla="*/ 70226 h 560191"/>
                  <a:gd name="connsiteX62" fmla="*/ 402997 w 790530"/>
                  <a:gd name="connsiteY62" fmla="*/ 69179 h 560191"/>
                  <a:gd name="connsiteX63" fmla="*/ 408405 w 790530"/>
                  <a:gd name="connsiteY63" fmla="*/ 70892 h 560191"/>
                  <a:gd name="connsiteX64" fmla="*/ 405464 w 790530"/>
                  <a:gd name="connsiteY64" fmla="*/ 58902 h 560191"/>
                  <a:gd name="connsiteX65" fmla="*/ 410871 w 790530"/>
                  <a:gd name="connsiteY65" fmla="*/ 64422 h 560191"/>
                  <a:gd name="connsiteX66" fmla="*/ 418366 w 790530"/>
                  <a:gd name="connsiteY66" fmla="*/ 60330 h 560191"/>
                  <a:gd name="connsiteX67" fmla="*/ 428422 w 790530"/>
                  <a:gd name="connsiteY67" fmla="*/ 53193 h 560191"/>
                  <a:gd name="connsiteX68" fmla="*/ 442652 w 790530"/>
                  <a:gd name="connsiteY68" fmla="*/ 54620 h 560191"/>
                  <a:gd name="connsiteX69" fmla="*/ 442652 w 790530"/>
                  <a:gd name="connsiteY69" fmla="*/ 54335 h 560191"/>
                  <a:gd name="connsiteX70" fmla="*/ 444644 w 790530"/>
                  <a:gd name="connsiteY70" fmla="*/ 51385 h 560191"/>
                  <a:gd name="connsiteX71" fmla="*/ 455933 w 790530"/>
                  <a:gd name="connsiteY71" fmla="*/ 53003 h 560191"/>
                  <a:gd name="connsiteX72" fmla="*/ 461341 w 790530"/>
                  <a:gd name="connsiteY72" fmla="*/ 52717 h 560191"/>
                  <a:gd name="connsiteX73" fmla="*/ 458115 w 790530"/>
                  <a:gd name="connsiteY73" fmla="*/ 47864 h 560191"/>
                  <a:gd name="connsiteX74" fmla="*/ 465230 w 790530"/>
                  <a:gd name="connsiteY74" fmla="*/ 49101 h 560191"/>
                  <a:gd name="connsiteX75" fmla="*/ 474717 w 790530"/>
                  <a:gd name="connsiteY75" fmla="*/ 39490 h 560191"/>
                  <a:gd name="connsiteX76" fmla="*/ 482970 w 790530"/>
                  <a:gd name="connsiteY76" fmla="*/ 36065 h 560191"/>
                  <a:gd name="connsiteX77" fmla="*/ 484204 w 790530"/>
                  <a:gd name="connsiteY77" fmla="*/ 31021 h 560191"/>
                  <a:gd name="connsiteX78" fmla="*/ 491414 w 790530"/>
                  <a:gd name="connsiteY78" fmla="*/ 37302 h 560191"/>
                  <a:gd name="connsiteX79" fmla="*/ 484488 w 790530"/>
                  <a:gd name="connsiteY79" fmla="*/ 25978 h 560191"/>
                  <a:gd name="connsiteX80" fmla="*/ 490655 w 790530"/>
                  <a:gd name="connsiteY80" fmla="*/ 24456 h 560191"/>
                  <a:gd name="connsiteX81" fmla="*/ 500426 w 790530"/>
                  <a:gd name="connsiteY81" fmla="*/ 24836 h 560191"/>
                  <a:gd name="connsiteX82" fmla="*/ 504790 w 790530"/>
                  <a:gd name="connsiteY82" fmla="*/ 10753 h 560191"/>
                  <a:gd name="connsiteX83" fmla="*/ 508774 w 790530"/>
                  <a:gd name="connsiteY83" fmla="*/ 14654 h 560191"/>
                  <a:gd name="connsiteX84" fmla="*/ 520633 w 790530"/>
                  <a:gd name="connsiteY84" fmla="*/ 15225 h 560191"/>
                  <a:gd name="connsiteX85" fmla="*/ 527558 w 790530"/>
                  <a:gd name="connsiteY85" fmla="*/ 17985 h 560191"/>
                  <a:gd name="connsiteX86" fmla="*/ 532017 w 790530"/>
                  <a:gd name="connsiteY86" fmla="*/ 11229 h 560191"/>
                  <a:gd name="connsiteX87" fmla="*/ 544350 w 790530"/>
                  <a:gd name="connsiteY87" fmla="*/ 9706 h 560191"/>
                  <a:gd name="connsiteX88" fmla="*/ 544634 w 790530"/>
                  <a:gd name="connsiteY88" fmla="*/ 9992 h 560191"/>
                  <a:gd name="connsiteX89" fmla="*/ 544919 w 790530"/>
                  <a:gd name="connsiteY89" fmla="*/ 21125 h 560191"/>
                  <a:gd name="connsiteX90" fmla="*/ 550326 w 790530"/>
                  <a:gd name="connsiteY90" fmla="*/ 13988 h 560191"/>
                  <a:gd name="connsiteX91" fmla="*/ 553647 w 790530"/>
                  <a:gd name="connsiteY91" fmla="*/ 20554 h 560191"/>
                  <a:gd name="connsiteX92" fmla="*/ 561805 w 790530"/>
                  <a:gd name="connsiteY92" fmla="*/ 8374 h 560191"/>
                  <a:gd name="connsiteX93" fmla="*/ 567497 w 790530"/>
                  <a:gd name="connsiteY93" fmla="*/ 14369 h 560191"/>
                  <a:gd name="connsiteX94" fmla="*/ 580494 w 790530"/>
                  <a:gd name="connsiteY94" fmla="*/ 15606 h 560191"/>
                  <a:gd name="connsiteX95" fmla="*/ 584573 w 790530"/>
                  <a:gd name="connsiteY95" fmla="*/ 20078 h 560191"/>
                  <a:gd name="connsiteX96" fmla="*/ 587230 w 790530"/>
                  <a:gd name="connsiteY96" fmla="*/ 27120 h 560191"/>
                  <a:gd name="connsiteX97" fmla="*/ 604021 w 790530"/>
                  <a:gd name="connsiteY97" fmla="*/ 16843 h 560191"/>
                  <a:gd name="connsiteX98" fmla="*/ 625556 w 790530"/>
                  <a:gd name="connsiteY98" fmla="*/ 0 h 560191"/>
                  <a:gd name="connsiteX99" fmla="*/ 625556 w 790530"/>
                  <a:gd name="connsiteY99" fmla="*/ 0 h 560191"/>
                  <a:gd name="connsiteX100" fmla="*/ 626884 w 790530"/>
                  <a:gd name="connsiteY100" fmla="*/ 3997 h 560191"/>
                  <a:gd name="connsiteX101" fmla="*/ 630489 w 790530"/>
                  <a:gd name="connsiteY101" fmla="*/ 24646 h 560191"/>
                  <a:gd name="connsiteX102" fmla="*/ 638079 w 790530"/>
                  <a:gd name="connsiteY102" fmla="*/ 40442 h 560191"/>
                  <a:gd name="connsiteX103" fmla="*/ 660088 w 790530"/>
                  <a:gd name="connsiteY103" fmla="*/ 56143 h 560191"/>
                  <a:gd name="connsiteX104" fmla="*/ 666444 w 790530"/>
                  <a:gd name="connsiteY104" fmla="*/ 55477 h 560191"/>
                  <a:gd name="connsiteX105" fmla="*/ 676121 w 790530"/>
                  <a:gd name="connsiteY105" fmla="*/ 73747 h 560191"/>
                  <a:gd name="connsiteX106" fmla="*/ 674982 w 790530"/>
                  <a:gd name="connsiteY106" fmla="*/ 77363 h 560191"/>
                  <a:gd name="connsiteX107" fmla="*/ 675931 w 790530"/>
                  <a:gd name="connsiteY107" fmla="*/ 86308 h 560191"/>
                  <a:gd name="connsiteX108" fmla="*/ 679536 w 790530"/>
                  <a:gd name="connsiteY108" fmla="*/ 93254 h 560191"/>
                  <a:gd name="connsiteX109" fmla="*/ 684469 w 790530"/>
                  <a:gd name="connsiteY109" fmla="*/ 109907 h 560191"/>
                  <a:gd name="connsiteX110" fmla="*/ 684184 w 790530"/>
                  <a:gd name="connsiteY110" fmla="*/ 110859 h 560191"/>
                  <a:gd name="connsiteX111" fmla="*/ 695853 w 790530"/>
                  <a:gd name="connsiteY111" fmla="*/ 114284 h 560191"/>
                  <a:gd name="connsiteX112" fmla="*/ 699458 w 790530"/>
                  <a:gd name="connsiteY112" fmla="*/ 134077 h 560191"/>
                  <a:gd name="connsiteX113" fmla="*/ 696802 w 790530"/>
                  <a:gd name="connsiteY113" fmla="*/ 139691 h 560191"/>
                  <a:gd name="connsiteX114" fmla="*/ 688453 w 790530"/>
                  <a:gd name="connsiteY114" fmla="*/ 146828 h 560191"/>
                  <a:gd name="connsiteX115" fmla="*/ 688453 w 790530"/>
                  <a:gd name="connsiteY115" fmla="*/ 155582 h 560191"/>
                  <a:gd name="connsiteX116" fmla="*/ 678777 w 790530"/>
                  <a:gd name="connsiteY116" fmla="*/ 155297 h 560191"/>
                  <a:gd name="connsiteX117" fmla="*/ 596337 w 790530"/>
                  <a:gd name="connsiteY117" fmla="*/ 230852 h 560191"/>
                  <a:gd name="connsiteX118" fmla="*/ 595958 w 790530"/>
                  <a:gd name="connsiteY118" fmla="*/ 246553 h 560191"/>
                  <a:gd name="connsiteX119" fmla="*/ 600037 w 790530"/>
                  <a:gd name="connsiteY119" fmla="*/ 243698 h 560191"/>
                  <a:gd name="connsiteX120" fmla="*/ 619200 w 790530"/>
                  <a:gd name="connsiteY120" fmla="*/ 237228 h 560191"/>
                  <a:gd name="connsiteX121" fmla="*/ 648135 w 790530"/>
                  <a:gd name="connsiteY121" fmla="*/ 245982 h 560191"/>
                  <a:gd name="connsiteX122" fmla="*/ 653542 w 790530"/>
                  <a:gd name="connsiteY122" fmla="*/ 260351 h 560191"/>
                  <a:gd name="connsiteX123" fmla="*/ 654206 w 790530"/>
                  <a:gd name="connsiteY123" fmla="*/ 270057 h 560191"/>
                  <a:gd name="connsiteX124" fmla="*/ 660562 w 790530"/>
                  <a:gd name="connsiteY124" fmla="*/ 268534 h 560191"/>
                  <a:gd name="connsiteX125" fmla="*/ 665116 w 790530"/>
                  <a:gd name="connsiteY125" fmla="*/ 269010 h 560191"/>
                  <a:gd name="connsiteX126" fmla="*/ 677733 w 790530"/>
                  <a:gd name="connsiteY126" fmla="*/ 279763 h 560191"/>
                  <a:gd name="connsiteX127" fmla="*/ 687125 w 790530"/>
                  <a:gd name="connsiteY127" fmla="*/ 286709 h 560191"/>
                  <a:gd name="connsiteX128" fmla="*/ 696991 w 790530"/>
                  <a:gd name="connsiteY128" fmla="*/ 297272 h 560191"/>
                  <a:gd name="connsiteX129" fmla="*/ 704676 w 790530"/>
                  <a:gd name="connsiteY129" fmla="*/ 311641 h 560191"/>
                  <a:gd name="connsiteX130" fmla="*/ 724503 w 790530"/>
                  <a:gd name="connsiteY130" fmla="*/ 330767 h 560191"/>
                  <a:gd name="connsiteX131" fmla="*/ 728298 w 790530"/>
                  <a:gd name="connsiteY131" fmla="*/ 368259 h 560191"/>
                  <a:gd name="connsiteX132" fmla="*/ 741294 w 790530"/>
                  <a:gd name="connsiteY132" fmla="*/ 375491 h 560191"/>
                  <a:gd name="connsiteX133" fmla="*/ 739207 w 790530"/>
                  <a:gd name="connsiteY133" fmla="*/ 395094 h 560191"/>
                  <a:gd name="connsiteX134" fmla="*/ 740156 w 790530"/>
                  <a:gd name="connsiteY134" fmla="*/ 403468 h 560191"/>
                  <a:gd name="connsiteX135" fmla="*/ 747366 w 790530"/>
                  <a:gd name="connsiteY135" fmla="*/ 411366 h 560191"/>
                  <a:gd name="connsiteX136" fmla="*/ 754386 w 790530"/>
                  <a:gd name="connsiteY136" fmla="*/ 430207 h 560191"/>
                  <a:gd name="connsiteX137" fmla="*/ 759319 w 790530"/>
                  <a:gd name="connsiteY137" fmla="*/ 447240 h 560191"/>
                  <a:gd name="connsiteX138" fmla="*/ 769185 w 790530"/>
                  <a:gd name="connsiteY138" fmla="*/ 468175 h 560191"/>
                  <a:gd name="connsiteX139" fmla="*/ 771652 w 790530"/>
                  <a:gd name="connsiteY139" fmla="*/ 479689 h 560191"/>
                  <a:gd name="connsiteX140" fmla="*/ 779052 w 790530"/>
                  <a:gd name="connsiteY140" fmla="*/ 491869 h 560191"/>
                  <a:gd name="connsiteX141" fmla="*/ 788728 w 790530"/>
                  <a:gd name="connsiteY141" fmla="*/ 516324 h 560191"/>
                  <a:gd name="connsiteX142" fmla="*/ 789013 w 790530"/>
                  <a:gd name="connsiteY142" fmla="*/ 516800 h 560191"/>
                  <a:gd name="connsiteX143" fmla="*/ 786072 w 790530"/>
                  <a:gd name="connsiteY143" fmla="*/ 532977 h 560191"/>
                  <a:gd name="connsiteX144" fmla="*/ 784554 w 790530"/>
                  <a:gd name="connsiteY144" fmla="*/ 539067 h 560191"/>
                  <a:gd name="connsiteX145" fmla="*/ 790531 w 790530"/>
                  <a:gd name="connsiteY145" fmla="*/ 547821 h 560191"/>
                  <a:gd name="connsiteX146" fmla="*/ 790531 w 790530"/>
                  <a:gd name="connsiteY146" fmla="*/ 547821 h 560191"/>
                  <a:gd name="connsiteX147" fmla="*/ 784554 w 790530"/>
                  <a:gd name="connsiteY147" fmla="*/ 548963 h 560191"/>
                  <a:gd name="connsiteX148" fmla="*/ 763683 w 790530"/>
                  <a:gd name="connsiteY148" fmla="*/ 554673 h 560191"/>
                  <a:gd name="connsiteX149" fmla="*/ 744994 w 790530"/>
                  <a:gd name="connsiteY149" fmla="*/ 560192 h 560191"/>
                  <a:gd name="connsiteX150" fmla="*/ 744994 w 790530"/>
                  <a:gd name="connsiteY150" fmla="*/ 550295 h 560191"/>
                  <a:gd name="connsiteX151" fmla="*/ 739682 w 790530"/>
                  <a:gd name="connsiteY151" fmla="*/ 541446 h 560191"/>
                  <a:gd name="connsiteX152" fmla="*/ 737025 w 790530"/>
                  <a:gd name="connsiteY152" fmla="*/ 534975 h 560191"/>
                  <a:gd name="connsiteX153" fmla="*/ 732756 w 790530"/>
                  <a:gd name="connsiteY153" fmla="*/ 525935 h 560191"/>
                  <a:gd name="connsiteX154" fmla="*/ 743856 w 790530"/>
                  <a:gd name="connsiteY154" fmla="*/ 525364 h 560191"/>
                  <a:gd name="connsiteX155" fmla="*/ 745279 w 790530"/>
                  <a:gd name="connsiteY155" fmla="*/ 508997 h 560191"/>
                  <a:gd name="connsiteX156" fmla="*/ 744994 w 790530"/>
                  <a:gd name="connsiteY156" fmla="*/ 497007 h 560191"/>
                  <a:gd name="connsiteX157" fmla="*/ 743666 w 790530"/>
                  <a:gd name="connsiteY157" fmla="*/ 487777 h 560191"/>
                  <a:gd name="connsiteX158" fmla="*/ 740915 w 790530"/>
                  <a:gd name="connsiteY158" fmla="*/ 480069 h 560191"/>
                  <a:gd name="connsiteX159" fmla="*/ 733895 w 790530"/>
                  <a:gd name="connsiteY159" fmla="*/ 474360 h 560191"/>
                  <a:gd name="connsiteX160" fmla="*/ 736266 w 790530"/>
                  <a:gd name="connsiteY160" fmla="*/ 469507 h 560191"/>
                  <a:gd name="connsiteX161" fmla="*/ 735602 w 790530"/>
                  <a:gd name="connsiteY161" fmla="*/ 463607 h 560191"/>
                  <a:gd name="connsiteX162" fmla="*/ 735982 w 790530"/>
                  <a:gd name="connsiteY162" fmla="*/ 456851 h 560191"/>
                  <a:gd name="connsiteX163" fmla="*/ 734559 w 790530"/>
                  <a:gd name="connsiteY163" fmla="*/ 449048 h 560191"/>
                  <a:gd name="connsiteX164" fmla="*/ 733231 w 790530"/>
                  <a:gd name="connsiteY164" fmla="*/ 445242 h 560191"/>
                  <a:gd name="connsiteX165" fmla="*/ 735413 w 790530"/>
                  <a:gd name="connsiteY165" fmla="*/ 441245 h 560191"/>
                  <a:gd name="connsiteX166" fmla="*/ 732472 w 790530"/>
                  <a:gd name="connsiteY166" fmla="*/ 435345 h 560191"/>
                  <a:gd name="connsiteX167" fmla="*/ 727349 w 790530"/>
                  <a:gd name="connsiteY167" fmla="*/ 433918 h 560191"/>
                  <a:gd name="connsiteX168" fmla="*/ 726495 w 790530"/>
                  <a:gd name="connsiteY168" fmla="*/ 427352 h 560191"/>
                  <a:gd name="connsiteX169" fmla="*/ 718906 w 790530"/>
                  <a:gd name="connsiteY169" fmla="*/ 418788 h 560191"/>
                  <a:gd name="connsiteX170" fmla="*/ 711980 w 790530"/>
                  <a:gd name="connsiteY170" fmla="*/ 412317 h 560191"/>
                  <a:gd name="connsiteX171" fmla="*/ 707047 w 790530"/>
                  <a:gd name="connsiteY171" fmla="*/ 410129 h 560191"/>
                  <a:gd name="connsiteX172" fmla="*/ 702968 w 790530"/>
                  <a:gd name="connsiteY172" fmla="*/ 412222 h 560191"/>
                  <a:gd name="connsiteX173" fmla="*/ 698414 w 790530"/>
                  <a:gd name="connsiteY173" fmla="*/ 403848 h 560191"/>
                  <a:gd name="connsiteX174" fmla="*/ 695284 w 790530"/>
                  <a:gd name="connsiteY174" fmla="*/ 399852 h 560191"/>
                  <a:gd name="connsiteX175" fmla="*/ 696232 w 790530"/>
                  <a:gd name="connsiteY175" fmla="*/ 393571 h 560191"/>
                  <a:gd name="connsiteX176" fmla="*/ 692533 w 790530"/>
                  <a:gd name="connsiteY176" fmla="*/ 386434 h 560191"/>
                  <a:gd name="connsiteX177" fmla="*/ 692912 w 790530"/>
                  <a:gd name="connsiteY177" fmla="*/ 380059 h 560191"/>
                  <a:gd name="connsiteX178" fmla="*/ 691774 w 790530"/>
                  <a:gd name="connsiteY178" fmla="*/ 368164 h 560191"/>
                  <a:gd name="connsiteX179" fmla="*/ 690351 w 790530"/>
                  <a:gd name="connsiteY179" fmla="*/ 361218 h 560191"/>
                  <a:gd name="connsiteX180" fmla="*/ 685038 w 790530"/>
                  <a:gd name="connsiteY180" fmla="*/ 352844 h 560191"/>
                  <a:gd name="connsiteX181" fmla="*/ 677923 w 790530"/>
                  <a:gd name="connsiteY181" fmla="*/ 355223 h 560191"/>
                  <a:gd name="connsiteX182" fmla="*/ 675646 w 790530"/>
                  <a:gd name="connsiteY182" fmla="*/ 356460 h 560191"/>
                  <a:gd name="connsiteX183" fmla="*/ 670334 w 790530"/>
                  <a:gd name="connsiteY183" fmla="*/ 362835 h 560191"/>
                  <a:gd name="connsiteX184" fmla="*/ 665780 w 790530"/>
                  <a:gd name="connsiteY184" fmla="*/ 365880 h 560191"/>
                  <a:gd name="connsiteX185" fmla="*/ 654111 w 790530"/>
                  <a:gd name="connsiteY185" fmla="*/ 367784 h 560191"/>
                  <a:gd name="connsiteX186" fmla="*/ 648514 w 790530"/>
                  <a:gd name="connsiteY186" fmla="*/ 370733 h 560191"/>
                  <a:gd name="connsiteX187" fmla="*/ 647376 w 790530"/>
                  <a:gd name="connsiteY187" fmla="*/ 384722 h 560191"/>
                  <a:gd name="connsiteX188" fmla="*/ 638079 w 790530"/>
                  <a:gd name="connsiteY188" fmla="*/ 391192 h 560191"/>
                  <a:gd name="connsiteX189" fmla="*/ 635233 w 790530"/>
                  <a:gd name="connsiteY189" fmla="*/ 395760 h 560191"/>
                  <a:gd name="connsiteX190" fmla="*/ 618251 w 790530"/>
                  <a:gd name="connsiteY190" fmla="*/ 392905 h 560191"/>
                  <a:gd name="connsiteX191" fmla="*/ 608765 w 790530"/>
                  <a:gd name="connsiteY191" fmla="*/ 398234 h 560191"/>
                  <a:gd name="connsiteX192" fmla="*/ 602124 w 790530"/>
                  <a:gd name="connsiteY192" fmla="*/ 408511 h 560191"/>
                  <a:gd name="connsiteX193" fmla="*/ 593111 w 790530"/>
                  <a:gd name="connsiteY193" fmla="*/ 413459 h 560191"/>
                  <a:gd name="connsiteX194" fmla="*/ 584858 w 790530"/>
                  <a:gd name="connsiteY194" fmla="*/ 418598 h 560191"/>
                  <a:gd name="connsiteX195" fmla="*/ 585996 w 790530"/>
                  <a:gd name="connsiteY195" fmla="*/ 424973 h 560191"/>
                  <a:gd name="connsiteX196" fmla="*/ 585617 w 790530"/>
                  <a:gd name="connsiteY196" fmla="*/ 431063 h 560191"/>
                  <a:gd name="connsiteX197" fmla="*/ 578217 w 790530"/>
                  <a:gd name="connsiteY197" fmla="*/ 433537 h 560191"/>
                  <a:gd name="connsiteX198" fmla="*/ 568636 w 790530"/>
                  <a:gd name="connsiteY198" fmla="*/ 432966 h 560191"/>
                  <a:gd name="connsiteX199" fmla="*/ 566074 w 790530"/>
                  <a:gd name="connsiteY199" fmla="*/ 430778 h 560191"/>
                  <a:gd name="connsiteX200" fmla="*/ 560192 w 790530"/>
                  <a:gd name="connsiteY200" fmla="*/ 427352 h 560191"/>
                  <a:gd name="connsiteX201" fmla="*/ 554406 w 790530"/>
                  <a:gd name="connsiteY201" fmla="*/ 416790 h 560191"/>
                  <a:gd name="connsiteX202" fmla="*/ 546721 w 790530"/>
                  <a:gd name="connsiteY202" fmla="*/ 412127 h 560191"/>
                  <a:gd name="connsiteX203" fmla="*/ 541314 w 790530"/>
                  <a:gd name="connsiteY203" fmla="*/ 404229 h 560191"/>
                  <a:gd name="connsiteX204" fmla="*/ 533914 w 790530"/>
                  <a:gd name="connsiteY204" fmla="*/ 401850 h 560191"/>
                  <a:gd name="connsiteX205" fmla="*/ 531163 w 790530"/>
                  <a:gd name="connsiteY205" fmla="*/ 391002 h 560191"/>
                  <a:gd name="connsiteX206" fmla="*/ 531163 w 790530"/>
                  <a:gd name="connsiteY206" fmla="*/ 391002 h 560191"/>
                  <a:gd name="connsiteX207" fmla="*/ 530783 w 790530"/>
                  <a:gd name="connsiteY207" fmla="*/ 391002 h 560191"/>
                  <a:gd name="connsiteX208" fmla="*/ 528696 w 790530"/>
                  <a:gd name="connsiteY208" fmla="*/ 401279 h 560191"/>
                  <a:gd name="connsiteX209" fmla="*/ 521012 w 790530"/>
                  <a:gd name="connsiteY209" fmla="*/ 413745 h 560191"/>
                  <a:gd name="connsiteX210" fmla="*/ 517976 w 790530"/>
                  <a:gd name="connsiteY210" fmla="*/ 422975 h 560191"/>
                  <a:gd name="connsiteX211" fmla="*/ 513612 w 790530"/>
                  <a:gd name="connsiteY211" fmla="*/ 429160 h 560191"/>
                  <a:gd name="connsiteX212" fmla="*/ 517218 w 790530"/>
                  <a:gd name="connsiteY212" fmla="*/ 432966 h 560191"/>
                  <a:gd name="connsiteX213" fmla="*/ 523574 w 790530"/>
                  <a:gd name="connsiteY213" fmla="*/ 432966 h 560191"/>
                  <a:gd name="connsiteX214" fmla="*/ 523574 w 790530"/>
                  <a:gd name="connsiteY214" fmla="*/ 432966 h 560191"/>
                  <a:gd name="connsiteX215" fmla="*/ 523858 w 790530"/>
                  <a:gd name="connsiteY215" fmla="*/ 441435 h 560191"/>
                  <a:gd name="connsiteX216" fmla="*/ 533250 w 790530"/>
                  <a:gd name="connsiteY216" fmla="*/ 442197 h 560191"/>
                  <a:gd name="connsiteX217" fmla="*/ 531258 w 790530"/>
                  <a:gd name="connsiteY217" fmla="*/ 448096 h 560191"/>
                  <a:gd name="connsiteX218" fmla="*/ 536665 w 790530"/>
                  <a:gd name="connsiteY218" fmla="*/ 451141 h 560191"/>
                  <a:gd name="connsiteX219" fmla="*/ 300255 w 790530"/>
                  <a:gd name="connsiteY219" fmla="*/ 451141 h 560191"/>
                  <a:gd name="connsiteX220" fmla="*/ 288302 w 790530"/>
                  <a:gd name="connsiteY220" fmla="*/ 446479 h 560191"/>
                  <a:gd name="connsiteX221" fmla="*/ 271700 w 790530"/>
                  <a:gd name="connsiteY221" fmla="*/ 443053 h 560191"/>
                  <a:gd name="connsiteX222" fmla="*/ 242671 w 790530"/>
                  <a:gd name="connsiteY222" fmla="*/ 451332 h 560191"/>
                  <a:gd name="connsiteX223" fmla="*/ 225120 w 790530"/>
                  <a:gd name="connsiteY223" fmla="*/ 456090 h 560191"/>
                  <a:gd name="connsiteX224" fmla="*/ 212598 w 790530"/>
                  <a:gd name="connsiteY224" fmla="*/ 453615 h 560191"/>
                  <a:gd name="connsiteX225" fmla="*/ 212598 w 790530"/>
                  <a:gd name="connsiteY225" fmla="*/ 453615 h 560191"/>
                  <a:gd name="connsiteX226" fmla="*/ 205578 w 790530"/>
                  <a:gd name="connsiteY226" fmla="*/ 452474 h 560191"/>
                  <a:gd name="connsiteX227" fmla="*/ 194004 w 790530"/>
                  <a:gd name="connsiteY227" fmla="*/ 447240 h 560191"/>
                  <a:gd name="connsiteX228" fmla="*/ 183474 w 790530"/>
                  <a:gd name="connsiteY228" fmla="*/ 446193 h 560191"/>
                  <a:gd name="connsiteX229" fmla="*/ 176074 w 790530"/>
                  <a:gd name="connsiteY229" fmla="*/ 443434 h 560191"/>
                  <a:gd name="connsiteX230" fmla="*/ 169718 w 790530"/>
                  <a:gd name="connsiteY230" fmla="*/ 438105 h 560191"/>
                  <a:gd name="connsiteX231" fmla="*/ 163362 w 790530"/>
                  <a:gd name="connsiteY231" fmla="*/ 434108 h 560191"/>
                  <a:gd name="connsiteX232" fmla="*/ 153211 w 790530"/>
                  <a:gd name="connsiteY232" fmla="*/ 424878 h 560191"/>
                  <a:gd name="connsiteX233" fmla="*/ 146855 w 790530"/>
                  <a:gd name="connsiteY233" fmla="*/ 419264 h 560191"/>
                  <a:gd name="connsiteX234" fmla="*/ 151693 w 790530"/>
                  <a:gd name="connsiteY234" fmla="*/ 409843 h 560191"/>
                  <a:gd name="connsiteX235" fmla="*/ 155678 w 790530"/>
                  <a:gd name="connsiteY235" fmla="*/ 406417 h 560191"/>
                  <a:gd name="connsiteX236" fmla="*/ 156531 w 790530"/>
                  <a:gd name="connsiteY236" fmla="*/ 399090 h 560191"/>
                  <a:gd name="connsiteX237" fmla="*/ 158239 w 790530"/>
                  <a:gd name="connsiteY237" fmla="*/ 391763 h 560191"/>
                  <a:gd name="connsiteX238" fmla="*/ 160231 w 790530"/>
                  <a:gd name="connsiteY238" fmla="*/ 383294 h 560191"/>
                  <a:gd name="connsiteX239" fmla="*/ 160231 w 790530"/>
                  <a:gd name="connsiteY239" fmla="*/ 383294 h 560191"/>
                  <a:gd name="connsiteX240" fmla="*/ 160706 w 790530"/>
                  <a:gd name="connsiteY240" fmla="*/ 377965 h 560191"/>
                  <a:gd name="connsiteX241" fmla="*/ 168769 w 790530"/>
                  <a:gd name="connsiteY241" fmla="*/ 371114 h 560191"/>
                  <a:gd name="connsiteX242" fmla="*/ 176074 w 790530"/>
                  <a:gd name="connsiteY242" fmla="*/ 363406 h 560191"/>
                  <a:gd name="connsiteX243" fmla="*/ 181197 w 790530"/>
                  <a:gd name="connsiteY243" fmla="*/ 358077 h 560191"/>
                  <a:gd name="connsiteX244" fmla="*/ 177402 w 790530"/>
                  <a:gd name="connsiteY244" fmla="*/ 352083 h 560191"/>
                  <a:gd name="connsiteX245" fmla="*/ 176643 w 790530"/>
                  <a:gd name="connsiteY245" fmla="*/ 347420 h 560191"/>
                  <a:gd name="connsiteX246" fmla="*/ 167062 w 790530"/>
                  <a:gd name="connsiteY246" fmla="*/ 345136 h 560191"/>
                  <a:gd name="connsiteX247" fmla="*/ 159377 w 790530"/>
                  <a:gd name="connsiteY247" fmla="*/ 346754 h 560191"/>
                  <a:gd name="connsiteX248" fmla="*/ 151788 w 790530"/>
                  <a:gd name="connsiteY248" fmla="*/ 350465 h 560191"/>
                  <a:gd name="connsiteX249" fmla="*/ 148657 w 790530"/>
                  <a:gd name="connsiteY249" fmla="*/ 349989 h 560191"/>
                  <a:gd name="connsiteX250" fmla="*/ 143724 w 790530"/>
                  <a:gd name="connsiteY250" fmla="*/ 352368 h 560191"/>
                  <a:gd name="connsiteX251" fmla="*/ 134902 w 790530"/>
                  <a:gd name="connsiteY251" fmla="*/ 346659 h 560191"/>
                  <a:gd name="connsiteX252" fmla="*/ 127976 w 790530"/>
                  <a:gd name="connsiteY252" fmla="*/ 352273 h 560191"/>
                  <a:gd name="connsiteX253" fmla="*/ 123612 w 790530"/>
                  <a:gd name="connsiteY253" fmla="*/ 351416 h 560191"/>
                  <a:gd name="connsiteX254" fmla="*/ 113936 w 790530"/>
                  <a:gd name="connsiteY254" fmla="*/ 352939 h 560191"/>
                  <a:gd name="connsiteX255" fmla="*/ 100844 w 790530"/>
                  <a:gd name="connsiteY255" fmla="*/ 347991 h 560191"/>
                  <a:gd name="connsiteX256" fmla="*/ 92591 w 790530"/>
                  <a:gd name="connsiteY256" fmla="*/ 350750 h 560191"/>
                  <a:gd name="connsiteX257" fmla="*/ 83104 w 790530"/>
                  <a:gd name="connsiteY257" fmla="*/ 346278 h 560191"/>
                  <a:gd name="connsiteX258" fmla="*/ 78930 w 790530"/>
                  <a:gd name="connsiteY258" fmla="*/ 344851 h 560191"/>
                  <a:gd name="connsiteX259" fmla="*/ 72479 w 790530"/>
                  <a:gd name="connsiteY259" fmla="*/ 340759 h 560191"/>
                  <a:gd name="connsiteX260" fmla="*/ 60620 w 790530"/>
                  <a:gd name="connsiteY260" fmla="*/ 337238 h 560191"/>
                  <a:gd name="connsiteX261" fmla="*/ 56541 w 790530"/>
                  <a:gd name="connsiteY261" fmla="*/ 325629 h 560191"/>
                  <a:gd name="connsiteX262" fmla="*/ 48667 w 790530"/>
                  <a:gd name="connsiteY262" fmla="*/ 311450 h 560191"/>
                  <a:gd name="connsiteX263" fmla="*/ 39275 w 790530"/>
                  <a:gd name="connsiteY263" fmla="*/ 302125 h 560191"/>
                  <a:gd name="connsiteX264" fmla="*/ 36809 w 790530"/>
                  <a:gd name="connsiteY264" fmla="*/ 294512 h 560191"/>
                  <a:gd name="connsiteX265" fmla="*/ 26373 w 790530"/>
                  <a:gd name="connsiteY265" fmla="*/ 296035 h 560191"/>
                  <a:gd name="connsiteX266" fmla="*/ 15084 w 790530"/>
                  <a:gd name="connsiteY266" fmla="*/ 287947 h 560191"/>
                  <a:gd name="connsiteX267" fmla="*/ 0 w 790530"/>
                  <a:gd name="connsiteY267" fmla="*/ 279668 h 560191"/>
                  <a:gd name="connsiteX268" fmla="*/ 84812 w 790530"/>
                  <a:gd name="connsiteY268" fmla="*/ 245982 h 560191"/>
                  <a:gd name="connsiteX269" fmla="*/ 84812 w 790530"/>
                  <a:gd name="connsiteY269" fmla="*/ 245982 h 56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790530" h="560191">
                    <a:moveTo>
                      <a:pt x="85001" y="246363"/>
                    </a:moveTo>
                    <a:cubicBezTo>
                      <a:pt x="86140" y="244650"/>
                      <a:pt x="85571" y="239607"/>
                      <a:pt x="86045" y="239511"/>
                    </a:cubicBezTo>
                    <a:cubicBezTo>
                      <a:pt x="95816" y="237323"/>
                      <a:pt x="105967" y="235705"/>
                      <a:pt x="114979" y="231233"/>
                    </a:cubicBezTo>
                    <a:lnTo>
                      <a:pt x="114410" y="221431"/>
                    </a:lnTo>
                    <a:cubicBezTo>
                      <a:pt x="120956" y="219814"/>
                      <a:pt x="128735" y="220004"/>
                      <a:pt x="128356" y="210583"/>
                    </a:cubicBezTo>
                    <a:cubicBezTo>
                      <a:pt x="128166" y="205635"/>
                      <a:pt x="118584" y="197357"/>
                      <a:pt x="129209" y="198213"/>
                    </a:cubicBezTo>
                    <a:cubicBezTo>
                      <a:pt x="139266" y="192979"/>
                      <a:pt x="126079" y="191171"/>
                      <a:pt x="123423" y="190125"/>
                    </a:cubicBezTo>
                    <a:cubicBezTo>
                      <a:pt x="120766" y="189078"/>
                      <a:pt x="120007" y="186128"/>
                      <a:pt x="123802" y="186699"/>
                    </a:cubicBezTo>
                    <a:cubicBezTo>
                      <a:pt x="128925" y="187460"/>
                      <a:pt x="125605" y="181085"/>
                      <a:pt x="129589" y="178325"/>
                    </a:cubicBezTo>
                    <a:cubicBezTo>
                      <a:pt x="130917" y="177373"/>
                      <a:pt x="133289" y="175851"/>
                      <a:pt x="133763" y="174328"/>
                    </a:cubicBezTo>
                    <a:cubicBezTo>
                      <a:pt x="135281" y="169761"/>
                      <a:pt x="132720" y="168143"/>
                      <a:pt x="138317" y="170237"/>
                    </a:cubicBezTo>
                    <a:cubicBezTo>
                      <a:pt x="142396" y="171759"/>
                      <a:pt x="137937" y="164908"/>
                      <a:pt x="142301" y="164432"/>
                    </a:cubicBezTo>
                    <a:cubicBezTo>
                      <a:pt x="145811" y="164051"/>
                      <a:pt x="144483" y="168904"/>
                      <a:pt x="147519" y="168714"/>
                    </a:cubicBezTo>
                    <a:cubicBezTo>
                      <a:pt x="150839" y="168524"/>
                      <a:pt x="148183" y="162243"/>
                      <a:pt x="147993" y="160911"/>
                    </a:cubicBezTo>
                    <a:cubicBezTo>
                      <a:pt x="147804" y="158818"/>
                      <a:pt x="150175" y="155297"/>
                      <a:pt x="151978" y="157866"/>
                    </a:cubicBezTo>
                    <a:cubicBezTo>
                      <a:pt x="153021" y="159294"/>
                      <a:pt x="152262" y="161958"/>
                      <a:pt x="153401" y="163766"/>
                    </a:cubicBezTo>
                    <a:cubicBezTo>
                      <a:pt x="155867" y="167953"/>
                      <a:pt x="160136" y="161197"/>
                      <a:pt x="157859" y="157676"/>
                    </a:cubicBezTo>
                    <a:cubicBezTo>
                      <a:pt x="156342" y="155297"/>
                      <a:pt x="153211" y="153679"/>
                      <a:pt x="152737" y="150444"/>
                    </a:cubicBezTo>
                    <a:cubicBezTo>
                      <a:pt x="151883" y="144068"/>
                      <a:pt x="160136" y="151205"/>
                      <a:pt x="160706" y="149492"/>
                    </a:cubicBezTo>
                    <a:cubicBezTo>
                      <a:pt x="161275" y="147875"/>
                      <a:pt x="153590" y="141689"/>
                      <a:pt x="152452" y="140167"/>
                    </a:cubicBezTo>
                    <a:cubicBezTo>
                      <a:pt x="151978" y="139691"/>
                      <a:pt x="147519" y="135599"/>
                      <a:pt x="150365" y="135028"/>
                    </a:cubicBezTo>
                    <a:cubicBezTo>
                      <a:pt x="151883" y="134743"/>
                      <a:pt x="154539" y="134172"/>
                      <a:pt x="155678" y="133220"/>
                    </a:cubicBezTo>
                    <a:cubicBezTo>
                      <a:pt x="156057" y="132935"/>
                      <a:pt x="157954" y="123039"/>
                      <a:pt x="159472" y="128653"/>
                    </a:cubicBezTo>
                    <a:cubicBezTo>
                      <a:pt x="161085" y="134743"/>
                      <a:pt x="172279" y="123800"/>
                      <a:pt x="175030" y="123324"/>
                    </a:cubicBezTo>
                    <a:cubicBezTo>
                      <a:pt x="178351" y="122753"/>
                      <a:pt x="177782" y="126369"/>
                      <a:pt x="177782" y="128463"/>
                    </a:cubicBezTo>
                    <a:cubicBezTo>
                      <a:pt x="177877" y="132459"/>
                      <a:pt x="184043" y="132554"/>
                      <a:pt x="185940" y="130080"/>
                    </a:cubicBezTo>
                    <a:cubicBezTo>
                      <a:pt x="189450" y="127892"/>
                      <a:pt x="194099" y="126845"/>
                      <a:pt x="192107" y="122658"/>
                    </a:cubicBezTo>
                    <a:cubicBezTo>
                      <a:pt x="191158" y="120564"/>
                      <a:pt x="184328" y="116758"/>
                      <a:pt x="191063" y="114474"/>
                    </a:cubicBezTo>
                    <a:cubicBezTo>
                      <a:pt x="194953" y="113142"/>
                      <a:pt x="204060" y="128653"/>
                      <a:pt x="206716" y="118376"/>
                    </a:cubicBezTo>
                    <a:cubicBezTo>
                      <a:pt x="208424" y="111810"/>
                      <a:pt x="200645" y="104483"/>
                      <a:pt x="202258" y="100677"/>
                    </a:cubicBezTo>
                    <a:cubicBezTo>
                      <a:pt x="205388" y="93730"/>
                      <a:pt x="210131" y="105910"/>
                      <a:pt x="211839" y="108004"/>
                    </a:cubicBezTo>
                    <a:cubicBezTo>
                      <a:pt x="217911" y="115616"/>
                      <a:pt x="217246" y="110383"/>
                      <a:pt x="214685" y="105054"/>
                    </a:cubicBezTo>
                    <a:cubicBezTo>
                      <a:pt x="213547" y="102675"/>
                      <a:pt x="212313" y="99630"/>
                      <a:pt x="212598" y="96965"/>
                    </a:cubicBezTo>
                    <a:cubicBezTo>
                      <a:pt x="212693" y="95728"/>
                      <a:pt x="214590" y="92588"/>
                      <a:pt x="215918" y="94396"/>
                    </a:cubicBezTo>
                    <a:cubicBezTo>
                      <a:pt x="218100" y="97251"/>
                      <a:pt x="215729" y="101438"/>
                      <a:pt x="219239" y="104388"/>
                    </a:cubicBezTo>
                    <a:cubicBezTo>
                      <a:pt x="222275" y="106862"/>
                      <a:pt x="221990" y="87355"/>
                      <a:pt x="228061" y="95443"/>
                    </a:cubicBezTo>
                    <a:cubicBezTo>
                      <a:pt x="229579" y="97441"/>
                      <a:pt x="237169" y="103246"/>
                      <a:pt x="235841" y="96775"/>
                    </a:cubicBezTo>
                    <a:cubicBezTo>
                      <a:pt x="235841" y="96395"/>
                      <a:pt x="228251" y="86308"/>
                      <a:pt x="235651" y="88021"/>
                    </a:cubicBezTo>
                    <a:cubicBezTo>
                      <a:pt x="238402" y="88687"/>
                      <a:pt x="239825" y="103817"/>
                      <a:pt x="242956" y="94206"/>
                    </a:cubicBezTo>
                    <a:cubicBezTo>
                      <a:pt x="245896" y="85261"/>
                      <a:pt x="249027" y="95443"/>
                      <a:pt x="253391" y="91161"/>
                    </a:cubicBezTo>
                    <a:cubicBezTo>
                      <a:pt x="255193" y="89067"/>
                      <a:pt x="256711" y="86118"/>
                      <a:pt x="258514" y="89734"/>
                    </a:cubicBezTo>
                    <a:cubicBezTo>
                      <a:pt x="260032" y="92683"/>
                      <a:pt x="261265" y="92588"/>
                      <a:pt x="262593" y="88877"/>
                    </a:cubicBezTo>
                    <a:cubicBezTo>
                      <a:pt x="264585" y="83643"/>
                      <a:pt x="259557" y="80408"/>
                      <a:pt x="264301" y="73652"/>
                    </a:cubicBezTo>
                    <a:cubicBezTo>
                      <a:pt x="266483" y="70512"/>
                      <a:pt x="274072" y="70226"/>
                      <a:pt x="276159" y="73081"/>
                    </a:cubicBezTo>
                    <a:cubicBezTo>
                      <a:pt x="280618" y="78981"/>
                      <a:pt x="280333" y="75270"/>
                      <a:pt x="282515" y="69560"/>
                    </a:cubicBezTo>
                    <a:cubicBezTo>
                      <a:pt x="287733" y="55382"/>
                      <a:pt x="291148" y="80313"/>
                      <a:pt x="296651" y="73652"/>
                    </a:cubicBezTo>
                    <a:cubicBezTo>
                      <a:pt x="300920" y="68418"/>
                      <a:pt x="301868" y="78315"/>
                      <a:pt x="308888" y="71273"/>
                    </a:cubicBezTo>
                    <a:cubicBezTo>
                      <a:pt x="309837" y="70321"/>
                      <a:pt x="317901" y="59759"/>
                      <a:pt x="318755" y="66039"/>
                    </a:cubicBezTo>
                    <a:cubicBezTo>
                      <a:pt x="319134" y="69179"/>
                      <a:pt x="315245" y="74984"/>
                      <a:pt x="317521" y="76697"/>
                    </a:cubicBezTo>
                    <a:cubicBezTo>
                      <a:pt x="319893" y="78505"/>
                      <a:pt x="321980" y="74508"/>
                      <a:pt x="321980" y="72700"/>
                    </a:cubicBezTo>
                    <a:cubicBezTo>
                      <a:pt x="321980" y="69465"/>
                      <a:pt x="318755" y="62994"/>
                      <a:pt x="323972" y="62804"/>
                    </a:cubicBezTo>
                    <a:cubicBezTo>
                      <a:pt x="328716" y="62614"/>
                      <a:pt x="328621" y="66991"/>
                      <a:pt x="328621" y="70321"/>
                    </a:cubicBezTo>
                    <a:cubicBezTo>
                      <a:pt x="328811" y="72225"/>
                      <a:pt x="331846" y="74984"/>
                      <a:pt x="333839" y="73937"/>
                    </a:cubicBezTo>
                    <a:cubicBezTo>
                      <a:pt x="335546" y="73081"/>
                      <a:pt x="336874" y="71463"/>
                      <a:pt x="338867" y="71178"/>
                    </a:cubicBezTo>
                    <a:cubicBezTo>
                      <a:pt x="340954" y="70892"/>
                      <a:pt x="342187" y="77078"/>
                      <a:pt x="342946" y="78886"/>
                    </a:cubicBezTo>
                    <a:cubicBezTo>
                      <a:pt x="345128" y="84119"/>
                      <a:pt x="350915" y="68133"/>
                      <a:pt x="353666" y="73652"/>
                    </a:cubicBezTo>
                    <a:cubicBezTo>
                      <a:pt x="354615" y="75460"/>
                      <a:pt x="354804" y="77363"/>
                      <a:pt x="356797" y="78410"/>
                    </a:cubicBezTo>
                    <a:cubicBezTo>
                      <a:pt x="357081" y="78505"/>
                      <a:pt x="365240" y="77649"/>
                      <a:pt x="366189" y="77458"/>
                    </a:cubicBezTo>
                    <a:cubicBezTo>
                      <a:pt x="369699" y="75460"/>
                      <a:pt x="373968" y="67752"/>
                      <a:pt x="378426" y="69275"/>
                    </a:cubicBezTo>
                    <a:cubicBezTo>
                      <a:pt x="381272" y="70321"/>
                      <a:pt x="382601" y="74604"/>
                      <a:pt x="385162" y="70607"/>
                    </a:cubicBezTo>
                    <a:cubicBezTo>
                      <a:pt x="387439" y="67086"/>
                      <a:pt x="384498" y="62804"/>
                      <a:pt x="387154" y="59949"/>
                    </a:cubicBezTo>
                    <a:cubicBezTo>
                      <a:pt x="392751" y="53764"/>
                      <a:pt x="387534" y="73557"/>
                      <a:pt x="392941" y="70226"/>
                    </a:cubicBezTo>
                    <a:cubicBezTo>
                      <a:pt x="396831" y="67847"/>
                      <a:pt x="399297" y="65183"/>
                      <a:pt x="402997" y="69179"/>
                    </a:cubicBezTo>
                    <a:cubicBezTo>
                      <a:pt x="403282" y="69560"/>
                      <a:pt x="409827" y="76316"/>
                      <a:pt x="408405" y="70892"/>
                    </a:cubicBezTo>
                    <a:cubicBezTo>
                      <a:pt x="408120" y="69655"/>
                      <a:pt x="399961" y="59664"/>
                      <a:pt x="405464" y="58902"/>
                    </a:cubicBezTo>
                    <a:cubicBezTo>
                      <a:pt x="408310" y="58522"/>
                      <a:pt x="408120" y="64041"/>
                      <a:pt x="410871" y="64422"/>
                    </a:cubicBezTo>
                    <a:cubicBezTo>
                      <a:pt x="414381" y="64993"/>
                      <a:pt x="416468" y="62899"/>
                      <a:pt x="418366" y="60330"/>
                    </a:cubicBezTo>
                    <a:cubicBezTo>
                      <a:pt x="421117" y="54145"/>
                      <a:pt x="420453" y="48721"/>
                      <a:pt x="428422" y="53193"/>
                    </a:cubicBezTo>
                    <a:cubicBezTo>
                      <a:pt x="431362" y="54811"/>
                      <a:pt x="439711" y="56238"/>
                      <a:pt x="442652" y="54620"/>
                    </a:cubicBezTo>
                    <a:lnTo>
                      <a:pt x="442652" y="54335"/>
                    </a:lnTo>
                    <a:cubicBezTo>
                      <a:pt x="435821" y="47484"/>
                      <a:pt x="437149" y="42535"/>
                      <a:pt x="444644" y="51385"/>
                    </a:cubicBezTo>
                    <a:cubicBezTo>
                      <a:pt x="448533" y="55953"/>
                      <a:pt x="450810" y="51671"/>
                      <a:pt x="455933" y="53003"/>
                    </a:cubicBezTo>
                    <a:cubicBezTo>
                      <a:pt x="457261" y="53383"/>
                      <a:pt x="460487" y="54145"/>
                      <a:pt x="461341" y="52717"/>
                    </a:cubicBezTo>
                    <a:cubicBezTo>
                      <a:pt x="462100" y="51480"/>
                      <a:pt x="458495" y="49577"/>
                      <a:pt x="458115" y="47864"/>
                    </a:cubicBezTo>
                    <a:cubicBezTo>
                      <a:pt x="456502" y="39776"/>
                      <a:pt x="464092" y="47864"/>
                      <a:pt x="465230" y="49101"/>
                    </a:cubicBezTo>
                    <a:cubicBezTo>
                      <a:pt x="472535" y="56809"/>
                      <a:pt x="469594" y="43677"/>
                      <a:pt x="474717" y="39490"/>
                    </a:cubicBezTo>
                    <a:cubicBezTo>
                      <a:pt x="478322" y="36636"/>
                      <a:pt x="487239" y="44534"/>
                      <a:pt x="482970" y="36065"/>
                    </a:cubicBezTo>
                    <a:cubicBezTo>
                      <a:pt x="482401" y="34828"/>
                      <a:pt x="482022" y="31021"/>
                      <a:pt x="484204" y="31021"/>
                    </a:cubicBezTo>
                    <a:cubicBezTo>
                      <a:pt x="486955" y="31021"/>
                      <a:pt x="487429" y="39586"/>
                      <a:pt x="491414" y="37302"/>
                    </a:cubicBezTo>
                    <a:cubicBezTo>
                      <a:pt x="495398" y="35018"/>
                      <a:pt x="485057" y="29404"/>
                      <a:pt x="484488" y="25978"/>
                    </a:cubicBezTo>
                    <a:cubicBezTo>
                      <a:pt x="484014" y="22933"/>
                      <a:pt x="489137" y="23409"/>
                      <a:pt x="490655" y="24456"/>
                    </a:cubicBezTo>
                    <a:cubicBezTo>
                      <a:pt x="493975" y="26930"/>
                      <a:pt x="496821" y="27405"/>
                      <a:pt x="500426" y="24836"/>
                    </a:cubicBezTo>
                    <a:cubicBezTo>
                      <a:pt x="503177" y="22362"/>
                      <a:pt x="498908" y="8659"/>
                      <a:pt x="504790" y="10753"/>
                    </a:cubicBezTo>
                    <a:cubicBezTo>
                      <a:pt x="506403" y="11324"/>
                      <a:pt x="506782" y="13988"/>
                      <a:pt x="508774" y="14654"/>
                    </a:cubicBezTo>
                    <a:cubicBezTo>
                      <a:pt x="512284" y="15796"/>
                      <a:pt x="516364" y="13037"/>
                      <a:pt x="520633" y="15225"/>
                    </a:cubicBezTo>
                    <a:cubicBezTo>
                      <a:pt x="522720" y="16272"/>
                      <a:pt x="524997" y="18746"/>
                      <a:pt x="527558" y="17985"/>
                    </a:cubicBezTo>
                    <a:cubicBezTo>
                      <a:pt x="529740" y="17223"/>
                      <a:pt x="525661" y="8279"/>
                      <a:pt x="532017" y="11229"/>
                    </a:cubicBezTo>
                    <a:cubicBezTo>
                      <a:pt x="537994" y="13988"/>
                      <a:pt x="539132" y="9706"/>
                      <a:pt x="544350" y="9706"/>
                    </a:cubicBezTo>
                    <a:cubicBezTo>
                      <a:pt x="544444" y="9801"/>
                      <a:pt x="544539" y="9896"/>
                      <a:pt x="544634" y="9992"/>
                    </a:cubicBezTo>
                    <a:cubicBezTo>
                      <a:pt x="545109" y="13703"/>
                      <a:pt x="539986" y="18746"/>
                      <a:pt x="544919" y="21125"/>
                    </a:cubicBezTo>
                    <a:cubicBezTo>
                      <a:pt x="549283" y="23218"/>
                      <a:pt x="548808" y="15416"/>
                      <a:pt x="550326" y="13988"/>
                    </a:cubicBezTo>
                    <a:cubicBezTo>
                      <a:pt x="554500" y="10087"/>
                      <a:pt x="552698" y="20554"/>
                      <a:pt x="553647" y="20554"/>
                    </a:cubicBezTo>
                    <a:cubicBezTo>
                      <a:pt x="559813" y="20744"/>
                      <a:pt x="557726" y="8374"/>
                      <a:pt x="561805" y="8374"/>
                    </a:cubicBezTo>
                    <a:cubicBezTo>
                      <a:pt x="564082" y="10753"/>
                      <a:pt x="563608" y="14369"/>
                      <a:pt x="567497" y="14369"/>
                    </a:cubicBezTo>
                    <a:cubicBezTo>
                      <a:pt x="572051" y="14369"/>
                      <a:pt x="576035" y="13227"/>
                      <a:pt x="580494" y="15606"/>
                    </a:cubicBezTo>
                    <a:cubicBezTo>
                      <a:pt x="581917" y="17223"/>
                      <a:pt x="583625" y="18080"/>
                      <a:pt x="584573" y="20078"/>
                    </a:cubicBezTo>
                    <a:cubicBezTo>
                      <a:pt x="585617" y="22267"/>
                      <a:pt x="583909" y="25883"/>
                      <a:pt x="587230" y="27120"/>
                    </a:cubicBezTo>
                    <a:cubicBezTo>
                      <a:pt x="593111" y="29309"/>
                      <a:pt x="599942" y="19983"/>
                      <a:pt x="604021" y="16843"/>
                    </a:cubicBezTo>
                    <a:lnTo>
                      <a:pt x="625556" y="0"/>
                    </a:lnTo>
                    <a:lnTo>
                      <a:pt x="625556" y="0"/>
                    </a:lnTo>
                    <a:lnTo>
                      <a:pt x="626884" y="3997"/>
                    </a:lnTo>
                    <a:cubicBezTo>
                      <a:pt x="626884" y="11704"/>
                      <a:pt x="627264" y="17795"/>
                      <a:pt x="630489" y="24646"/>
                    </a:cubicBezTo>
                    <a:cubicBezTo>
                      <a:pt x="632766" y="29594"/>
                      <a:pt x="639217" y="34542"/>
                      <a:pt x="638079" y="40442"/>
                    </a:cubicBezTo>
                    <a:cubicBezTo>
                      <a:pt x="635138" y="54620"/>
                      <a:pt x="648799" y="61186"/>
                      <a:pt x="660088" y="56143"/>
                    </a:cubicBezTo>
                    <a:cubicBezTo>
                      <a:pt x="660942" y="55762"/>
                      <a:pt x="666444" y="52146"/>
                      <a:pt x="666444" y="55477"/>
                    </a:cubicBezTo>
                    <a:cubicBezTo>
                      <a:pt x="671567" y="56809"/>
                      <a:pt x="668152" y="71749"/>
                      <a:pt x="676121" y="73747"/>
                    </a:cubicBezTo>
                    <a:cubicBezTo>
                      <a:pt x="676121" y="75555"/>
                      <a:pt x="676121" y="75745"/>
                      <a:pt x="674982" y="77363"/>
                    </a:cubicBezTo>
                    <a:cubicBezTo>
                      <a:pt x="676310" y="81169"/>
                      <a:pt x="677828" y="81931"/>
                      <a:pt x="675931" y="86308"/>
                    </a:cubicBezTo>
                    <a:cubicBezTo>
                      <a:pt x="674887" y="88687"/>
                      <a:pt x="677828" y="91542"/>
                      <a:pt x="679536" y="93254"/>
                    </a:cubicBezTo>
                    <a:cubicBezTo>
                      <a:pt x="684374" y="98107"/>
                      <a:pt x="684469" y="103151"/>
                      <a:pt x="684469" y="109907"/>
                    </a:cubicBezTo>
                    <a:cubicBezTo>
                      <a:pt x="683710" y="110097"/>
                      <a:pt x="684184" y="110383"/>
                      <a:pt x="684184" y="110859"/>
                    </a:cubicBezTo>
                    <a:cubicBezTo>
                      <a:pt x="687884" y="111810"/>
                      <a:pt x="691489" y="114284"/>
                      <a:pt x="695853" y="114284"/>
                    </a:cubicBezTo>
                    <a:cubicBezTo>
                      <a:pt x="695853" y="119994"/>
                      <a:pt x="706857" y="130746"/>
                      <a:pt x="699458" y="134077"/>
                    </a:cubicBezTo>
                    <a:cubicBezTo>
                      <a:pt x="698414" y="134553"/>
                      <a:pt x="697655" y="138264"/>
                      <a:pt x="696802" y="139691"/>
                    </a:cubicBezTo>
                    <a:cubicBezTo>
                      <a:pt x="695189" y="142260"/>
                      <a:pt x="691299" y="145210"/>
                      <a:pt x="688453" y="146828"/>
                    </a:cubicBezTo>
                    <a:lnTo>
                      <a:pt x="688453" y="155582"/>
                    </a:lnTo>
                    <a:lnTo>
                      <a:pt x="678777" y="155297"/>
                    </a:lnTo>
                    <a:lnTo>
                      <a:pt x="596337" y="230852"/>
                    </a:lnTo>
                    <a:lnTo>
                      <a:pt x="595958" y="246553"/>
                    </a:lnTo>
                    <a:cubicBezTo>
                      <a:pt x="597570" y="245792"/>
                      <a:pt x="598993" y="244935"/>
                      <a:pt x="600037" y="243698"/>
                    </a:cubicBezTo>
                    <a:cubicBezTo>
                      <a:pt x="603262" y="239702"/>
                      <a:pt x="614646" y="231994"/>
                      <a:pt x="619200" y="237228"/>
                    </a:cubicBezTo>
                    <a:cubicBezTo>
                      <a:pt x="630679" y="250264"/>
                      <a:pt x="643107" y="232755"/>
                      <a:pt x="648135" y="245982"/>
                    </a:cubicBezTo>
                    <a:cubicBezTo>
                      <a:pt x="649937" y="250740"/>
                      <a:pt x="652309" y="255403"/>
                      <a:pt x="653542" y="260351"/>
                    </a:cubicBezTo>
                    <a:cubicBezTo>
                      <a:pt x="654301" y="263491"/>
                      <a:pt x="654016" y="266822"/>
                      <a:pt x="654206" y="270057"/>
                    </a:cubicBezTo>
                    <a:cubicBezTo>
                      <a:pt x="654491" y="273958"/>
                      <a:pt x="659044" y="269391"/>
                      <a:pt x="660562" y="268534"/>
                    </a:cubicBezTo>
                    <a:cubicBezTo>
                      <a:pt x="663503" y="266917"/>
                      <a:pt x="663219" y="267107"/>
                      <a:pt x="665116" y="269010"/>
                    </a:cubicBezTo>
                    <a:cubicBezTo>
                      <a:pt x="667108" y="271104"/>
                      <a:pt x="676785" y="278811"/>
                      <a:pt x="677733" y="279763"/>
                    </a:cubicBezTo>
                    <a:cubicBezTo>
                      <a:pt x="678682" y="280714"/>
                      <a:pt x="685323" y="283093"/>
                      <a:pt x="687125" y="286709"/>
                    </a:cubicBezTo>
                    <a:cubicBezTo>
                      <a:pt x="690256" y="292990"/>
                      <a:pt x="693292" y="293275"/>
                      <a:pt x="696991" y="297272"/>
                    </a:cubicBezTo>
                    <a:cubicBezTo>
                      <a:pt x="699742" y="300317"/>
                      <a:pt x="702683" y="307549"/>
                      <a:pt x="704676" y="311641"/>
                    </a:cubicBezTo>
                    <a:cubicBezTo>
                      <a:pt x="708375" y="315732"/>
                      <a:pt x="728962" y="319634"/>
                      <a:pt x="724503" y="330767"/>
                    </a:cubicBezTo>
                    <a:cubicBezTo>
                      <a:pt x="719190" y="343899"/>
                      <a:pt x="718242" y="356365"/>
                      <a:pt x="728298" y="368259"/>
                    </a:cubicBezTo>
                    <a:cubicBezTo>
                      <a:pt x="733610" y="374540"/>
                      <a:pt x="737784" y="367593"/>
                      <a:pt x="741294" y="375491"/>
                    </a:cubicBezTo>
                    <a:cubicBezTo>
                      <a:pt x="744330" y="382247"/>
                      <a:pt x="739492" y="388433"/>
                      <a:pt x="739207" y="395094"/>
                    </a:cubicBezTo>
                    <a:cubicBezTo>
                      <a:pt x="739113" y="397948"/>
                      <a:pt x="738638" y="400993"/>
                      <a:pt x="740156" y="403468"/>
                    </a:cubicBezTo>
                    <a:cubicBezTo>
                      <a:pt x="742053" y="406608"/>
                      <a:pt x="745469" y="407084"/>
                      <a:pt x="747366" y="411366"/>
                    </a:cubicBezTo>
                    <a:cubicBezTo>
                      <a:pt x="750022" y="417361"/>
                      <a:pt x="754386" y="422785"/>
                      <a:pt x="754386" y="430207"/>
                    </a:cubicBezTo>
                    <a:cubicBezTo>
                      <a:pt x="754386" y="438200"/>
                      <a:pt x="756378" y="440960"/>
                      <a:pt x="759319" y="447240"/>
                    </a:cubicBezTo>
                    <a:cubicBezTo>
                      <a:pt x="762640" y="454187"/>
                      <a:pt x="765865" y="461228"/>
                      <a:pt x="769185" y="468175"/>
                    </a:cubicBezTo>
                    <a:cubicBezTo>
                      <a:pt x="770798" y="471600"/>
                      <a:pt x="768901" y="476929"/>
                      <a:pt x="771652" y="479689"/>
                    </a:cubicBezTo>
                    <a:cubicBezTo>
                      <a:pt x="775067" y="483114"/>
                      <a:pt x="778103" y="486635"/>
                      <a:pt x="779052" y="491869"/>
                    </a:cubicBezTo>
                    <a:cubicBezTo>
                      <a:pt x="780759" y="501099"/>
                      <a:pt x="777249" y="513660"/>
                      <a:pt x="788728" y="516324"/>
                    </a:cubicBezTo>
                    <a:cubicBezTo>
                      <a:pt x="789108" y="516324"/>
                      <a:pt x="788918" y="516419"/>
                      <a:pt x="789013" y="516800"/>
                    </a:cubicBezTo>
                    <a:cubicBezTo>
                      <a:pt x="790246" y="520416"/>
                      <a:pt x="791954" y="530408"/>
                      <a:pt x="786072" y="532977"/>
                    </a:cubicBezTo>
                    <a:cubicBezTo>
                      <a:pt x="784269" y="533738"/>
                      <a:pt x="782846" y="536212"/>
                      <a:pt x="784554" y="539067"/>
                    </a:cubicBezTo>
                    <a:cubicBezTo>
                      <a:pt x="785503" y="540589"/>
                      <a:pt x="789013" y="546965"/>
                      <a:pt x="790531" y="547821"/>
                    </a:cubicBezTo>
                    <a:lnTo>
                      <a:pt x="790531" y="547821"/>
                    </a:lnTo>
                    <a:lnTo>
                      <a:pt x="784554" y="548963"/>
                    </a:lnTo>
                    <a:lnTo>
                      <a:pt x="763683" y="554673"/>
                    </a:lnTo>
                    <a:cubicBezTo>
                      <a:pt x="758655" y="556005"/>
                      <a:pt x="749833" y="560192"/>
                      <a:pt x="744994" y="560192"/>
                    </a:cubicBezTo>
                    <a:cubicBezTo>
                      <a:pt x="744994" y="557242"/>
                      <a:pt x="747081" y="552770"/>
                      <a:pt x="744994" y="550295"/>
                    </a:cubicBezTo>
                    <a:cubicBezTo>
                      <a:pt x="742528" y="547155"/>
                      <a:pt x="744235" y="541446"/>
                      <a:pt x="739682" y="541446"/>
                    </a:cubicBezTo>
                    <a:cubicBezTo>
                      <a:pt x="736741" y="541446"/>
                      <a:pt x="738259" y="536878"/>
                      <a:pt x="737025" y="534975"/>
                    </a:cubicBezTo>
                    <a:cubicBezTo>
                      <a:pt x="734938" y="531740"/>
                      <a:pt x="730100" y="529932"/>
                      <a:pt x="732756" y="525935"/>
                    </a:cubicBezTo>
                    <a:cubicBezTo>
                      <a:pt x="736361" y="520606"/>
                      <a:pt x="739018" y="528600"/>
                      <a:pt x="743856" y="525364"/>
                    </a:cubicBezTo>
                    <a:cubicBezTo>
                      <a:pt x="751256" y="520416"/>
                      <a:pt x="743476" y="514707"/>
                      <a:pt x="745279" y="508997"/>
                    </a:cubicBezTo>
                    <a:cubicBezTo>
                      <a:pt x="748315" y="504049"/>
                      <a:pt x="747556" y="501099"/>
                      <a:pt x="744994" y="497007"/>
                    </a:cubicBezTo>
                    <a:cubicBezTo>
                      <a:pt x="741769" y="492059"/>
                      <a:pt x="742433" y="493106"/>
                      <a:pt x="743666" y="487777"/>
                    </a:cubicBezTo>
                    <a:cubicBezTo>
                      <a:pt x="744425" y="484637"/>
                      <a:pt x="741674" y="482829"/>
                      <a:pt x="740915" y="480069"/>
                    </a:cubicBezTo>
                    <a:cubicBezTo>
                      <a:pt x="739777" y="475502"/>
                      <a:pt x="734274" y="475692"/>
                      <a:pt x="733895" y="474360"/>
                    </a:cubicBezTo>
                    <a:cubicBezTo>
                      <a:pt x="733420" y="472362"/>
                      <a:pt x="735697" y="471125"/>
                      <a:pt x="736266" y="469507"/>
                    </a:cubicBezTo>
                    <a:cubicBezTo>
                      <a:pt x="736931" y="467509"/>
                      <a:pt x="735223" y="465796"/>
                      <a:pt x="735602" y="463607"/>
                    </a:cubicBezTo>
                    <a:cubicBezTo>
                      <a:pt x="736077" y="461133"/>
                      <a:pt x="738069" y="458944"/>
                      <a:pt x="735982" y="456851"/>
                    </a:cubicBezTo>
                    <a:cubicBezTo>
                      <a:pt x="734179" y="455043"/>
                      <a:pt x="734654" y="451712"/>
                      <a:pt x="734559" y="449048"/>
                    </a:cubicBezTo>
                    <a:cubicBezTo>
                      <a:pt x="734464" y="447621"/>
                      <a:pt x="732567" y="447050"/>
                      <a:pt x="733231" y="445242"/>
                    </a:cubicBezTo>
                    <a:cubicBezTo>
                      <a:pt x="733800" y="443719"/>
                      <a:pt x="734654" y="442577"/>
                      <a:pt x="735413" y="441245"/>
                    </a:cubicBezTo>
                    <a:cubicBezTo>
                      <a:pt x="736172" y="440008"/>
                      <a:pt x="733515" y="436011"/>
                      <a:pt x="732472" y="435345"/>
                    </a:cubicBezTo>
                    <a:cubicBezTo>
                      <a:pt x="730859" y="434394"/>
                      <a:pt x="728108" y="436107"/>
                      <a:pt x="727349" y="433918"/>
                    </a:cubicBezTo>
                    <a:cubicBezTo>
                      <a:pt x="726400" y="431254"/>
                      <a:pt x="729721" y="428875"/>
                      <a:pt x="726495" y="427352"/>
                    </a:cubicBezTo>
                    <a:cubicBezTo>
                      <a:pt x="722606" y="425544"/>
                      <a:pt x="718906" y="423736"/>
                      <a:pt x="718906" y="418788"/>
                    </a:cubicBezTo>
                    <a:cubicBezTo>
                      <a:pt x="718906" y="414411"/>
                      <a:pt x="717483" y="407750"/>
                      <a:pt x="711980" y="412317"/>
                    </a:cubicBezTo>
                    <a:cubicBezTo>
                      <a:pt x="707806" y="415838"/>
                      <a:pt x="708945" y="410700"/>
                      <a:pt x="707047" y="410129"/>
                    </a:cubicBezTo>
                    <a:cubicBezTo>
                      <a:pt x="705055" y="409558"/>
                      <a:pt x="704486" y="411556"/>
                      <a:pt x="702968" y="412222"/>
                    </a:cubicBezTo>
                    <a:cubicBezTo>
                      <a:pt x="700217" y="413364"/>
                      <a:pt x="699173" y="405751"/>
                      <a:pt x="698414" y="403848"/>
                    </a:cubicBezTo>
                    <a:cubicBezTo>
                      <a:pt x="697655" y="401945"/>
                      <a:pt x="695758" y="401660"/>
                      <a:pt x="695284" y="399852"/>
                    </a:cubicBezTo>
                    <a:cubicBezTo>
                      <a:pt x="694714" y="397663"/>
                      <a:pt x="695758" y="395760"/>
                      <a:pt x="696232" y="393571"/>
                    </a:cubicBezTo>
                    <a:cubicBezTo>
                      <a:pt x="694525" y="390716"/>
                      <a:pt x="691869" y="390431"/>
                      <a:pt x="692533" y="386434"/>
                    </a:cubicBezTo>
                    <a:cubicBezTo>
                      <a:pt x="693007" y="383865"/>
                      <a:pt x="694050" y="382628"/>
                      <a:pt x="692912" y="380059"/>
                    </a:cubicBezTo>
                    <a:cubicBezTo>
                      <a:pt x="690445" y="374540"/>
                      <a:pt x="699078" y="370829"/>
                      <a:pt x="691774" y="368164"/>
                    </a:cubicBezTo>
                    <a:cubicBezTo>
                      <a:pt x="687125" y="366451"/>
                      <a:pt x="687979" y="364548"/>
                      <a:pt x="690351" y="361218"/>
                    </a:cubicBezTo>
                    <a:cubicBezTo>
                      <a:pt x="692438" y="358363"/>
                      <a:pt x="687884" y="353415"/>
                      <a:pt x="685038" y="352844"/>
                    </a:cubicBezTo>
                    <a:cubicBezTo>
                      <a:pt x="681812" y="352273"/>
                      <a:pt x="680769" y="355508"/>
                      <a:pt x="677923" y="355223"/>
                    </a:cubicBezTo>
                    <a:cubicBezTo>
                      <a:pt x="677164" y="355223"/>
                      <a:pt x="675931" y="355699"/>
                      <a:pt x="675646" y="356460"/>
                    </a:cubicBezTo>
                    <a:cubicBezTo>
                      <a:pt x="674603" y="359029"/>
                      <a:pt x="671472" y="359505"/>
                      <a:pt x="670334" y="362835"/>
                    </a:cubicBezTo>
                    <a:cubicBezTo>
                      <a:pt x="669575" y="364929"/>
                      <a:pt x="667962" y="365119"/>
                      <a:pt x="665780" y="365880"/>
                    </a:cubicBezTo>
                    <a:cubicBezTo>
                      <a:pt x="660847" y="367403"/>
                      <a:pt x="658950" y="369877"/>
                      <a:pt x="654111" y="367784"/>
                    </a:cubicBezTo>
                    <a:cubicBezTo>
                      <a:pt x="650506" y="366166"/>
                      <a:pt x="648988" y="366642"/>
                      <a:pt x="648514" y="370733"/>
                    </a:cubicBezTo>
                    <a:cubicBezTo>
                      <a:pt x="647850" y="376728"/>
                      <a:pt x="651170" y="379202"/>
                      <a:pt x="647376" y="384722"/>
                    </a:cubicBezTo>
                    <a:cubicBezTo>
                      <a:pt x="643771" y="389955"/>
                      <a:pt x="644530" y="390241"/>
                      <a:pt x="638079" y="391192"/>
                    </a:cubicBezTo>
                    <a:cubicBezTo>
                      <a:pt x="634853" y="391668"/>
                      <a:pt x="635992" y="393476"/>
                      <a:pt x="635233" y="395760"/>
                    </a:cubicBezTo>
                    <a:cubicBezTo>
                      <a:pt x="634189" y="398805"/>
                      <a:pt x="620718" y="394523"/>
                      <a:pt x="618251" y="392905"/>
                    </a:cubicBezTo>
                    <a:cubicBezTo>
                      <a:pt x="608006" y="391287"/>
                      <a:pt x="614267" y="392620"/>
                      <a:pt x="608765" y="398234"/>
                    </a:cubicBezTo>
                    <a:cubicBezTo>
                      <a:pt x="605539" y="401469"/>
                      <a:pt x="603926" y="404229"/>
                      <a:pt x="602124" y="408511"/>
                    </a:cubicBezTo>
                    <a:cubicBezTo>
                      <a:pt x="600321" y="412603"/>
                      <a:pt x="594819" y="408511"/>
                      <a:pt x="593111" y="413459"/>
                    </a:cubicBezTo>
                    <a:cubicBezTo>
                      <a:pt x="590455" y="421167"/>
                      <a:pt x="587514" y="416599"/>
                      <a:pt x="584858" y="418598"/>
                    </a:cubicBezTo>
                    <a:cubicBezTo>
                      <a:pt x="582771" y="420120"/>
                      <a:pt x="587609" y="423355"/>
                      <a:pt x="585996" y="424973"/>
                    </a:cubicBezTo>
                    <a:cubicBezTo>
                      <a:pt x="582297" y="428684"/>
                      <a:pt x="582676" y="425164"/>
                      <a:pt x="585617" y="431063"/>
                    </a:cubicBezTo>
                    <a:cubicBezTo>
                      <a:pt x="587989" y="435726"/>
                      <a:pt x="580304" y="433633"/>
                      <a:pt x="578217" y="433537"/>
                    </a:cubicBezTo>
                    <a:lnTo>
                      <a:pt x="568636" y="432966"/>
                    </a:lnTo>
                    <a:cubicBezTo>
                      <a:pt x="567118" y="432966"/>
                      <a:pt x="568256" y="428589"/>
                      <a:pt x="566074" y="430778"/>
                    </a:cubicBezTo>
                    <a:cubicBezTo>
                      <a:pt x="561046" y="435821"/>
                      <a:pt x="562185" y="434108"/>
                      <a:pt x="560192" y="427352"/>
                    </a:cubicBezTo>
                    <a:cubicBezTo>
                      <a:pt x="559434" y="424973"/>
                      <a:pt x="556967" y="417361"/>
                      <a:pt x="554406" y="416790"/>
                    </a:cubicBezTo>
                    <a:cubicBezTo>
                      <a:pt x="549662" y="415648"/>
                      <a:pt x="549472" y="416409"/>
                      <a:pt x="546721" y="412127"/>
                    </a:cubicBezTo>
                    <a:cubicBezTo>
                      <a:pt x="545583" y="410319"/>
                      <a:pt x="542927" y="405276"/>
                      <a:pt x="541314" y="404229"/>
                    </a:cubicBezTo>
                    <a:cubicBezTo>
                      <a:pt x="538752" y="402516"/>
                      <a:pt x="535717" y="407084"/>
                      <a:pt x="533914" y="401850"/>
                    </a:cubicBezTo>
                    <a:cubicBezTo>
                      <a:pt x="532776" y="398519"/>
                      <a:pt x="531163" y="394618"/>
                      <a:pt x="531163" y="391002"/>
                    </a:cubicBezTo>
                    <a:lnTo>
                      <a:pt x="531163" y="391002"/>
                    </a:lnTo>
                    <a:cubicBezTo>
                      <a:pt x="531163" y="391002"/>
                      <a:pt x="530878" y="391002"/>
                      <a:pt x="530783" y="391002"/>
                    </a:cubicBezTo>
                    <a:lnTo>
                      <a:pt x="528696" y="401279"/>
                    </a:lnTo>
                    <a:cubicBezTo>
                      <a:pt x="527653" y="406132"/>
                      <a:pt x="522530" y="408321"/>
                      <a:pt x="521012" y="413745"/>
                    </a:cubicBezTo>
                    <a:cubicBezTo>
                      <a:pt x="521012" y="417265"/>
                      <a:pt x="521202" y="420881"/>
                      <a:pt x="517976" y="422975"/>
                    </a:cubicBezTo>
                    <a:cubicBezTo>
                      <a:pt x="515889" y="424307"/>
                      <a:pt x="512284" y="426305"/>
                      <a:pt x="513612" y="429160"/>
                    </a:cubicBezTo>
                    <a:cubicBezTo>
                      <a:pt x="514371" y="430778"/>
                      <a:pt x="515415" y="432491"/>
                      <a:pt x="517218" y="432966"/>
                    </a:cubicBezTo>
                    <a:cubicBezTo>
                      <a:pt x="519779" y="433633"/>
                      <a:pt x="521297" y="432966"/>
                      <a:pt x="523574" y="432966"/>
                    </a:cubicBezTo>
                    <a:lnTo>
                      <a:pt x="523574" y="432966"/>
                    </a:lnTo>
                    <a:cubicBezTo>
                      <a:pt x="523099" y="435345"/>
                      <a:pt x="519020" y="441435"/>
                      <a:pt x="523858" y="441435"/>
                    </a:cubicBezTo>
                    <a:cubicBezTo>
                      <a:pt x="527084" y="441435"/>
                      <a:pt x="532301" y="437724"/>
                      <a:pt x="533250" y="442197"/>
                    </a:cubicBezTo>
                    <a:cubicBezTo>
                      <a:pt x="533724" y="444480"/>
                      <a:pt x="530119" y="446954"/>
                      <a:pt x="531258" y="448096"/>
                    </a:cubicBezTo>
                    <a:cubicBezTo>
                      <a:pt x="533155" y="449809"/>
                      <a:pt x="536855" y="447430"/>
                      <a:pt x="536665" y="451141"/>
                    </a:cubicBezTo>
                    <a:lnTo>
                      <a:pt x="300255" y="451141"/>
                    </a:lnTo>
                    <a:cubicBezTo>
                      <a:pt x="295322" y="448667"/>
                      <a:pt x="294374" y="446479"/>
                      <a:pt x="288302" y="446479"/>
                    </a:cubicBezTo>
                    <a:cubicBezTo>
                      <a:pt x="281851" y="446479"/>
                      <a:pt x="278341" y="443053"/>
                      <a:pt x="271700" y="443053"/>
                    </a:cubicBezTo>
                    <a:cubicBezTo>
                      <a:pt x="261265" y="443053"/>
                      <a:pt x="253770" y="454282"/>
                      <a:pt x="242671" y="451332"/>
                    </a:cubicBezTo>
                    <a:cubicBezTo>
                      <a:pt x="233469" y="448858"/>
                      <a:pt x="232615" y="450856"/>
                      <a:pt x="225120" y="456090"/>
                    </a:cubicBezTo>
                    <a:cubicBezTo>
                      <a:pt x="221041" y="458944"/>
                      <a:pt x="216962" y="455043"/>
                      <a:pt x="212598" y="453615"/>
                    </a:cubicBezTo>
                    <a:lnTo>
                      <a:pt x="212598" y="453615"/>
                    </a:lnTo>
                    <a:lnTo>
                      <a:pt x="205578" y="452474"/>
                    </a:lnTo>
                    <a:cubicBezTo>
                      <a:pt x="201404" y="451046"/>
                      <a:pt x="199127" y="447240"/>
                      <a:pt x="194004" y="447240"/>
                    </a:cubicBezTo>
                    <a:cubicBezTo>
                      <a:pt x="190399" y="447240"/>
                      <a:pt x="185845" y="449714"/>
                      <a:pt x="183474" y="446193"/>
                    </a:cubicBezTo>
                    <a:cubicBezTo>
                      <a:pt x="181671" y="443434"/>
                      <a:pt x="178920" y="444385"/>
                      <a:pt x="176074" y="443434"/>
                    </a:cubicBezTo>
                    <a:cubicBezTo>
                      <a:pt x="172090" y="442482"/>
                      <a:pt x="172374" y="440198"/>
                      <a:pt x="169718" y="438105"/>
                    </a:cubicBezTo>
                    <a:cubicBezTo>
                      <a:pt x="167631" y="436487"/>
                      <a:pt x="165544" y="436011"/>
                      <a:pt x="163362" y="434108"/>
                    </a:cubicBezTo>
                    <a:lnTo>
                      <a:pt x="153211" y="424878"/>
                    </a:lnTo>
                    <a:cubicBezTo>
                      <a:pt x="150934" y="422785"/>
                      <a:pt x="146191" y="422785"/>
                      <a:pt x="146855" y="419264"/>
                    </a:cubicBezTo>
                    <a:cubicBezTo>
                      <a:pt x="147234" y="416695"/>
                      <a:pt x="148847" y="410224"/>
                      <a:pt x="151693" y="409843"/>
                    </a:cubicBezTo>
                    <a:cubicBezTo>
                      <a:pt x="154160" y="409462"/>
                      <a:pt x="156247" y="409558"/>
                      <a:pt x="155678" y="406417"/>
                    </a:cubicBezTo>
                    <a:cubicBezTo>
                      <a:pt x="155393" y="404514"/>
                      <a:pt x="154539" y="400423"/>
                      <a:pt x="156531" y="399090"/>
                    </a:cubicBezTo>
                    <a:cubicBezTo>
                      <a:pt x="159662" y="396997"/>
                      <a:pt x="158808" y="394999"/>
                      <a:pt x="158239" y="391763"/>
                    </a:cubicBezTo>
                    <a:cubicBezTo>
                      <a:pt x="157765" y="388909"/>
                      <a:pt x="159757" y="386244"/>
                      <a:pt x="160231" y="383294"/>
                    </a:cubicBezTo>
                    <a:lnTo>
                      <a:pt x="160231" y="383294"/>
                    </a:lnTo>
                    <a:lnTo>
                      <a:pt x="160706" y="377965"/>
                    </a:lnTo>
                    <a:cubicBezTo>
                      <a:pt x="159472" y="373874"/>
                      <a:pt x="166113" y="372351"/>
                      <a:pt x="168769" y="371114"/>
                    </a:cubicBezTo>
                    <a:cubicBezTo>
                      <a:pt x="172659" y="369306"/>
                      <a:pt x="173892" y="366832"/>
                      <a:pt x="176074" y="363406"/>
                    </a:cubicBezTo>
                    <a:cubicBezTo>
                      <a:pt x="177402" y="361218"/>
                      <a:pt x="179679" y="359981"/>
                      <a:pt x="181197" y="358077"/>
                    </a:cubicBezTo>
                    <a:cubicBezTo>
                      <a:pt x="182810" y="356079"/>
                      <a:pt x="178256" y="353320"/>
                      <a:pt x="177402" y="352083"/>
                    </a:cubicBezTo>
                    <a:cubicBezTo>
                      <a:pt x="176643" y="350941"/>
                      <a:pt x="176833" y="348752"/>
                      <a:pt x="176643" y="347420"/>
                    </a:cubicBezTo>
                    <a:cubicBezTo>
                      <a:pt x="175789" y="341806"/>
                      <a:pt x="169813" y="338665"/>
                      <a:pt x="167062" y="345136"/>
                    </a:cubicBezTo>
                    <a:cubicBezTo>
                      <a:pt x="165354" y="349323"/>
                      <a:pt x="162982" y="347610"/>
                      <a:pt x="159377" y="346754"/>
                    </a:cubicBezTo>
                    <a:cubicBezTo>
                      <a:pt x="154539" y="345612"/>
                      <a:pt x="154824" y="348181"/>
                      <a:pt x="151788" y="350465"/>
                    </a:cubicBezTo>
                    <a:cubicBezTo>
                      <a:pt x="150460" y="351416"/>
                      <a:pt x="149891" y="349608"/>
                      <a:pt x="148657" y="349989"/>
                    </a:cubicBezTo>
                    <a:cubicBezTo>
                      <a:pt x="146381" y="350655"/>
                      <a:pt x="146855" y="352463"/>
                      <a:pt x="143724" y="352368"/>
                    </a:cubicBezTo>
                    <a:cubicBezTo>
                      <a:pt x="138791" y="352083"/>
                      <a:pt x="137937" y="347800"/>
                      <a:pt x="134902" y="346659"/>
                    </a:cubicBezTo>
                    <a:cubicBezTo>
                      <a:pt x="132056" y="345612"/>
                      <a:pt x="130538" y="351607"/>
                      <a:pt x="127976" y="352273"/>
                    </a:cubicBezTo>
                    <a:cubicBezTo>
                      <a:pt x="126079" y="352749"/>
                      <a:pt x="124940" y="351131"/>
                      <a:pt x="123612" y="351416"/>
                    </a:cubicBezTo>
                    <a:cubicBezTo>
                      <a:pt x="123612" y="362169"/>
                      <a:pt x="119628" y="355128"/>
                      <a:pt x="113936" y="352939"/>
                    </a:cubicBezTo>
                    <a:lnTo>
                      <a:pt x="100844" y="347991"/>
                    </a:lnTo>
                    <a:cubicBezTo>
                      <a:pt x="96860" y="346468"/>
                      <a:pt x="93824" y="347230"/>
                      <a:pt x="92591" y="350750"/>
                    </a:cubicBezTo>
                    <a:cubicBezTo>
                      <a:pt x="91168" y="354747"/>
                      <a:pt x="83199" y="350655"/>
                      <a:pt x="83104" y="346278"/>
                    </a:cubicBezTo>
                    <a:cubicBezTo>
                      <a:pt x="83009" y="342947"/>
                      <a:pt x="81586" y="342757"/>
                      <a:pt x="78930" y="344851"/>
                    </a:cubicBezTo>
                    <a:cubicBezTo>
                      <a:pt x="76368" y="346944"/>
                      <a:pt x="74661" y="341806"/>
                      <a:pt x="72479" y="340759"/>
                    </a:cubicBezTo>
                    <a:cubicBezTo>
                      <a:pt x="68779" y="338951"/>
                      <a:pt x="63656" y="339902"/>
                      <a:pt x="60620" y="337238"/>
                    </a:cubicBezTo>
                    <a:cubicBezTo>
                      <a:pt x="58723" y="335525"/>
                      <a:pt x="57774" y="328293"/>
                      <a:pt x="56541" y="325629"/>
                    </a:cubicBezTo>
                    <a:cubicBezTo>
                      <a:pt x="53410" y="322203"/>
                      <a:pt x="49805" y="315923"/>
                      <a:pt x="48667" y="311450"/>
                    </a:cubicBezTo>
                    <a:cubicBezTo>
                      <a:pt x="47244" y="305931"/>
                      <a:pt x="42406" y="305741"/>
                      <a:pt x="39275" y="302125"/>
                    </a:cubicBezTo>
                    <a:cubicBezTo>
                      <a:pt x="37093" y="299556"/>
                      <a:pt x="38516" y="296701"/>
                      <a:pt x="36809" y="294512"/>
                    </a:cubicBezTo>
                    <a:cubicBezTo>
                      <a:pt x="33868" y="290801"/>
                      <a:pt x="29599" y="294988"/>
                      <a:pt x="26373" y="296035"/>
                    </a:cubicBezTo>
                    <a:cubicBezTo>
                      <a:pt x="20776" y="297938"/>
                      <a:pt x="18404" y="286614"/>
                      <a:pt x="15084" y="287947"/>
                    </a:cubicBezTo>
                    <a:cubicBezTo>
                      <a:pt x="9012" y="290421"/>
                      <a:pt x="569" y="286995"/>
                      <a:pt x="0" y="279668"/>
                    </a:cubicBezTo>
                    <a:lnTo>
                      <a:pt x="84812" y="245982"/>
                    </a:lnTo>
                    <a:lnTo>
                      <a:pt x="84812" y="245982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C4C1DA2-900F-D0B7-6AC8-328DC9F07219}"/>
                  </a:ext>
                </a:extLst>
              </p:cNvPr>
              <p:cNvSpPr/>
              <p:nvPr/>
            </p:nvSpPr>
            <p:spPr>
              <a:xfrm>
                <a:off x="6267520" y="3835131"/>
                <a:ext cx="565461" cy="642401"/>
              </a:xfrm>
              <a:custGeom>
                <a:avLst/>
                <a:gdLst>
                  <a:gd name="connsiteX0" fmla="*/ 373588 w 565461"/>
                  <a:gd name="connsiteY0" fmla="*/ 0 h 642401"/>
                  <a:gd name="connsiteX1" fmla="*/ 371596 w 565461"/>
                  <a:gd name="connsiteY1" fmla="*/ 8469 h 642401"/>
                  <a:gd name="connsiteX2" fmla="*/ 369888 w 565461"/>
                  <a:gd name="connsiteY2" fmla="*/ 15796 h 642401"/>
                  <a:gd name="connsiteX3" fmla="*/ 369034 w 565461"/>
                  <a:gd name="connsiteY3" fmla="*/ 23123 h 642401"/>
                  <a:gd name="connsiteX4" fmla="*/ 365050 w 565461"/>
                  <a:gd name="connsiteY4" fmla="*/ 26549 h 642401"/>
                  <a:gd name="connsiteX5" fmla="*/ 360212 w 565461"/>
                  <a:gd name="connsiteY5" fmla="*/ 35970 h 642401"/>
                  <a:gd name="connsiteX6" fmla="*/ 366568 w 565461"/>
                  <a:gd name="connsiteY6" fmla="*/ 41584 h 642401"/>
                  <a:gd name="connsiteX7" fmla="*/ 376719 w 565461"/>
                  <a:gd name="connsiteY7" fmla="*/ 50814 h 642401"/>
                  <a:gd name="connsiteX8" fmla="*/ 383075 w 565461"/>
                  <a:gd name="connsiteY8" fmla="*/ 54811 h 642401"/>
                  <a:gd name="connsiteX9" fmla="*/ 389431 w 565461"/>
                  <a:gd name="connsiteY9" fmla="*/ 60140 h 642401"/>
                  <a:gd name="connsiteX10" fmla="*/ 396831 w 565461"/>
                  <a:gd name="connsiteY10" fmla="*/ 62899 h 642401"/>
                  <a:gd name="connsiteX11" fmla="*/ 407361 w 565461"/>
                  <a:gd name="connsiteY11" fmla="*/ 63946 h 642401"/>
                  <a:gd name="connsiteX12" fmla="*/ 418935 w 565461"/>
                  <a:gd name="connsiteY12" fmla="*/ 69179 h 642401"/>
                  <a:gd name="connsiteX13" fmla="*/ 425955 w 565461"/>
                  <a:gd name="connsiteY13" fmla="*/ 70321 h 642401"/>
                  <a:gd name="connsiteX14" fmla="*/ 425955 w 565461"/>
                  <a:gd name="connsiteY14" fmla="*/ 70321 h 642401"/>
                  <a:gd name="connsiteX15" fmla="*/ 424817 w 565461"/>
                  <a:gd name="connsiteY15" fmla="*/ 193741 h 642401"/>
                  <a:gd name="connsiteX16" fmla="*/ 438572 w 565461"/>
                  <a:gd name="connsiteY16" fmla="*/ 189078 h 642401"/>
                  <a:gd name="connsiteX17" fmla="*/ 454700 w 565461"/>
                  <a:gd name="connsiteY17" fmla="*/ 195168 h 642401"/>
                  <a:gd name="connsiteX18" fmla="*/ 465325 w 565461"/>
                  <a:gd name="connsiteY18" fmla="*/ 192884 h 642401"/>
                  <a:gd name="connsiteX19" fmla="*/ 469404 w 565461"/>
                  <a:gd name="connsiteY19" fmla="*/ 189934 h 642401"/>
                  <a:gd name="connsiteX20" fmla="*/ 475666 w 565461"/>
                  <a:gd name="connsiteY20" fmla="*/ 192123 h 642401"/>
                  <a:gd name="connsiteX21" fmla="*/ 500900 w 565461"/>
                  <a:gd name="connsiteY21" fmla="*/ 191647 h 642401"/>
                  <a:gd name="connsiteX22" fmla="*/ 503651 w 565461"/>
                  <a:gd name="connsiteY22" fmla="*/ 191647 h 642401"/>
                  <a:gd name="connsiteX23" fmla="*/ 517976 w 565461"/>
                  <a:gd name="connsiteY23" fmla="*/ 192979 h 642401"/>
                  <a:gd name="connsiteX24" fmla="*/ 528602 w 565461"/>
                  <a:gd name="connsiteY24" fmla="*/ 197642 h 642401"/>
                  <a:gd name="connsiteX25" fmla="*/ 541219 w 565461"/>
                  <a:gd name="connsiteY25" fmla="*/ 202114 h 642401"/>
                  <a:gd name="connsiteX26" fmla="*/ 549283 w 565461"/>
                  <a:gd name="connsiteY26" fmla="*/ 215627 h 642401"/>
                  <a:gd name="connsiteX27" fmla="*/ 551085 w 565461"/>
                  <a:gd name="connsiteY27" fmla="*/ 226855 h 642401"/>
                  <a:gd name="connsiteX28" fmla="*/ 561710 w 565461"/>
                  <a:gd name="connsiteY28" fmla="*/ 234468 h 642401"/>
                  <a:gd name="connsiteX29" fmla="*/ 557916 w 565461"/>
                  <a:gd name="connsiteY29" fmla="*/ 247219 h 642401"/>
                  <a:gd name="connsiteX30" fmla="*/ 554595 w 565461"/>
                  <a:gd name="connsiteY30" fmla="*/ 261873 h 642401"/>
                  <a:gd name="connsiteX31" fmla="*/ 563418 w 565461"/>
                  <a:gd name="connsiteY31" fmla="*/ 270152 h 642401"/>
                  <a:gd name="connsiteX32" fmla="*/ 553552 w 565461"/>
                  <a:gd name="connsiteY32" fmla="*/ 275766 h 642401"/>
                  <a:gd name="connsiteX33" fmla="*/ 549947 w 565461"/>
                  <a:gd name="connsiteY33" fmla="*/ 285282 h 642401"/>
                  <a:gd name="connsiteX34" fmla="*/ 541219 w 565461"/>
                  <a:gd name="connsiteY34" fmla="*/ 286329 h 642401"/>
                  <a:gd name="connsiteX35" fmla="*/ 532396 w 565461"/>
                  <a:gd name="connsiteY35" fmla="*/ 282903 h 642401"/>
                  <a:gd name="connsiteX36" fmla="*/ 531542 w 565461"/>
                  <a:gd name="connsiteY36" fmla="*/ 276813 h 642401"/>
                  <a:gd name="connsiteX37" fmla="*/ 524617 w 565461"/>
                  <a:gd name="connsiteY37" fmla="*/ 280144 h 642401"/>
                  <a:gd name="connsiteX38" fmla="*/ 518546 w 565461"/>
                  <a:gd name="connsiteY38" fmla="*/ 281761 h 642401"/>
                  <a:gd name="connsiteX39" fmla="*/ 513423 w 565461"/>
                  <a:gd name="connsiteY39" fmla="*/ 277765 h 642401"/>
                  <a:gd name="connsiteX40" fmla="*/ 506687 w 565461"/>
                  <a:gd name="connsiteY40" fmla="*/ 267392 h 642401"/>
                  <a:gd name="connsiteX41" fmla="*/ 499762 w 565461"/>
                  <a:gd name="connsiteY41" fmla="*/ 261302 h 642401"/>
                  <a:gd name="connsiteX42" fmla="*/ 480599 w 565461"/>
                  <a:gd name="connsiteY42" fmla="*/ 270913 h 642401"/>
                  <a:gd name="connsiteX43" fmla="*/ 473863 w 565461"/>
                  <a:gd name="connsiteY43" fmla="*/ 276718 h 642401"/>
                  <a:gd name="connsiteX44" fmla="*/ 471112 w 565461"/>
                  <a:gd name="connsiteY44" fmla="*/ 282998 h 642401"/>
                  <a:gd name="connsiteX45" fmla="*/ 461720 w 565461"/>
                  <a:gd name="connsiteY45" fmla="*/ 273387 h 642401"/>
                  <a:gd name="connsiteX46" fmla="*/ 445118 w 565461"/>
                  <a:gd name="connsiteY46" fmla="*/ 284235 h 642401"/>
                  <a:gd name="connsiteX47" fmla="*/ 440659 w 565461"/>
                  <a:gd name="connsiteY47" fmla="*/ 283760 h 642401"/>
                  <a:gd name="connsiteX48" fmla="*/ 434398 w 565461"/>
                  <a:gd name="connsiteY48" fmla="*/ 291848 h 642401"/>
                  <a:gd name="connsiteX49" fmla="*/ 425860 w 565461"/>
                  <a:gd name="connsiteY49" fmla="*/ 289659 h 642401"/>
                  <a:gd name="connsiteX50" fmla="*/ 410966 w 565461"/>
                  <a:gd name="connsiteY50" fmla="*/ 290801 h 642401"/>
                  <a:gd name="connsiteX51" fmla="*/ 403566 w 565461"/>
                  <a:gd name="connsiteY51" fmla="*/ 294607 h 642401"/>
                  <a:gd name="connsiteX52" fmla="*/ 396546 w 565461"/>
                  <a:gd name="connsiteY52" fmla="*/ 291658 h 642401"/>
                  <a:gd name="connsiteX53" fmla="*/ 389526 w 565461"/>
                  <a:gd name="connsiteY53" fmla="*/ 293466 h 642401"/>
                  <a:gd name="connsiteX54" fmla="*/ 386111 w 565461"/>
                  <a:gd name="connsiteY54" fmla="*/ 294607 h 642401"/>
                  <a:gd name="connsiteX55" fmla="*/ 386585 w 565461"/>
                  <a:gd name="connsiteY55" fmla="*/ 425449 h 642401"/>
                  <a:gd name="connsiteX56" fmla="*/ 383265 w 565461"/>
                  <a:gd name="connsiteY56" fmla="*/ 430112 h 642401"/>
                  <a:gd name="connsiteX57" fmla="*/ 390190 w 565461"/>
                  <a:gd name="connsiteY57" fmla="*/ 441150 h 642401"/>
                  <a:gd name="connsiteX58" fmla="*/ 398918 w 565461"/>
                  <a:gd name="connsiteY58" fmla="*/ 451046 h 642401"/>
                  <a:gd name="connsiteX59" fmla="*/ 416848 w 565461"/>
                  <a:gd name="connsiteY59" fmla="*/ 469221 h 642401"/>
                  <a:gd name="connsiteX60" fmla="*/ 429844 w 565461"/>
                  <a:gd name="connsiteY60" fmla="*/ 476644 h 642401"/>
                  <a:gd name="connsiteX61" fmla="*/ 441988 w 565461"/>
                  <a:gd name="connsiteY61" fmla="*/ 483209 h 642401"/>
                  <a:gd name="connsiteX62" fmla="*/ 455269 w 565461"/>
                  <a:gd name="connsiteY62" fmla="*/ 496246 h 642401"/>
                  <a:gd name="connsiteX63" fmla="*/ 466558 w 565461"/>
                  <a:gd name="connsiteY63" fmla="*/ 502717 h 642401"/>
                  <a:gd name="connsiteX64" fmla="*/ 471966 w 565461"/>
                  <a:gd name="connsiteY64" fmla="*/ 516895 h 642401"/>
                  <a:gd name="connsiteX65" fmla="*/ 479365 w 565461"/>
                  <a:gd name="connsiteY65" fmla="*/ 529646 h 642401"/>
                  <a:gd name="connsiteX66" fmla="*/ 470353 w 565461"/>
                  <a:gd name="connsiteY66" fmla="*/ 542207 h 642401"/>
                  <a:gd name="connsiteX67" fmla="*/ 479745 w 565461"/>
                  <a:gd name="connsiteY67" fmla="*/ 561810 h 642401"/>
                  <a:gd name="connsiteX68" fmla="*/ 476614 w 565461"/>
                  <a:gd name="connsiteY68" fmla="*/ 566282 h 642401"/>
                  <a:gd name="connsiteX69" fmla="*/ 478701 w 565461"/>
                  <a:gd name="connsiteY69" fmla="*/ 568946 h 642401"/>
                  <a:gd name="connsiteX70" fmla="*/ 485437 w 565461"/>
                  <a:gd name="connsiteY70" fmla="*/ 574180 h 642401"/>
                  <a:gd name="connsiteX71" fmla="*/ 485247 w 565461"/>
                  <a:gd name="connsiteY71" fmla="*/ 580270 h 642401"/>
                  <a:gd name="connsiteX72" fmla="*/ 493595 w 565461"/>
                  <a:gd name="connsiteY72" fmla="*/ 585218 h 642401"/>
                  <a:gd name="connsiteX73" fmla="*/ 495398 w 565461"/>
                  <a:gd name="connsiteY73" fmla="*/ 585694 h 642401"/>
                  <a:gd name="connsiteX74" fmla="*/ 502798 w 565461"/>
                  <a:gd name="connsiteY74" fmla="*/ 597113 h 642401"/>
                  <a:gd name="connsiteX75" fmla="*/ 505074 w 565461"/>
                  <a:gd name="connsiteY75" fmla="*/ 606058 h 642401"/>
                  <a:gd name="connsiteX76" fmla="*/ 505264 w 565461"/>
                  <a:gd name="connsiteY76" fmla="*/ 606343 h 642401"/>
                  <a:gd name="connsiteX77" fmla="*/ 505738 w 565461"/>
                  <a:gd name="connsiteY77" fmla="*/ 612814 h 642401"/>
                  <a:gd name="connsiteX78" fmla="*/ 505738 w 565461"/>
                  <a:gd name="connsiteY78" fmla="*/ 612814 h 642401"/>
                  <a:gd name="connsiteX79" fmla="*/ 499003 w 565461"/>
                  <a:gd name="connsiteY79" fmla="*/ 612338 h 642401"/>
                  <a:gd name="connsiteX80" fmla="*/ 498623 w 565461"/>
                  <a:gd name="connsiteY80" fmla="*/ 622330 h 642401"/>
                  <a:gd name="connsiteX81" fmla="*/ 497675 w 565461"/>
                  <a:gd name="connsiteY81" fmla="*/ 628325 h 642401"/>
                  <a:gd name="connsiteX82" fmla="*/ 487050 w 565461"/>
                  <a:gd name="connsiteY82" fmla="*/ 636889 h 642401"/>
                  <a:gd name="connsiteX83" fmla="*/ 476994 w 565461"/>
                  <a:gd name="connsiteY83" fmla="*/ 633082 h 642401"/>
                  <a:gd name="connsiteX84" fmla="*/ 474243 w 565461"/>
                  <a:gd name="connsiteY84" fmla="*/ 625851 h 642401"/>
                  <a:gd name="connsiteX85" fmla="*/ 467791 w 565461"/>
                  <a:gd name="connsiteY85" fmla="*/ 629466 h 642401"/>
                  <a:gd name="connsiteX86" fmla="*/ 462479 w 565461"/>
                  <a:gd name="connsiteY86" fmla="*/ 641932 h 642401"/>
                  <a:gd name="connsiteX87" fmla="*/ 457736 w 565461"/>
                  <a:gd name="connsiteY87" fmla="*/ 620522 h 642401"/>
                  <a:gd name="connsiteX88" fmla="*/ 458495 w 565461"/>
                  <a:gd name="connsiteY88" fmla="*/ 615478 h 642401"/>
                  <a:gd name="connsiteX89" fmla="*/ 455554 w 565461"/>
                  <a:gd name="connsiteY89" fmla="*/ 608913 h 642401"/>
                  <a:gd name="connsiteX90" fmla="*/ 439995 w 565461"/>
                  <a:gd name="connsiteY90" fmla="*/ 605201 h 642401"/>
                  <a:gd name="connsiteX91" fmla="*/ 444549 w 565461"/>
                  <a:gd name="connsiteY91" fmla="*/ 615764 h 642401"/>
                  <a:gd name="connsiteX92" fmla="*/ 433924 w 565461"/>
                  <a:gd name="connsiteY92" fmla="*/ 612148 h 642401"/>
                  <a:gd name="connsiteX93" fmla="*/ 426145 w 565461"/>
                  <a:gd name="connsiteY93" fmla="*/ 604726 h 642401"/>
                  <a:gd name="connsiteX94" fmla="*/ 419314 w 565461"/>
                  <a:gd name="connsiteY94" fmla="*/ 613385 h 642401"/>
                  <a:gd name="connsiteX95" fmla="*/ 409922 w 565461"/>
                  <a:gd name="connsiteY95" fmla="*/ 613671 h 642401"/>
                  <a:gd name="connsiteX96" fmla="*/ 401953 w 565461"/>
                  <a:gd name="connsiteY96" fmla="*/ 614241 h 642401"/>
                  <a:gd name="connsiteX97" fmla="*/ 405084 w 565461"/>
                  <a:gd name="connsiteY97" fmla="*/ 602632 h 642401"/>
                  <a:gd name="connsiteX98" fmla="*/ 405084 w 565461"/>
                  <a:gd name="connsiteY98" fmla="*/ 595590 h 642401"/>
                  <a:gd name="connsiteX99" fmla="*/ 409068 w 565461"/>
                  <a:gd name="connsiteY99" fmla="*/ 588359 h 642401"/>
                  <a:gd name="connsiteX100" fmla="*/ 395123 w 565461"/>
                  <a:gd name="connsiteY100" fmla="*/ 592355 h 642401"/>
                  <a:gd name="connsiteX101" fmla="*/ 390095 w 565461"/>
                  <a:gd name="connsiteY101" fmla="*/ 584362 h 642401"/>
                  <a:gd name="connsiteX102" fmla="*/ 384972 w 565461"/>
                  <a:gd name="connsiteY102" fmla="*/ 593497 h 642401"/>
                  <a:gd name="connsiteX103" fmla="*/ 378901 w 565461"/>
                  <a:gd name="connsiteY103" fmla="*/ 586931 h 642401"/>
                  <a:gd name="connsiteX104" fmla="*/ 367801 w 565461"/>
                  <a:gd name="connsiteY104" fmla="*/ 593687 h 642401"/>
                  <a:gd name="connsiteX105" fmla="*/ 378142 w 565461"/>
                  <a:gd name="connsiteY105" fmla="*/ 601776 h 642401"/>
                  <a:gd name="connsiteX106" fmla="*/ 370363 w 565461"/>
                  <a:gd name="connsiteY106" fmla="*/ 619475 h 642401"/>
                  <a:gd name="connsiteX107" fmla="*/ 360971 w 565461"/>
                  <a:gd name="connsiteY107" fmla="*/ 615859 h 642401"/>
                  <a:gd name="connsiteX108" fmla="*/ 354804 w 565461"/>
                  <a:gd name="connsiteY108" fmla="*/ 610149 h 642401"/>
                  <a:gd name="connsiteX109" fmla="*/ 355089 w 565461"/>
                  <a:gd name="connsiteY109" fmla="*/ 597874 h 642401"/>
                  <a:gd name="connsiteX110" fmla="*/ 348069 w 565461"/>
                  <a:gd name="connsiteY110" fmla="*/ 599016 h 642401"/>
                  <a:gd name="connsiteX111" fmla="*/ 347784 w 565461"/>
                  <a:gd name="connsiteY111" fmla="*/ 599302 h 642401"/>
                  <a:gd name="connsiteX112" fmla="*/ 337159 w 565461"/>
                  <a:gd name="connsiteY112" fmla="*/ 594734 h 642401"/>
                  <a:gd name="connsiteX113" fmla="*/ 339151 w 565461"/>
                  <a:gd name="connsiteY113" fmla="*/ 585694 h 642401"/>
                  <a:gd name="connsiteX114" fmla="*/ 346835 w 565461"/>
                  <a:gd name="connsiteY114" fmla="*/ 581697 h 642401"/>
                  <a:gd name="connsiteX115" fmla="*/ 350820 w 565461"/>
                  <a:gd name="connsiteY115" fmla="*/ 576844 h 642401"/>
                  <a:gd name="connsiteX116" fmla="*/ 347500 w 565461"/>
                  <a:gd name="connsiteY116" fmla="*/ 570469 h 642401"/>
                  <a:gd name="connsiteX117" fmla="*/ 337444 w 565461"/>
                  <a:gd name="connsiteY117" fmla="*/ 556862 h 642401"/>
                  <a:gd name="connsiteX118" fmla="*/ 346266 w 565461"/>
                  <a:gd name="connsiteY118" fmla="*/ 544586 h 642401"/>
                  <a:gd name="connsiteX119" fmla="*/ 343800 w 565461"/>
                  <a:gd name="connsiteY119" fmla="*/ 536022 h 642401"/>
                  <a:gd name="connsiteX120" fmla="*/ 344084 w 565461"/>
                  <a:gd name="connsiteY120" fmla="*/ 520035 h 642401"/>
                  <a:gd name="connsiteX121" fmla="*/ 336115 w 565461"/>
                  <a:gd name="connsiteY121" fmla="*/ 512804 h 642401"/>
                  <a:gd name="connsiteX122" fmla="*/ 330898 w 565461"/>
                  <a:gd name="connsiteY122" fmla="*/ 515183 h 642401"/>
                  <a:gd name="connsiteX123" fmla="*/ 335641 w 565461"/>
                  <a:gd name="connsiteY123" fmla="*/ 503954 h 642401"/>
                  <a:gd name="connsiteX124" fmla="*/ 350251 w 565461"/>
                  <a:gd name="connsiteY124" fmla="*/ 495009 h 642401"/>
                  <a:gd name="connsiteX125" fmla="*/ 354235 w 565461"/>
                  <a:gd name="connsiteY125" fmla="*/ 488919 h 642401"/>
                  <a:gd name="connsiteX126" fmla="*/ 343800 w 565461"/>
                  <a:gd name="connsiteY126" fmla="*/ 486730 h 642401"/>
                  <a:gd name="connsiteX127" fmla="*/ 333933 w 565461"/>
                  <a:gd name="connsiteY127" fmla="*/ 486445 h 642401"/>
                  <a:gd name="connsiteX128" fmla="*/ 325206 w 565461"/>
                  <a:gd name="connsiteY128" fmla="*/ 492154 h 642401"/>
                  <a:gd name="connsiteX129" fmla="*/ 331562 w 565461"/>
                  <a:gd name="connsiteY129" fmla="*/ 496246 h 642401"/>
                  <a:gd name="connsiteX130" fmla="*/ 327388 w 565461"/>
                  <a:gd name="connsiteY130" fmla="*/ 500909 h 642401"/>
                  <a:gd name="connsiteX131" fmla="*/ 312019 w 565461"/>
                  <a:gd name="connsiteY131" fmla="*/ 494248 h 642401"/>
                  <a:gd name="connsiteX132" fmla="*/ 304335 w 565461"/>
                  <a:gd name="connsiteY132" fmla="*/ 494533 h 642401"/>
                  <a:gd name="connsiteX133" fmla="*/ 305189 w 565461"/>
                  <a:gd name="connsiteY133" fmla="*/ 486350 h 642401"/>
                  <a:gd name="connsiteX134" fmla="*/ 291907 w 565461"/>
                  <a:gd name="connsiteY134" fmla="*/ 471791 h 642401"/>
                  <a:gd name="connsiteX135" fmla="*/ 281472 w 565461"/>
                  <a:gd name="connsiteY135" fmla="*/ 478452 h 642401"/>
                  <a:gd name="connsiteX136" fmla="*/ 267811 w 565461"/>
                  <a:gd name="connsiteY136" fmla="*/ 468079 h 642401"/>
                  <a:gd name="connsiteX137" fmla="*/ 253106 w 565461"/>
                  <a:gd name="connsiteY137" fmla="*/ 457993 h 642401"/>
                  <a:gd name="connsiteX138" fmla="*/ 243715 w 565461"/>
                  <a:gd name="connsiteY138" fmla="*/ 461990 h 642401"/>
                  <a:gd name="connsiteX139" fmla="*/ 240774 w 565461"/>
                  <a:gd name="connsiteY139" fmla="*/ 468365 h 642401"/>
                  <a:gd name="connsiteX140" fmla="*/ 233564 w 565461"/>
                  <a:gd name="connsiteY140" fmla="*/ 472266 h 642401"/>
                  <a:gd name="connsiteX141" fmla="*/ 221231 w 565461"/>
                  <a:gd name="connsiteY141" fmla="*/ 442863 h 642401"/>
                  <a:gd name="connsiteX142" fmla="*/ 212029 w 565461"/>
                  <a:gd name="connsiteY142" fmla="*/ 428589 h 642401"/>
                  <a:gd name="connsiteX143" fmla="*/ 215065 w 565461"/>
                  <a:gd name="connsiteY143" fmla="*/ 419930 h 642401"/>
                  <a:gd name="connsiteX144" fmla="*/ 211934 w 565461"/>
                  <a:gd name="connsiteY144" fmla="*/ 412603 h 642401"/>
                  <a:gd name="connsiteX145" fmla="*/ 203586 w 565461"/>
                  <a:gd name="connsiteY145" fmla="*/ 404990 h 642401"/>
                  <a:gd name="connsiteX146" fmla="*/ 192866 w 565461"/>
                  <a:gd name="connsiteY146" fmla="*/ 409748 h 642401"/>
                  <a:gd name="connsiteX147" fmla="*/ 191822 w 565461"/>
                  <a:gd name="connsiteY147" fmla="*/ 403753 h 642401"/>
                  <a:gd name="connsiteX148" fmla="*/ 181766 w 565461"/>
                  <a:gd name="connsiteY148" fmla="*/ 401565 h 642401"/>
                  <a:gd name="connsiteX149" fmla="*/ 174082 w 565461"/>
                  <a:gd name="connsiteY149" fmla="*/ 401755 h 642401"/>
                  <a:gd name="connsiteX150" fmla="*/ 172564 w 565461"/>
                  <a:gd name="connsiteY150" fmla="*/ 391573 h 642401"/>
                  <a:gd name="connsiteX151" fmla="*/ 165639 w 565461"/>
                  <a:gd name="connsiteY151" fmla="*/ 385197 h 642401"/>
                  <a:gd name="connsiteX152" fmla="*/ 161939 w 565461"/>
                  <a:gd name="connsiteY152" fmla="*/ 389765 h 642401"/>
                  <a:gd name="connsiteX153" fmla="*/ 152547 w 565461"/>
                  <a:gd name="connsiteY153" fmla="*/ 391954 h 642401"/>
                  <a:gd name="connsiteX154" fmla="*/ 148563 w 565461"/>
                  <a:gd name="connsiteY154" fmla="*/ 389670 h 642401"/>
                  <a:gd name="connsiteX155" fmla="*/ 143440 w 565461"/>
                  <a:gd name="connsiteY155" fmla="*/ 388052 h 642401"/>
                  <a:gd name="connsiteX156" fmla="*/ 143440 w 565461"/>
                  <a:gd name="connsiteY156" fmla="*/ 383580 h 642401"/>
                  <a:gd name="connsiteX157" fmla="*/ 137178 w 565461"/>
                  <a:gd name="connsiteY157" fmla="*/ 382628 h 642401"/>
                  <a:gd name="connsiteX158" fmla="*/ 137178 w 565461"/>
                  <a:gd name="connsiteY158" fmla="*/ 382628 h 642401"/>
                  <a:gd name="connsiteX159" fmla="*/ 134996 w 565461"/>
                  <a:gd name="connsiteY159" fmla="*/ 377014 h 642401"/>
                  <a:gd name="connsiteX160" fmla="*/ 125794 w 565461"/>
                  <a:gd name="connsiteY160" fmla="*/ 368735 h 642401"/>
                  <a:gd name="connsiteX161" fmla="*/ 113272 w 565461"/>
                  <a:gd name="connsiteY161" fmla="*/ 375872 h 642401"/>
                  <a:gd name="connsiteX162" fmla="*/ 108528 w 565461"/>
                  <a:gd name="connsiteY162" fmla="*/ 371209 h 642401"/>
                  <a:gd name="connsiteX163" fmla="*/ 95247 w 565461"/>
                  <a:gd name="connsiteY163" fmla="*/ 369592 h 642401"/>
                  <a:gd name="connsiteX164" fmla="*/ 88701 w 565461"/>
                  <a:gd name="connsiteY164" fmla="*/ 365976 h 642401"/>
                  <a:gd name="connsiteX165" fmla="*/ 82345 w 565461"/>
                  <a:gd name="connsiteY165" fmla="*/ 364834 h 642401"/>
                  <a:gd name="connsiteX166" fmla="*/ 66882 w 565461"/>
                  <a:gd name="connsiteY166" fmla="*/ 358268 h 642401"/>
                  <a:gd name="connsiteX167" fmla="*/ 63087 w 565461"/>
                  <a:gd name="connsiteY167" fmla="*/ 343899 h 642401"/>
                  <a:gd name="connsiteX168" fmla="*/ 57679 w 565461"/>
                  <a:gd name="connsiteY168" fmla="*/ 347039 h 642401"/>
                  <a:gd name="connsiteX169" fmla="*/ 50659 w 565461"/>
                  <a:gd name="connsiteY169" fmla="*/ 338665 h 642401"/>
                  <a:gd name="connsiteX170" fmla="*/ 42975 w 565461"/>
                  <a:gd name="connsiteY170" fmla="*/ 336382 h 642401"/>
                  <a:gd name="connsiteX171" fmla="*/ 35101 w 565461"/>
                  <a:gd name="connsiteY171" fmla="*/ 316113 h 642401"/>
                  <a:gd name="connsiteX172" fmla="*/ 26278 w 565461"/>
                  <a:gd name="connsiteY172" fmla="*/ 315257 h 642401"/>
                  <a:gd name="connsiteX173" fmla="*/ 22484 w 565461"/>
                  <a:gd name="connsiteY173" fmla="*/ 306883 h 642401"/>
                  <a:gd name="connsiteX174" fmla="*/ 18499 w 565461"/>
                  <a:gd name="connsiteY174" fmla="*/ 294037 h 642401"/>
                  <a:gd name="connsiteX175" fmla="*/ 13946 w 565461"/>
                  <a:gd name="connsiteY175" fmla="*/ 296035 h 642401"/>
                  <a:gd name="connsiteX176" fmla="*/ 10341 w 565461"/>
                  <a:gd name="connsiteY176" fmla="*/ 290801 h 642401"/>
                  <a:gd name="connsiteX177" fmla="*/ 8823 w 565461"/>
                  <a:gd name="connsiteY177" fmla="*/ 279287 h 642401"/>
                  <a:gd name="connsiteX178" fmla="*/ 0 w 565461"/>
                  <a:gd name="connsiteY178" fmla="*/ 276242 h 642401"/>
                  <a:gd name="connsiteX179" fmla="*/ 0 w 565461"/>
                  <a:gd name="connsiteY179" fmla="*/ 276242 h 642401"/>
                  <a:gd name="connsiteX180" fmla="*/ 51418 w 565461"/>
                  <a:gd name="connsiteY180" fmla="*/ 226285 h 642401"/>
                  <a:gd name="connsiteX181" fmla="*/ 56446 w 565461"/>
                  <a:gd name="connsiteY181" fmla="*/ 212296 h 642401"/>
                  <a:gd name="connsiteX182" fmla="*/ 69728 w 565461"/>
                  <a:gd name="connsiteY182" fmla="*/ 214770 h 642401"/>
                  <a:gd name="connsiteX183" fmla="*/ 76938 w 565461"/>
                  <a:gd name="connsiteY183" fmla="*/ 206967 h 642401"/>
                  <a:gd name="connsiteX184" fmla="*/ 86709 w 565461"/>
                  <a:gd name="connsiteY184" fmla="*/ 200592 h 642401"/>
                  <a:gd name="connsiteX185" fmla="*/ 90124 w 565461"/>
                  <a:gd name="connsiteY185" fmla="*/ 187175 h 642401"/>
                  <a:gd name="connsiteX186" fmla="*/ 94678 w 565461"/>
                  <a:gd name="connsiteY186" fmla="*/ 186889 h 642401"/>
                  <a:gd name="connsiteX187" fmla="*/ 93919 w 565461"/>
                  <a:gd name="connsiteY187" fmla="*/ 180609 h 642401"/>
                  <a:gd name="connsiteX188" fmla="*/ 97239 w 565461"/>
                  <a:gd name="connsiteY188" fmla="*/ 180038 h 642401"/>
                  <a:gd name="connsiteX189" fmla="*/ 101318 w 565461"/>
                  <a:gd name="connsiteY189" fmla="*/ 188412 h 642401"/>
                  <a:gd name="connsiteX190" fmla="*/ 101793 w 565461"/>
                  <a:gd name="connsiteY190" fmla="*/ 177659 h 642401"/>
                  <a:gd name="connsiteX191" fmla="*/ 95626 w 565461"/>
                  <a:gd name="connsiteY191" fmla="*/ 164337 h 642401"/>
                  <a:gd name="connsiteX192" fmla="*/ 94962 w 565461"/>
                  <a:gd name="connsiteY192" fmla="*/ 156534 h 642401"/>
                  <a:gd name="connsiteX193" fmla="*/ 100085 w 565461"/>
                  <a:gd name="connsiteY193" fmla="*/ 146257 h 642401"/>
                  <a:gd name="connsiteX194" fmla="*/ 107674 w 565461"/>
                  <a:gd name="connsiteY194" fmla="*/ 125418 h 642401"/>
                  <a:gd name="connsiteX195" fmla="*/ 111944 w 565461"/>
                  <a:gd name="connsiteY195" fmla="*/ 118376 h 642401"/>
                  <a:gd name="connsiteX196" fmla="*/ 117066 w 565461"/>
                  <a:gd name="connsiteY196" fmla="*/ 105244 h 642401"/>
                  <a:gd name="connsiteX197" fmla="*/ 122759 w 565461"/>
                  <a:gd name="connsiteY197" fmla="*/ 94967 h 642401"/>
                  <a:gd name="connsiteX198" fmla="*/ 124371 w 565461"/>
                  <a:gd name="connsiteY198" fmla="*/ 81645 h 642401"/>
                  <a:gd name="connsiteX199" fmla="*/ 127122 w 565461"/>
                  <a:gd name="connsiteY199" fmla="*/ 69084 h 642401"/>
                  <a:gd name="connsiteX200" fmla="*/ 137083 w 565461"/>
                  <a:gd name="connsiteY200" fmla="*/ 72034 h 642401"/>
                  <a:gd name="connsiteX201" fmla="*/ 150744 w 565461"/>
                  <a:gd name="connsiteY201" fmla="*/ 80027 h 642401"/>
                  <a:gd name="connsiteX202" fmla="*/ 162128 w 565461"/>
                  <a:gd name="connsiteY202" fmla="*/ 70702 h 642401"/>
                  <a:gd name="connsiteX203" fmla="*/ 169718 w 565461"/>
                  <a:gd name="connsiteY203" fmla="*/ 62899 h 642401"/>
                  <a:gd name="connsiteX204" fmla="*/ 176453 w 565461"/>
                  <a:gd name="connsiteY204" fmla="*/ 59093 h 642401"/>
                  <a:gd name="connsiteX205" fmla="*/ 188217 w 565461"/>
                  <a:gd name="connsiteY205" fmla="*/ 53193 h 642401"/>
                  <a:gd name="connsiteX206" fmla="*/ 202447 w 565461"/>
                  <a:gd name="connsiteY206" fmla="*/ 49672 h 642401"/>
                  <a:gd name="connsiteX207" fmla="*/ 213926 w 565461"/>
                  <a:gd name="connsiteY207" fmla="*/ 40632 h 642401"/>
                  <a:gd name="connsiteX208" fmla="*/ 222749 w 565461"/>
                  <a:gd name="connsiteY208" fmla="*/ 28833 h 642401"/>
                  <a:gd name="connsiteX209" fmla="*/ 232710 w 565461"/>
                  <a:gd name="connsiteY209" fmla="*/ 31307 h 642401"/>
                  <a:gd name="connsiteX210" fmla="*/ 243430 w 565461"/>
                  <a:gd name="connsiteY210" fmla="*/ 33115 h 642401"/>
                  <a:gd name="connsiteX211" fmla="*/ 258893 w 565461"/>
                  <a:gd name="connsiteY211" fmla="*/ 33400 h 642401"/>
                  <a:gd name="connsiteX212" fmla="*/ 281851 w 565461"/>
                  <a:gd name="connsiteY212" fmla="*/ 28452 h 642401"/>
                  <a:gd name="connsiteX213" fmla="*/ 293140 w 565461"/>
                  <a:gd name="connsiteY213" fmla="*/ 24360 h 642401"/>
                  <a:gd name="connsiteX214" fmla="*/ 311545 w 565461"/>
                  <a:gd name="connsiteY214" fmla="*/ 16082 h 642401"/>
                  <a:gd name="connsiteX215" fmla="*/ 327672 w 565461"/>
                  <a:gd name="connsiteY215" fmla="*/ 15416 h 642401"/>
                  <a:gd name="connsiteX216" fmla="*/ 338677 w 565461"/>
                  <a:gd name="connsiteY216" fmla="*/ 12370 h 642401"/>
                  <a:gd name="connsiteX217" fmla="*/ 347405 w 565461"/>
                  <a:gd name="connsiteY217" fmla="*/ 9801 h 642401"/>
                  <a:gd name="connsiteX218" fmla="*/ 361160 w 565461"/>
                  <a:gd name="connsiteY218" fmla="*/ 8564 h 642401"/>
                  <a:gd name="connsiteX219" fmla="*/ 372734 w 565461"/>
                  <a:gd name="connsiteY219" fmla="*/ 190 h 642401"/>
                  <a:gd name="connsiteX220" fmla="*/ 372734 w 565461"/>
                  <a:gd name="connsiteY220" fmla="*/ 190 h 64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565461" h="642401">
                    <a:moveTo>
                      <a:pt x="373588" y="0"/>
                    </a:moveTo>
                    <a:cubicBezTo>
                      <a:pt x="373114" y="3045"/>
                      <a:pt x="371122" y="5710"/>
                      <a:pt x="371596" y="8469"/>
                    </a:cubicBezTo>
                    <a:cubicBezTo>
                      <a:pt x="372165" y="11800"/>
                      <a:pt x="373019" y="13703"/>
                      <a:pt x="369888" y="15796"/>
                    </a:cubicBezTo>
                    <a:cubicBezTo>
                      <a:pt x="367991" y="17128"/>
                      <a:pt x="368750" y="21220"/>
                      <a:pt x="369034" y="23123"/>
                    </a:cubicBezTo>
                    <a:cubicBezTo>
                      <a:pt x="369509" y="26264"/>
                      <a:pt x="367517" y="26264"/>
                      <a:pt x="365050" y="26549"/>
                    </a:cubicBezTo>
                    <a:cubicBezTo>
                      <a:pt x="362204" y="26930"/>
                      <a:pt x="360591" y="33400"/>
                      <a:pt x="360212" y="35970"/>
                    </a:cubicBezTo>
                    <a:cubicBezTo>
                      <a:pt x="359643" y="39490"/>
                      <a:pt x="364291" y="39490"/>
                      <a:pt x="366568" y="41584"/>
                    </a:cubicBezTo>
                    <a:lnTo>
                      <a:pt x="376719" y="50814"/>
                    </a:lnTo>
                    <a:cubicBezTo>
                      <a:pt x="378806" y="52717"/>
                      <a:pt x="380988" y="53098"/>
                      <a:pt x="383075" y="54811"/>
                    </a:cubicBezTo>
                    <a:cubicBezTo>
                      <a:pt x="385731" y="56904"/>
                      <a:pt x="385352" y="59188"/>
                      <a:pt x="389431" y="60140"/>
                    </a:cubicBezTo>
                    <a:cubicBezTo>
                      <a:pt x="392277" y="60996"/>
                      <a:pt x="395028" y="60140"/>
                      <a:pt x="396831" y="62899"/>
                    </a:cubicBezTo>
                    <a:cubicBezTo>
                      <a:pt x="399202" y="66420"/>
                      <a:pt x="403756" y="63946"/>
                      <a:pt x="407361" y="63946"/>
                    </a:cubicBezTo>
                    <a:cubicBezTo>
                      <a:pt x="412484" y="63946"/>
                      <a:pt x="414761" y="67847"/>
                      <a:pt x="418935" y="69179"/>
                    </a:cubicBezTo>
                    <a:lnTo>
                      <a:pt x="425955" y="70321"/>
                    </a:lnTo>
                    <a:lnTo>
                      <a:pt x="425955" y="70321"/>
                    </a:lnTo>
                    <a:lnTo>
                      <a:pt x="424817" y="193741"/>
                    </a:lnTo>
                    <a:cubicBezTo>
                      <a:pt x="426050" y="192123"/>
                      <a:pt x="431552" y="198689"/>
                      <a:pt x="438572" y="189078"/>
                    </a:cubicBezTo>
                    <a:cubicBezTo>
                      <a:pt x="447110" y="177564"/>
                      <a:pt x="450905" y="196024"/>
                      <a:pt x="454700" y="195168"/>
                    </a:cubicBezTo>
                    <a:cubicBezTo>
                      <a:pt x="458210" y="194407"/>
                      <a:pt x="461815" y="193645"/>
                      <a:pt x="465325" y="192884"/>
                    </a:cubicBezTo>
                    <a:cubicBezTo>
                      <a:pt x="467412" y="192408"/>
                      <a:pt x="467222" y="189934"/>
                      <a:pt x="469404" y="189934"/>
                    </a:cubicBezTo>
                    <a:cubicBezTo>
                      <a:pt x="471586" y="189934"/>
                      <a:pt x="474053" y="191076"/>
                      <a:pt x="475666" y="192123"/>
                    </a:cubicBezTo>
                    <a:cubicBezTo>
                      <a:pt x="479365" y="194502"/>
                      <a:pt x="499003" y="195644"/>
                      <a:pt x="500900" y="191647"/>
                    </a:cubicBezTo>
                    <a:cubicBezTo>
                      <a:pt x="501375" y="190696"/>
                      <a:pt x="503272" y="190696"/>
                      <a:pt x="503651" y="191647"/>
                    </a:cubicBezTo>
                    <a:cubicBezTo>
                      <a:pt x="505928" y="197547"/>
                      <a:pt x="514371" y="193931"/>
                      <a:pt x="517976" y="192979"/>
                    </a:cubicBezTo>
                    <a:cubicBezTo>
                      <a:pt x="526894" y="190600"/>
                      <a:pt x="524048" y="193455"/>
                      <a:pt x="528602" y="197642"/>
                    </a:cubicBezTo>
                    <a:cubicBezTo>
                      <a:pt x="530783" y="199640"/>
                      <a:pt x="537899" y="199545"/>
                      <a:pt x="541219" y="202114"/>
                    </a:cubicBezTo>
                    <a:cubicBezTo>
                      <a:pt x="549757" y="208490"/>
                      <a:pt x="541219" y="212106"/>
                      <a:pt x="549283" y="215627"/>
                    </a:cubicBezTo>
                    <a:cubicBezTo>
                      <a:pt x="556493" y="218767"/>
                      <a:pt x="548998" y="221146"/>
                      <a:pt x="551085" y="226855"/>
                    </a:cubicBezTo>
                    <a:cubicBezTo>
                      <a:pt x="552223" y="229805"/>
                      <a:pt x="559528" y="231518"/>
                      <a:pt x="561710" y="234468"/>
                    </a:cubicBezTo>
                    <a:cubicBezTo>
                      <a:pt x="562944" y="235990"/>
                      <a:pt x="554216" y="239797"/>
                      <a:pt x="557916" y="247219"/>
                    </a:cubicBezTo>
                    <a:cubicBezTo>
                      <a:pt x="561615" y="254641"/>
                      <a:pt x="554121" y="253404"/>
                      <a:pt x="554595" y="261873"/>
                    </a:cubicBezTo>
                    <a:cubicBezTo>
                      <a:pt x="554785" y="265489"/>
                      <a:pt x="561331" y="266346"/>
                      <a:pt x="563418" y="270152"/>
                    </a:cubicBezTo>
                    <a:cubicBezTo>
                      <a:pt x="569584" y="281190"/>
                      <a:pt x="560477" y="277479"/>
                      <a:pt x="553552" y="275766"/>
                    </a:cubicBezTo>
                    <a:cubicBezTo>
                      <a:pt x="546532" y="273958"/>
                      <a:pt x="547765" y="280524"/>
                      <a:pt x="549947" y="285282"/>
                    </a:cubicBezTo>
                    <a:lnTo>
                      <a:pt x="541219" y="286329"/>
                    </a:lnTo>
                    <a:cubicBezTo>
                      <a:pt x="538752" y="285377"/>
                      <a:pt x="532396" y="286900"/>
                      <a:pt x="532396" y="282903"/>
                    </a:cubicBezTo>
                    <a:cubicBezTo>
                      <a:pt x="532396" y="282142"/>
                      <a:pt x="533914" y="276052"/>
                      <a:pt x="531542" y="276813"/>
                    </a:cubicBezTo>
                    <a:cubicBezTo>
                      <a:pt x="529550" y="277479"/>
                      <a:pt x="526799" y="279192"/>
                      <a:pt x="524617" y="280144"/>
                    </a:cubicBezTo>
                    <a:cubicBezTo>
                      <a:pt x="522340" y="281095"/>
                      <a:pt x="521012" y="283474"/>
                      <a:pt x="518546" y="281761"/>
                    </a:cubicBezTo>
                    <a:cubicBezTo>
                      <a:pt x="516648" y="280429"/>
                      <a:pt x="515605" y="279097"/>
                      <a:pt x="513423" y="277765"/>
                    </a:cubicBezTo>
                    <a:cubicBezTo>
                      <a:pt x="510672" y="274244"/>
                      <a:pt x="508774" y="270723"/>
                      <a:pt x="506687" y="267392"/>
                    </a:cubicBezTo>
                    <a:cubicBezTo>
                      <a:pt x="504885" y="264443"/>
                      <a:pt x="499762" y="265299"/>
                      <a:pt x="499762" y="261302"/>
                    </a:cubicBezTo>
                    <a:cubicBezTo>
                      <a:pt x="489801" y="258828"/>
                      <a:pt x="487619" y="272626"/>
                      <a:pt x="480599" y="270913"/>
                    </a:cubicBezTo>
                    <a:cubicBezTo>
                      <a:pt x="480219" y="272055"/>
                      <a:pt x="474907" y="274339"/>
                      <a:pt x="473863" y="276718"/>
                    </a:cubicBezTo>
                    <a:cubicBezTo>
                      <a:pt x="473294" y="278050"/>
                      <a:pt x="473389" y="282713"/>
                      <a:pt x="471112" y="282998"/>
                    </a:cubicBezTo>
                    <a:cubicBezTo>
                      <a:pt x="469499" y="283189"/>
                      <a:pt x="462194" y="275386"/>
                      <a:pt x="461720" y="273387"/>
                    </a:cubicBezTo>
                    <a:cubicBezTo>
                      <a:pt x="456028" y="272245"/>
                      <a:pt x="449767" y="282237"/>
                      <a:pt x="445118" y="284235"/>
                    </a:cubicBezTo>
                    <a:cubicBezTo>
                      <a:pt x="443126" y="285092"/>
                      <a:pt x="441608" y="282237"/>
                      <a:pt x="440659" y="283760"/>
                    </a:cubicBezTo>
                    <a:cubicBezTo>
                      <a:pt x="439047" y="286424"/>
                      <a:pt x="436770" y="289945"/>
                      <a:pt x="434398" y="291848"/>
                    </a:cubicBezTo>
                    <a:cubicBezTo>
                      <a:pt x="431742" y="293941"/>
                      <a:pt x="430034" y="287947"/>
                      <a:pt x="425860" y="289659"/>
                    </a:cubicBezTo>
                    <a:cubicBezTo>
                      <a:pt x="420453" y="291848"/>
                      <a:pt x="413432" y="287090"/>
                      <a:pt x="410966" y="290801"/>
                    </a:cubicBezTo>
                    <a:cubicBezTo>
                      <a:pt x="409353" y="293275"/>
                      <a:pt x="406981" y="297653"/>
                      <a:pt x="403566" y="294607"/>
                    </a:cubicBezTo>
                    <a:cubicBezTo>
                      <a:pt x="401859" y="293085"/>
                      <a:pt x="399107" y="290801"/>
                      <a:pt x="396546" y="291658"/>
                    </a:cubicBezTo>
                    <a:cubicBezTo>
                      <a:pt x="393320" y="292704"/>
                      <a:pt x="391328" y="300793"/>
                      <a:pt x="389526" y="293466"/>
                    </a:cubicBezTo>
                    <a:cubicBezTo>
                      <a:pt x="387913" y="293466"/>
                      <a:pt x="387629" y="293751"/>
                      <a:pt x="386111" y="294607"/>
                    </a:cubicBezTo>
                    <a:lnTo>
                      <a:pt x="386585" y="425449"/>
                    </a:lnTo>
                    <a:lnTo>
                      <a:pt x="383265" y="430112"/>
                    </a:lnTo>
                    <a:cubicBezTo>
                      <a:pt x="378996" y="435821"/>
                      <a:pt x="385636" y="439723"/>
                      <a:pt x="390190" y="441150"/>
                    </a:cubicBezTo>
                    <a:cubicBezTo>
                      <a:pt x="395787" y="442863"/>
                      <a:pt x="395408" y="447621"/>
                      <a:pt x="398918" y="451046"/>
                    </a:cubicBezTo>
                    <a:cubicBezTo>
                      <a:pt x="402997" y="455138"/>
                      <a:pt x="411156" y="469602"/>
                      <a:pt x="416848" y="469221"/>
                    </a:cubicBezTo>
                    <a:cubicBezTo>
                      <a:pt x="427568" y="468365"/>
                      <a:pt x="424722" y="466271"/>
                      <a:pt x="429844" y="476644"/>
                    </a:cubicBezTo>
                    <a:cubicBezTo>
                      <a:pt x="434778" y="476644"/>
                      <a:pt x="437908" y="480736"/>
                      <a:pt x="441988" y="483209"/>
                    </a:cubicBezTo>
                    <a:cubicBezTo>
                      <a:pt x="449862" y="488063"/>
                      <a:pt x="449482" y="489300"/>
                      <a:pt x="455269" y="496246"/>
                    </a:cubicBezTo>
                    <a:cubicBezTo>
                      <a:pt x="458779" y="500433"/>
                      <a:pt x="462384" y="499862"/>
                      <a:pt x="466558" y="502717"/>
                    </a:cubicBezTo>
                    <a:cubicBezTo>
                      <a:pt x="474053" y="507665"/>
                      <a:pt x="472725" y="507665"/>
                      <a:pt x="471966" y="516895"/>
                    </a:cubicBezTo>
                    <a:cubicBezTo>
                      <a:pt x="468076" y="524032"/>
                      <a:pt x="479555" y="525269"/>
                      <a:pt x="479365" y="529646"/>
                    </a:cubicBezTo>
                    <a:cubicBezTo>
                      <a:pt x="479176" y="534404"/>
                      <a:pt x="473389" y="539067"/>
                      <a:pt x="470353" y="542207"/>
                    </a:cubicBezTo>
                    <a:cubicBezTo>
                      <a:pt x="464186" y="548392"/>
                      <a:pt x="475950" y="557527"/>
                      <a:pt x="479745" y="561810"/>
                    </a:cubicBezTo>
                    <a:cubicBezTo>
                      <a:pt x="481263" y="563618"/>
                      <a:pt x="476899" y="565711"/>
                      <a:pt x="476614" y="566282"/>
                    </a:cubicBezTo>
                    <a:cubicBezTo>
                      <a:pt x="476330" y="566853"/>
                      <a:pt x="479271" y="569137"/>
                      <a:pt x="478701" y="568946"/>
                    </a:cubicBezTo>
                    <a:cubicBezTo>
                      <a:pt x="480883" y="570850"/>
                      <a:pt x="483445" y="572182"/>
                      <a:pt x="485437" y="574180"/>
                    </a:cubicBezTo>
                    <a:cubicBezTo>
                      <a:pt x="486480" y="575227"/>
                      <a:pt x="484773" y="578367"/>
                      <a:pt x="485247" y="580270"/>
                    </a:cubicBezTo>
                    <a:cubicBezTo>
                      <a:pt x="487524" y="580556"/>
                      <a:pt x="493121" y="583791"/>
                      <a:pt x="493595" y="585218"/>
                    </a:cubicBezTo>
                    <a:cubicBezTo>
                      <a:pt x="494259" y="585218"/>
                      <a:pt x="494734" y="585599"/>
                      <a:pt x="495398" y="585694"/>
                    </a:cubicBezTo>
                    <a:cubicBezTo>
                      <a:pt x="496916" y="591689"/>
                      <a:pt x="497675" y="593497"/>
                      <a:pt x="502798" y="597113"/>
                    </a:cubicBezTo>
                    <a:cubicBezTo>
                      <a:pt x="506877" y="599968"/>
                      <a:pt x="500331" y="604440"/>
                      <a:pt x="505074" y="606058"/>
                    </a:cubicBezTo>
                    <a:cubicBezTo>
                      <a:pt x="505074" y="606438"/>
                      <a:pt x="505074" y="606343"/>
                      <a:pt x="505264" y="606343"/>
                    </a:cubicBezTo>
                    <a:cubicBezTo>
                      <a:pt x="505264" y="607866"/>
                      <a:pt x="504505" y="611957"/>
                      <a:pt x="505738" y="612814"/>
                    </a:cubicBezTo>
                    <a:lnTo>
                      <a:pt x="505738" y="612814"/>
                    </a:lnTo>
                    <a:cubicBezTo>
                      <a:pt x="505264" y="613385"/>
                      <a:pt x="500521" y="610340"/>
                      <a:pt x="499003" y="612338"/>
                    </a:cubicBezTo>
                    <a:cubicBezTo>
                      <a:pt x="497675" y="614146"/>
                      <a:pt x="499572" y="620902"/>
                      <a:pt x="498623" y="622330"/>
                    </a:cubicBezTo>
                    <a:cubicBezTo>
                      <a:pt x="496726" y="625280"/>
                      <a:pt x="492931" y="624899"/>
                      <a:pt x="497675" y="628325"/>
                    </a:cubicBezTo>
                    <a:cubicBezTo>
                      <a:pt x="502608" y="631941"/>
                      <a:pt x="494449" y="644311"/>
                      <a:pt x="487050" y="636889"/>
                    </a:cubicBezTo>
                    <a:cubicBezTo>
                      <a:pt x="484583" y="634415"/>
                      <a:pt x="477847" y="634700"/>
                      <a:pt x="476994" y="633082"/>
                    </a:cubicBezTo>
                    <a:cubicBezTo>
                      <a:pt x="475855" y="631084"/>
                      <a:pt x="476140" y="627183"/>
                      <a:pt x="474243" y="625851"/>
                    </a:cubicBezTo>
                    <a:cubicBezTo>
                      <a:pt x="472725" y="624709"/>
                      <a:pt x="468835" y="628134"/>
                      <a:pt x="467791" y="629466"/>
                    </a:cubicBezTo>
                    <a:cubicBezTo>
                      <a:pt x="465420" y="632226"/>
                      <a:pt x="464851" y="640410"/>
                      <a:pt x="462479" y="641932"/>
                    </a:cubicBezTo>
                    <a:cubicBezTo>
                      <a:pt x="456312" y="645833"/>
                      <a:pt x="450810" y="624233"/>
                      <a:pt x="457736" y="620522"/>
                    </a:cubicBezTo>
                    <a:cubicBezTo>
                      <a:pt x="462764" y="619665"/>
                      <a:pt x="459443" y="617762"/>
                      <a:pt x="458495" y="615478"/>
                    </a:cubicBezTo>
                    <a:cubicBezTo>
                      <a:pt x="457451" y="612909"/>
                      <a:pt x="458495" y="610625"/>
                      <a:pt x="455554" y="608913"/>
                    </a:cubicBezTo>
                    <a:cubicBezTo>
                      <a:pt x="453087" y="607485"/>
                      <a:pt x="441513" y="602727"/>
                      <a:pt x="439995" y="605201"/>
                    </a:cubicBezTo>
                    <a:cubicBezTo>
                      <a:pt x="437529" y="609388"/>
                      <a:pt x="445023" y="613765"/>
                      <a:pt x="444549" y="615764"/>
                    </a:cubicBezTo>
                    <a:cubicBezTo>
                      <a:pt x="441134" y="616620"/>
                      <a:pt x="435631" y="615383"/>
                      <a:pt x="433924" y="612148"/>
                    </a:cubicBezTo>
                    <a:cubicBezTo>
                      <a:pt x="430983" y="606629"/>
                      <a:pt x="434114" y="602537"/>
                      <a:pt x="426145" y="604726"/>
                    </a:cubicBezTo>
                    <a:cubicBezTo>
                      <a:pt x="421212" y="606058"/>
                      <a:pt x="421401" y="610054"/>
                      <a:pt x="419314" y="613385"/>
                    </a:cubicBezTo>
                    <a:cubicBezTo>
                      <a:pt x="416089" y="613385"/>
                      <a:pt x="412958" y="611957"/>
                      <a:pt x="409922" y="613671"/>
                    </a:cubicBezTo>
                    <a:cubicBezTo>
                      <a:pt x="407551" y="615098"/>
                      <a:pt x="404420" y="615764"/>
                      <a:pt x="401953" y="614241"/>
                    </a:cubicBezTo>
                    <a:cubicBezTo>
                      <a:pt x="397305" y="611292"/>
                      <a:pt x="401574" y="604440"/>
                      <a:pt x="405084" y="602632"/>
                    </a:cubicBezTo>
                    <a:cubicBezTo>
                      <a:pt x="407835" y="601205"/>
                      <a:pt x="404705" y="597874"/>
                      <a:pt x="405084" y="595590"/>
                    </a:cubicBezTo>
                    <a:cubicBezTo>
                      <a:pt x="405653" y="591879"/>
                      <a:pt x="414761" y="590738"/>
                      <a:pt x="409068" y="588359"/>
                    </a:cubicBezTo>
                    <a:cubicBezTo>
                      <a:pt x="401194" y="585028"/>
                      <a:pt x="401669" y="595019"/>
                      <a:pt x="395123" y="592355"/>
                    </a:cubicBezTo>
                    <a:cubicBezTo>
                      <a:pt x="393795" y="590262"/>
                      <a:pt x="394554" y="581412"/>
                      <a:pt x="390095" y="584362"/>
                    </a:cubicBezTo>
                    <a:cubicBezTo>
                      <a:pt x="387723" y="585884"/>
                      <a:pt x="389716" y="598065"/>
                      <a:pt x="384972" y="593497"/>
                    </a:cubicBezTo>
                    <a:cubicBezTo>
                      <a:pt x="382221" y="590833"/>
                      <a:pt x="383549" y="587883"/>
                      <a:pt x="378901" y="586931"/>
                    </a:cubicBezTo>
                    <a:cubicBezTo>
                      <a:pt x="375865" y="586360"/>
                      <a:pt x="369034" y="591023"/>
                      <a:pt x="367801" y="593687"/>
                    </a:cubicBezTo>
                    <a:cubicBezTo>
                      <a:pt x="363153" y="604345"/>
                      <a:pt x="375770" y="598635"/>
                      <a:pt x="378142" y="601776"/>
                    </a:cubicBezTo>
                    <a:cubicBezTo>
                      <a:pt x="380513" y="604821"/>
                      <a:pt x="371975" y="616620"/>
                      <a:pt x="370363" y="619475"/>
                    </a:cubicBezTo>
                    <a:cubicBezTo>
                      <a:pt x="368086" y="623281"/>
                      <a:pt x="361730" y="619094"/>
                      <a:pt x="360971" y="615859"/>
                    </a:cubicBezTo>
                    <a:cubicBezTo>
                      <a:pt x="359453" y="609103"/>
                      <a:pt x="360591" y="612909"/>
                      <a:pt x="354804" y="610149"/>
                    </a:cubicBezTo>
                    <a:cubicBezTo>
                      <a:pt x="348543" y="607200"/>
                      <a:pt x="351958" y="601776"/>
                      <a:pt x="355089" y="597874"/>
                    </a:cubicBezTo>
                    <a:cubicBezTo>
                      <a:pt x="358314" y="593973"/>
                      <a:pt x="348828" y="592926"/>
                      <a:pt x="348069" y="599016"/>
                    </a:cubicBezTo>
                    <a:lnTo>
                      <a:pt x="347784" y="599302"/>
                    </a:lnTo>
                    <a:cubicBezTo>
                      <a:pt x="343230" y="599302"/>
                      <a:pt x="339720" y="599111"/>
                      <a:pt x="337159" y="594734"/>
                    </a:cubicBezTo>
                    <a:cubicBezTo>
                      <a:pt x="335356" y="592926"/>
                      <a:pt x="336210" y="586265"/>
                      <a:pt x="339151" y="585694"/>
                    </a:cubicBezTo>
                    <a:cubicBezTo>
                      <a:pt x="343136" y="584933"/>
                      <a:pt x="345128" y="586075"/>
                      <a:pt x="346835" y="581697"/>
                    </a:cubicBezTo>
                    <a:cubicBezTo>
                      <a:pt x="347974" y="578748"/>
                      <a:pt x="349017" y="578938"/>
                      <a:pt x="350820" y="576844"/>
                    </a:cubicBezTo>
                    <a:cubicBezTo>
                      <a:pt x="353002" y="574370"/>
                      <a:pt x="349397" y="571896"/>
                      <a:pt x="347500" y="570469"/>
                    </a:cubicBezTo>
                    <a:cubicBezTo>
                      <a:pt x="343420" y="567329"/>
                      <a:pt x="338582" y="561905"/>
                      <a:pt x="337444" y="556862"/>
                    </a:cubicBezTo>
                    <a:cubicBezTo>
                      <a:pt x="335356" y="547917"/>
                      <a:pt x="346646" y="546489"/>
                      <a:pt x="346266" y="544586"/>
                    </a:cubicBezTo>
                    <a:cubicBezTo>
                      <a:pt x="345602" y="540780"/>
                      <a:pt x="342661" y="540875"/>
                      <a:pt x="343800" y="536022"/>
                    </a:cubicBezTo>
                    <a:cubicBezTo>
                      <a:pt x="344654" y="531074"/>
                      <a:pt x="344084" y="525079"/>
                      <a:pt x="344084" y="520035"/>
                    </a:cubicBezTo>
                    <a:cubicBezTo>
                      <a:pt x="344084" y="516134"/>
                      <a:pt x="341997" y="507855"/>
                      <a:pt x="336115" y="512804"/>
                    </a:cubicBezTo>
                    <a:cubicBezTo>
                      <a:pt x="334123" y="514516"/>
                      <a:pt x="333744" y="520321"/>
                      <a:pt x="330898" y="515183"/>
                    </a:cubicBezTo>
                    <a:cubicBezTo>
                      <a:pt x="328621" y="511186"/>
                      <a:pt x="333175" y="506523"/>
                      <a:pt x="335641" y="503954"/>
                    </a:cubicBezTo>
                    <a:cubicBezTo>
                      <a:pt x="339246" y="500243"/>
                      <a:pt x="345507" y="496912"/>
                      <a:pt x="350251" y="495009"/>
                    </a:cubicBezTo>
                    <a:cubicBezTo>
                      <a:pt x="352433" y="494153"/>
                      <a:pt x="357935" y="492250"/>
                      <a:pt x="354235" y="488919"/>
                    </a:cubicBezTo>
                    <a:cubicBezTo>
                      <a:pt x="351389" y="486350"/>
                      <a:pt x="345413" y="489490"/>
                      <a:pt x="343800" y="486730"/>
                    </a:cubicBezTo>
                    <a:cubicBezTo>
                      <a:pt x="341713" y="483019"/>
                      <a:pt x="336305" y="482068"/>
                      <a:pt x="333933" y="486445"/>
                    </a:cubicBezTo>
                    <a:cubicBezTo>
                      <a:pt x="331941" y="490156"/>
                      <a:pt x="322549" y="486445"/>
                      <a:pt x="325206" y="492154"/>
                    </a:cubicBezTo>
                    <a:cubicBezTo>
                      <a:pt x="326913" y="495866"/>
                      <a:pt x="329475" y="493962"/>
                      <a:pt x="331562" y="496246"/>
                    </a:cubicBezTo>
                    <a:cubicBezTo>
                      <a:pt x="334313" y="499196"/>
                      <a:pt x="329570" y="500814"/>
                      <a:pt x="327388" y="500909"/>
                    </a:cubicBezTo>
                    <a:cubicBezTo>
                      <a:pt x="319134" y="501099"/>
                      <a:pt x="319893" y="491964"/>
                      <a:pt x="312019" y="494248"/>
                    </a:cubicBezTo>
                    <a:cubicBezTo>
                      <a:pt x="309647" y="495295"/>
                      <a:pt x="305853" y="499767"/>
                      <a:pt x="304335" y="494533"/>
                    </a:cubicBezTo>
                    <a:cubicBezTo>
                      <a:pt x="303671" y="492154"/>
                      <a:pt x="306517" y="488348"/>
                      <a:pt x="305189" y="486350"/>
                    </a:cubicBezTo>
                    <a:cubicBezTo>
                      <a:pt x="302912" y="483019"/>
                      <a:pt x="295702" y="470363"/>
                      <a:pt x="291907" y="471791"/>
                    </a:cubicBezTo>
                    <a:cubicBezTo>
                      <a:pt x="288682" y="473028"/>
                      <a:pt x="284413" y="480831"/>
                      <a:pt x="281472" y="478452"/>
                    </a:cubicBezTo>
                    <a:cubicBezTo>
                      <a:pt x="276254" y="474265"/>
                      <a:pt x="278057" y="461514"/>
                      <a:pt x="267811" y="468079"/>
                    </a:cubicBezTo>
                    <a:cubicBezTo>
                      <a:pt x="254245" y="476834"/>
                      <a:pt x="259842" y="462084"/>
                      <a:pt x="253106" y="457993"/>
                    </a:cubicBezTo>
                    <a:cubicBezTo>
                      <a:pt x="251589" y="458564"/>
                      <a:pt x="241912" y="460562"/>
                      <a:pt x="243715" y="461990"/>
                    </a:cubicBezTo>
                    <a:cubicBezTo>
                      <a:pt x="250830" y="467604"/>
                      <a:pt x="244568" y="465796"/>
                      <a:pt x="240774" y="468365"/>
                    </a:cubicBezTo>
                    <a:cubicBezTo>
                      <a:pt x="239351" y="469317"/>
                      <a:pt x="235366" y="473313"/>
                      <a:pt x="233564" y="472266"/>
                    </a:cubicBezTo>
                    <a:cubicBezTo>
                      <a:pt x="224077" y="466652"/>
                      <a:pt x="226544" y="450666"/>
                      <a:pt x="221231" y="442863"/>
                    </a:cubicBezTo>
                    <a:cubicBezTo>
                      <a:pt x="218480" y="440769"/>
                      <a:pt x="207665" y="432586"/>
                      <a:pt x="212029" y="428589"/>
                    </a:cubicBezTo>
                    <a:cubicBezTo>
                      <a:pt x="215444" y="425449"/>
                      <a:pt x="225026" y="425830"/>
                      <a:pt x="215065" y="419930"/>
                    </a:cubicBezTo>
                    <a:cubicBezTo>
                      <a:pt x="211554" y="417836"/>
                      <a:pt x="214116" y="414125"/>
                      <a:pt x="211934" y="412603"/>
                    </a:cubicBezTo>
                    <a:cubicBezTo>
                      <a:pt x="208329" y="410033"/>
                      <a:pt x="206242" y="408416"/>
                      <a:pt x="203586" y="404990"/>
                    </a:cubicBezTo>
                    <a:cubicBezTo>
                      <a:pt x="199506" y="399756"/>
                      <a:pt x="198178" y="417265"/>
                      <a:pt x="192866" y="409748"/>
                    </a:cubicBezTo>
                    <a:cubicBezTo>
                      <a:pt x="191442" y="407750"/>
                      <a:pt x="195048" y="404324"/>
                      <a:pt x="191822" y="403753"/>
                    </a:cubicBezTo>
                    <a:cubicBezTo>
                      <a:pt x="189261" y="403277"/>
                      <a:pt x="182430" y="404324"/>
                      <a:pt x="181766" y="401565"/>
                    </a:cubicBezTo>
                    <a:cubicBezTo>
                      <a:pt x="180153" y="394808"/>
                      <a:pt x="177687" y="405466"/>
                      <a:pt x="174082" y="401755"/>
                    </a:cubicBezTo>
                    <a:cubicBezTo>
                      <a:pt x="171236" y="399661"/>
                      <a:pt x="174272" y="394523"/>
                      <a:pt x="172564" y="391573"/>
                    </a:cubicBezTo>
                    <a:cubicBezTo>
                      <a:pt x="172090" y="390717"/>
                      <a:pt x="166018" y="385197"/>
                      <a:pt x="165639" y="385197"/>
                    </a:cubicBezTo>
                    <a:cubicBezTo>
                      <a:pt x="164595" y="385197"/>
                      <a:pt x="162508" y="388813"/>
                      <a:pt x="161939" y="389765"/>
                    </a:cubicBezTo>
                    <a:cubicBezTo>
                      <a:pt x="160136" y="393000"/>
                      <a:pt x="155772" y="392620"/>
                      <a:pt x="152547" y="391954"/>
                    </a:cubicBezTo>
                    <a:cubicBezTo>
                      <a:pt x="150650" y="391573"/>
                      <a:pt x="150175" y="390336"/>
                      <a:pt x="148563" y="389670"/>
                    </a:cubicBezTo>
                    <a:cubicBezTo>
                      <a:pt x="146855" y="388909"/>
                      <a:pt x="144578" y="389670"/>
                      <a:pt x="143440" y="388052"/>
                    </a:cubicBezTo>
                    <a:cubicBezTo>
                      <a:pt x="142586" y="386720"/>
                      <a:pt x="143440" y="384912"/>
                      <a:pt x="143440" y="383580"/>
                    </a:cubicBezTo>
                    <a:cubicBezTo>
                      <a:pt x="143440" y="381867"/>
                      <a:pt x="138317" y="382438"/>
                      <a:pt x="137178" y="382628"/>
                    </a:cubicBezTo>
                    <a:lnTo>
                      <a:pt x="137178" y="382628"/>
                    </a:lnTo>
                    <a:lnTo>
                      <a:pt x="134996" y="377014"/>
                    </a:lnTo>
                    <a:cubicBezTo>
                      <a:pt x="133668" y="374635"/>
                      <a:pt x="128166" y="370353"/>
                      <a:pt x="125794" y="368735"/>
                    </a:cubicBezTo>
                    <a:cubicBezTo>
                      <a:pt x="119912" y="364834"/>
                      <a:pt x="120861" y="379583"/>
                      <a:pt x="113272" y="375872"/>
                    </a:cubicBezTo>
                    <a:cubicBezTo>
                      <a:pt x="110141" y="374349"/>
                      <a:pt x="112133" y="366737"/>
                      <a:pt x="108528" y="371209"/>
                    </a:cubicBezTo>
                    <a:cubicBezTo>
                      <a:pt x="103595" y="377299"/>
                      <a:pt x="101413" y="368545"/>
                      <a:pt x="95247" y="369592"/>
                    </a:cubicBezTo>
                    <a:cubicBezTo>
                      <a:pt x="91452" y="370258"/>
                      <a:pt x="89365" y="370733"/>
                      <a:pt x="88701" y="365976"/>
                    </a:cubicBezTo>
                    <a:cubicBezTo>
                      <a:pt x="87847" y="360171"/>
                      <a:pt x="87468" y="363406"/>
                      <a:pt x="82345" y="364834"/>
                    </a:cubicBezTo>
                    <a:cubicBezTo>
                      <a:pt x="78835" y="361694"/>
                      <a:pt x="71151" y="360742"/>
                      <a:pt x="66882" y="358268"/>
                    </a:cubicBezTo>
                    <a:cubicBezTo>
                      <a:pt x="59197" y="353605"/>
                      <a:pt x="64415" y="349133"/>
                      <a:pt x="63087" y="343899"/>
                    </a:cubicBezTo>
                    <a:cubicBezTo>
                      <a:pt x="61664" y="338475"/>
                      <a:pt x="59387" y="347610"/>
                      <a:pt x="57679" y="347039"/>
                    </a:cubicBezTo>
                    <a:cubicBezTo>
                      <a:pt x="57110" y="346849"/>
                      <a:pt x="51039" y="339617"/>
                      <a:pt x="50659" y="338665"/>
                    </a:cubicBezTo>
                    <a:cubicBezTo>
                      <a:pt x="47149" y="330387"/>
                      <a:pt x="50659" y="329245"/>
                      <a:pt x="42975" y="336382"/>
                    </a:cubicBezTo>
                    <a:cubicBezTo>
                      <a:pt x="38232" y="340759"/>
                      <a:pt x="37093" y="320300"/>
                      <a:pt x="35101" y="316113"/>
                    </a:cubicBezTo>
                    <a:cubicBezTo>
                      <a:pt x="31591" y="308501"/>
                      <a:pt x="29788" y="315257"/>
                      <a:pt x="26278" y="315257"/>
                    </a:cubicBezTo>
                    <a:cubicBezTo>
                      <a:pt x="21535" y="315257"/>
                      <a:pt x="26658" y="307454"/>
                      <a:pt x="22484" y="306883"/>
                    </a:cubicBezTo>
                    <a:cubicBezTo>
                      <a:pt x="21725" y="301839"/>
                      <a:pt x="19732" y="298890"/>
                      <a:pt x="18499" y="294037"/>
                    </a:cubicBezTo>
                    <a:cubicBezTo>
                      <a:pt x="17266" y="294322"/>
                      <a:pt x="15938" y="299175"/>
                      <a:pt x="13946" y="296035"/>
                    </a:cubicBezTo>
                    <a:cubicBezTo>
                      <a:pt x="12807" y="294227"/>
                      <a:pt x="12048" y="292038"/>
                      <a:pt x="10341" y="290801"/>
                    </a:cubicBezTo>
                    <a:cubicBezTo>
                      <a:pt x="5218" y="286995"/>
                      <a:pt x="7400" y="284140"/>
                      <a:pt x="8823" y="279287"/>
                    </a:cubicBezTo>
                    <a:cubicBezTo>
                      <a:pt x="10056" y="275195"/>
                      <a:pt x="2751" y="277479"/>
                      <a:pt x="0" y="276242"/>
                    </a:cubicBezTo>
                    <a:lnTo>
                      <a:pt x="0" y="276242"/>
                    </a:lnTo>
                    <a:lnTo>
                      <a:pt x="51418" y="226285"/>
                    </a:lnTo>
                    <a:cubicBezTo>
                      <a:pt x="52936" y="220480"/>
                      <a:pt x="50375" y="217340"/>
                      <a:pt x="56446" y="212296"/>
                    </a:cubicBezTo>
                    <a:cubicBezTo>
                      <a:pt x="60905" y="208585"/>
                      <a:pt x="65364" y="214104"/>
                      <a:pt x="69728" y="214770"/>
                    </a:cubicBezTo>
                    <a:cubicBezTo>
                      <a:pt x="74091" y="215437"/>
                      <a:pt x="75230" y="210393"/>
                      <a:pt x="76938" y="206967"/>
                    </a:cubicBezTo>
                    <a:cubicBezTo>
                      <a:pt x="78835" y="203066"/>
                      <a:pt x="85096" y="203732"/>
                      <a:pt x="86709" y="200592"/>
                    </a:cubicBezTo>
                    <a:cubicBezTo>
                      <a:pt x="88227" y="197642"/>
                      <a:pt x="86804" y="186128"/>
                      <a:pt x="90124" y="187175"/>
                    </a:cubicBezTo>
                    <a:cubicBezTo>
                      <a:pt x="91073" y="187460"/>
                      <a:pt x="95152" y="189173"/>
                      <a:pt x="94678" y="186889"/>
                    </a:cubicBezTo>
                    <a:cubicBezTo>
                      <a:pt x="94203" y="184796"/>
                      <a:pt x="93824" y="182798"/>
                      <a:pt x="93919" y="180609"/>
                    </a:cubicBezTo>
                    <a:cubicBezTo>
                      <a:pt x="94014" y="178896"/>
                      <a:pt x="96385" y="178611"/>
                      <a:pt x="97239" y="180038"/>
                    </a:cubicBezTo>
                    <a:cubicBezTo>
                      <a:pt x="99231" y="183654"/>
                      <a:pt x="97049" y="185557"/>
                      <a:pt x="101318" y="188412"/>
                    </a:cubicBezTo>
                    <a:cubicBezTo>
                      <a:pt x="107959" y="192789"/>
                      <a:pt x="101793" y="178611"/>
                      <a:pt x="101793" y="177659"/>
                    </a:cubicBezTo>
                    <a:cubicBezTo>
                      <a:pt x="101793" y="172140"/>
                      <a:pt x="94014" y="172235"/>
                      <a:pt x="95626" y="164337"/>
                    </a:cubicBezTo>
                    <a:cubicBezTo>
                      <a:pt x="95816" y="161958"/>
                      <a:pt x="92021" y="158818"/>
                      <a:pt x="94962" y="156534"/>
                    </a:cubicBezTo>
                    <a:cubicBezTo>
                      <a:pt x="99326" y="153204"/>
                      <a:pt x="98093" y="150729"/>
                      <a:pt x="100085" y="146257"/>
                    </a:cubicBezTo>
                    <a:cubicBezTo>
                      <a:pt x="103405" y="138930"/>
                      <a:pt x="109477" y="133982"/>
                      <a:pt x="107674" y="125418"/>
                    </a:cubicBezTo>
                    <a:cubicBezTo>
                      <a:pt x="106346" y="119328"/>
                      <a:pt x="108908" y="121516"/>
                      <a:pt x="111944" y="118376"/>
                    </a:cubicBezTo>
                    <a:cubicBezTo>
                      <a:pt x="114695" y="115616"/>
                      <a:pt x="114885" y="108670"/>
                      <a:pt x="117066" y="105244"/>
                    </a:cubicBezTo>
                    <a:cubicBezTo>
                      <a:pt x="116687" y="91446"/>
                      <a:pt x="119154" y="101248"/>
                      <a:pt x="122759" y="94967"/>
                    </a:cubicBezTo>
                    <a:cubicBezTo>
                      <a:pt x="123423" y="93730"/>
                      <a:pt x="124656" y="83263"/>
                      <a:pt x="124371" y="81645"/>
                    </a:cubicBezTo>
                    <a:cubicBezTo>
                      <a:pt x="123992" y="78886"/>
                      <a:pt x="124751" y="70512"/>
                      <a:pt x="127122" y="69084"/>
                    </a:cubicBezTo>
                    <a:cubicBezTo>
                      <a:pt x="128735" y="68133"/>
                      <a:pt x="132056" y="74794"/>
                      <a:pt x="137083" y="72034"/>
                    </a:cubicBezTo>
                    <a:cubicBezTo>
                      <a:pt x="141637" y="69560"/>
                      <a:pt x="144863" y="82406"/>
                      <a:pt x="150744" y="80027"/>
                    </a:cubicBezTo>
                    <a:cubicBezTo>
                      <a:pt x="153401" y="78981"/>
                      <a:pt x="160611" y="73176"/>
                      <a:pt x="162128" y="70702"/>
                    </a:cubicBezTo>
                    <a:cubicBezTo>
                      <a:pt x="164026" y="67752"/>
                      <a:pt x="165164" y="62709"/>
                      <a:pt x="169718" y="62899"/>
                    </a:cubicBezTo>
                    <a:cubicBezTo>
                      <a:pt x="173228" y="62994"/>
                      <a:pt x="174556" y="61948"/>
                      <a:pt x="176453" y="59093"/>
                    </a:cubicBezTo>
                    <a:cubicBezTo>
                      <a:pt x="179110" y="55287"/>
                      <a:pt x="184327" y="57190"/>
                      <a:pt x="188217" y="53193"/>
                    </a:cubicBezTo>
                    <a:cubicBezTo>
                      <a:pt x="191253" y="50148"/>
                      <a:pt x="198178" y="52146"/>
                      <a:pt x="202447" y="49672"/>
                    </a:cubicBezTo>
                    <a:lnTo>
                      <a:pt x="213926" y="40632"/>
                    </a:lnTo>
                    <a:cubicBezTo>
                      <a:pt x="218290" y="37207"/>
                      <a:pt x="219049" y="32068"/>
                      <a:pt x="222749" y="28833"/>
                    </a:cubicBezTo>
                    <a:cubicBezTo>
                      <a:pt x="225879" y="28547"/>
                      <a:pt x="228441" y="31307"/>
                      <a:pt x="232710" y="31307"/>
                    </a:cubicBezTo>
                    <a:cubicBezTo>
                      <a:pt x="236030" y="31307"/>
                      <a:pt x="240963" y="33495"/>
                      <a:pt x="243430" y="33115"/>
                    </a:cubicBezTo>
                    <a:cubicBezTo>
                      <a:pt x="250260" y="31973"/>
                      <a:pt x="252063" y="31783"/>
                      <a:pt x="258893" y="33400"/>
                    </a:cubicBezTo>
                    <a:cubicBezTo>
                      <a:pt x="265914" y="35208"/>
                      <a:pt x="275021" y="29975"/>
                      <a:pt x="281851" y="28452"/>
                    </a:cubicBezTo>
                    <a:cubicBezTo>
                      <a:pt x="285266" y="27120"/>
                      <a:pt x="288871" y="21506"/>
                      <a:pt x="293140" y="24360"/>
                    </a:cubicBezTo>
                    <a:cubicBezTo>
                      <a:pt x="300540" y="29213"/>
                      <a:pt x="304999" y="16082"/>
                      <a:pt x="311545" y="16082"/>
                    </a:cubicBezTo>
                    <a:cubicBezTo>
                      <a:pt x="318091" y="16082"/>
                      <a:pt x="321126" y="19983"/>
                      <a:pt x="327672" y="15416"/>
                    </a:cubicBezTo>
                    <a:cubicBezTo>
                      <a:pt x="330993" y="13037"/>
                      <a:pt x="334692" y="12466"/>
                      <a:pt x="338677" y="12370"/>
                    </a:cubicBezTo>
                    <a:cubicBezTo>
                      <a:pt x="342661" y="12275"/>
                      <a:pt x="344179" y="10182"/>
                      <a:pt x="347405" y="9801"/>
                    </a:cubicBezTo>
                    <a:cubicBezTo>
                      <a:pt x="351674" y="9326"/>
                      <a:pt x="357745" y="12751"/>
                      <a:pt x="361160" y="8564"/>
                    </a:cubicBezTo>
                    <a:cubicBezTo>
                      <a:pt x="364955" y="3901"/>
                      <a:pt x="366378" y="1713"/>
                      <a:pt x="372734" y="190"/>
                    </a:cubicBezTo>
                    <a:lnTo>
                      <a:pt x="372734" y="19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D41FA578-0F08-E443-95A9-9C81B58C2E12}"/>
                  </a:ext>
                </a:extLst>
              </p:cNvPr>
              <p:cNvSpPr/>
              <p:nvPr/>
            </p:nvSpPr>
            <p:spPr>
              <a:xfrm>
                <a:off x="5955185" y="3670696"/>
                <a:ext cx="706851" cy="440582"/>
              </a:xfrm>
              <a:custGeom>
                <a:avLst/>
                <a:gdLst>
                  <a:gd name="connsiteX0" fmla="*/ 498560 w 706851"/>
                  <a:gd name="connsiteY0" fmla="*/ 8282 h 440582"/>
                  <a:gd name="connsiteX1" fmla="*/ 504726 w 706851"/>
                  <a:gd name="connsiteY1" fmla="*/ 14372 h 440582"/>
                  <a:gd name="connsiteX2" fmla="*/ 511367 w 706851"/>
                  <a:gd name="connsiteY2" fmla="*/ 14087 h 440582"/>
                  <a:gd name="connsiteX3" fmla="*/ 523794 w 706851"/>
                  <a:gd name="connsiteY3" fmla="*/ 16846 h 440582"/>
                  <a:gd name="connsiteX4" fmla="*/ 523225 w 706851"/>
                  <a:gd name="connsiteY4" fmla="*/ 23983 h 440582"/>
                  <a:gd name="connsiteX5" fmla="*/ 526640 w 706851"/>
                  <a:gd name="connsiteY5" fmla="*/ 22841 h 440582"/>
                  <a:gd name="connsiteX6" fmla="*/ 525312 w 706851"/>
                  <a:gd name="connsiteY6" fmla="*/ 13991 h 440582"/>
                  <a:gd name="connsiteX7" fmla="*/ 532427 w 706851"/>
                  <a:gd name="connsiteY7" fmla="*/ 18369 h 440582"/>
                  <a:gd name="connsiteX8" fmla="*/ 537076 w 706851"/>
                  <a:gd name="connsiteY8" fmla="*/ 23126 h 440582"/>
                  <a:gd name="connsiteX9" fmla="*/ 536791 w 706851"/>
                  <a:gd name="connsiteY9" fmla="*/ 16941 h 440582"/>
                  <a:gd name="connsiteX10" fmla="*/ 541060 w 706851"/>
                  <a:gd name="connsiteY10" fmla="*/ 19130 h 440582"/>
                  <a:gd name="connsiteX11" fmla="*/ 539637 w 706851"/>
                  <a:gd name="connsiteY11" fmla="*/ 27694 h 440582"/>
                  <a:gd name="connsiteX12" fmla="*/ 552919 w 706851"/>
                  <a:gd name="connsiteY12" fmla="*/ 22365 h 440582"/>
                  <a:gd name="connsiteX13" fmla="*/ 554152 w 706851"/>
                  <a:gd name="connsiteY13" fmla="*/ 31786 h 440582"/>
                  <a:gd name="connsiteX14" fmla="*/ 567813 w 706851"/>
                  <a:gd name="connsiteY14" fmla="*/ 27408 h 440582"/>
                  <a:gd name="connsiteX15" fmla="*/ 577489 w 706851"/>
                  <a:gd name="connsiteY15" fmla="*/ 27408 h 440582"/>
                  <a:gd name="connsiteX16" fmla="*/ 583371 w 706851"/>
                  <a:gd name="connsiteY16" fmla="*/ 21889 h 440582"/>
                  <a:gd name="connsiteX17" fmla="*/ 579671 w 706851"/>
                  <a:gd name="connsiteY17" fmla="*/ 15704 h 440582"/>
                  <a:gd name="connsiteX18" fmla="*/ 582233 w 706851"/>
                  <a:gd name="connsiteY18" fmla="*/ 13040 h 440582"/>
                  <a:gd name="connsiteX19" fmla="*/ 587735 w 706851"/>
                  <a:gd name="connsiteY19" fmla="*/ 23983 h 440582"/>
                  <a:gd name="connsiteX20" fmla="*/ 592289 w 706851"/>
                  <a:gd name="connsiteY20" fmla="*/ 16085 h 440582"/>
                  <a:gd name="connsiteX21" fmla="*/ 600827 w 706851"/>
                  <a:gd name="connsiteY21" fmla="*/ 20367 h 440582"/>
                  <a:gd name="connsiteX22" fmla="*/ 610124 w 706851"/>
                  <a:gd name="connsiteY22" fmla="*/ 27218 h 440582"/>
                  <a:gd name="connsiteX23" fmla="*/ 610124 w 706851"/>
                  <a:gd name="connsiteY23" fmla="*/ 27218 h 440582"/>
                  <a:gd name="connsiteX24" fmla="*/ 525312 w 706851"/>
                  <a:gd name="connsiteY24" fmla="*/ 60904 h 440582"/>
                  <a:gd name="connsiteX25" fmla="*/ 540396 w 706851"/>
                  <a:gd name="connsiteY25" fmla="*/ 69183 h 440582"/>
                  <a:gd name="connsiteX26" fmla="*/ 551685 w 706851"/>
                  <a:gd name="connsiteY26" fmla="*/ 77271 h 440582"/>
                  <a:gd name="connsiteX27" fmla="*/ 562121 w 706851"/>
                  <a:gd name="connsiteY27" fmla="*/ 75748 h 440582"/>
                  <a:gd name="connsiteX28" fmla="*/ 564587 w 706851"/>
                  <a:gd name="connsiteY28" fmla="*/ 83361 h 440582"/>
                  <a:gd name="connsiteX29" fmla="*/ 573979 w 706851"/>
                  <a:gd name="connsiteY29" fmla="*/ 92687 h 440582"/>
                  <a:gd name="connsiteX30" fmla="*/ 581853 w 706851"/>
                  <a:gd name="connsiteY30" fmla="*/ 106865 h 440582"/>
                  <a:gd name="connsiteX31" fmla="*/ 585933 w 706851"/>
                  <a:gd name="connsiteY31" fmla="*/ 118474 h 440582"/>
                  <a:gd name="connsiteX32" fmla="*/ 597791 w 706851"/>
                  <a:gd name="connsiteY32" fmla="*/ 121995 h 440582"/>
                  <a:gd name="connsiteX33" fmla="*/ 604242 w 706851"/>
                  <a:gd name="connsiteY33" fmla="*/ 126087 h 440582"/>
                  <a:gd name="connsiteX34" fmla="*/ 608416 w 706851"/>
                  <a:gd name="connsiteY34" fmla="*/ 127514 h 440582"/>
                  <a:gd name="connsiteX35" fmla="*/ 617903 w 706851"/>
                  <a:gd name="connsiteY35" fmla="*/ 131987 h 440582"/>
                  <a:gd name="connsiteX36" fmla="*/ 626156 w 706851"/>
                  <a:gd name="connsiteY36" fmla="*/ 129227 h 440582"/>
                  <a:gd name="connsiteX37" fmla="*/ 639248 w 706851"/>
                  <a:gd name="connsiteY37" fmla="*/ 134175 h 440582"/>
                  <a:gd name="connsiteX38" fmla="*/ 648925 w 706851"/>
                  <a:gd name="connsiteY38" fmla="*/ 132653 h 440582"/>
                  <a:gd name="connsiteX39" fmla="*/ 653288 w 706851"/>
                  <a:gd name="connsiteY39" fmla="*/ 133509 h 440582"/>
                  <a:gd name="connsiteX40" fmla="*/ 660214 w 706851"/>
                  <a:gd name="connsiteY40" fmla="*/ 127895 h 440582"/>
                  <a:gd name="connsiteX41" fmla="*/ 669036 w 706851"/>
                  <a:gd name="connsiteY41" fmla="*/ 133604 h 440582"/>
                  <a:gd name="connsiteX42" fmla="*/ 673970 w 706851"/>
                  <a:gd name="connsiteY42" fmla="*/ 131225 h 440582"/>
                  <a:gd name="connsiteX43" fmla="*/ 677100 w 706851"/>
                  <a:gd name="connsiteY43" fmla="*/ 131701 h 440582"/>
                  <a:gd name="connsiteX44" fmla="*/ 684690 w 706851"/>
                  <a:gd name="connsiteY44" fmla="*/ 127990 h 440582"/>
                  <a:gd name="connsiteX45" fmla="*/ 692374 w 706851"/>
                  <a:gd name="connsiteY45" fmla="*/ 126372 h 440582"/>
                  <a:gd name="connsiteX46" fmla="*/ 701955 w 706851"/>
                  <a:gd name="connsiteY46" fmla="*/ 128656 h 440582"/>
                  <a:gd name="connsiteX47" fmla="*/ 702714 w 706851"/>
                  <a:gd name="connsiteY47" fmla="*/ 133319 h 440582"/>
                  <a:gd name="connsiteX48" fmla="*/ 706509 w 706851"/>
                  <a:gd name="connsiteY48" fmla="*/ 139314 h 440582"/>
                  <a:gd name="connsiteX49" fmla="*/ 701386 w 706851"/>
                  <a:gd name="connsiteY49" fmla="*/ 144643 h 440582"/>
                  <a:gd name="connsiteX50" fmla="*/ 694082 w 706851"/>
                  <a:gd name="connsiteY50" fmla="*/ 152350 h 440582"/>
                  <a:gd name="connsiteX51" fmla="*/ 686018 w 706851"/>
                  <a:gd name="connsiteY51" fmla="*/ 159202 h 440582"/>
                  <a:gd name="connsiteX52" fmla="*/ 685543 w 706851"/>
                  <a:gd name="connsiteY52" fmla="*/ 164530 h 440582"/>
                  <a:gd name="connsiteX53" fmla="*/ 685543 w 706851"/>
                  <a:gd name="connsiteY53" fmla="*/ 164530 h 440582"/>
                  <a:gd name="connsiteX54" fmla="*/ 673970 w 706851"/>
                  <a:gd name="connsiteY54" fmla="*/ 172904 h 440582"/>
                  <a:gd name="connsiteX55" fmla="*/ 660214 w 706851"/>
                  <a:gd name="connsiteY55" fmla="*/ 174141 h 440582"/>
                  <a:gd name="connsiteX56" fmla="*/ 651486 w 706851"/>
                  <a:gd name="connsiteY56" fmla="*/ 176711 h 440582"/>
                  <a:gd name="connsiteX57" fmla="*/ 640481 w 706851"/>
                  <a:gd name="connsiteY57" fmla="*/ 179756 h 440582"/>
                  <a:gd name="connsiteX58" fmla="*/ 624354 w 706851"/>
                  <a:gd name="connsiteY58" fmla="*/ 180422 h 440582"/>
                  <a:gd name="connsiteX59" fmla="*/ 605950 w 706851"/>
                  <a:gd name="connsiteY59" fmla="*/ 188700 h 440582"/>
                  <a:gd name="connsiteX60" fmla="*/ 594660 w 706851"/>
                  <a:gd name="connsiteY60" fmla="*/ 192792 h 440582"/>
                  <a:gd name="connsiteX61" fmla="*/ 571702 w 706851"/>
                  <a:gd name="connsiteY61" fmla="*/ 197740 h 440582"/>
                  <a:gd name="connsiteX62" fmla="*/ 556239 w 706851"/>
                  <a:gd name="connsiteY62" fmla="*/ 197455 h 440582"/>
                  <a:gd name="connsiteX63" fmla="*/ 545519 w 706851"/>
                  <a:gd name="connsiteY63" fmla="*/ 195647 h 440582"/>
                  <a:gd name="connsiteX64" fmla="*/ 535558 w 706851"/>
                  <a:gd name="connsiteY64" fmla="*/ 193173 h 440582"/>
                  <a:gd name="connsiteX65" fmla="*/ 526735 w 706851"/>
                  <a:gd name="connsiteY65" fmla="*/ 204972 h 440582"/>
                  <a:gd name="connsiteX66" fmla="*/ 515256 w 706851"/>
                  <a:gd name="connsiteY66" fmla="*/ 214012 h 440582"/>
                  <a:gd name="connsiteX67" fmla="*/ 501026 w 706851"/>
                  <a:gd name="connsiteY67" fmla="*/ 217533 h 440582"/>
                  <a:gd name="connsiteX68" fmla="*/ 489263 w 706851"/>
                  <a:gd name="connsiteY68" fmla="*/ 223433 h 440582"/>
                  <a:gd name="connsiteX69" fmla="*/ 482527 w 706851"/>
                  <a:gd name="connsiteY69" fmla="*/ 227239 h 440582"/>
                  <a:gd name="connsiteX70" fmla="*/ 474938 w 706851"/>
                  <a:gd name="connsiteY70" fmla="*/ 235042 h 440582"/>
                  <a:gd name="connsiteX71" fmla="*/ 463554 w 706851"/>
                  <a:gd name="connsiteY71" fmla="*/ 244367 h 440582"/>
                  <a:gd name="connsiteX72" fmla="*/ 449893 w 706851"/>
                  <a:gd name="connsiteY72" fmla="*/ 236374 h 440582"/>
                  <a:gd name="connsiteX73" fmla="*/ 439931 w 706851"/>
                  <a:gd name="connsiteY73" fmla="*/ 233424 h 440582"/>
                  <a:gd name="connsiteX74" fmla="*/ 437180 w 706851"/>
                  <a:gd name="connsiteY74" fmla="*/ 245985 h 440582"/>
                  <a:gd name="connsiteX75" fmla="*/ 435568 w 706851"/>
                  <a:gd name="connsiteY75" fmla="*/ 259307 h 440582"/>
                  <a:gd name="connsiteX76" fmla="*/ 429876 w 706851"/>
                  <a:gd name="connsiteY76" fmla="*/ 269584 h 440582"/>
                  <a:gd name="connsiteX77" fmla="*/ 424753 w 706851"/>
                  <a:gd name="connsiteY77" fmla="*/ 282716 h 440582"/>
                  <a:gd name="connsiteX78" fmla="*/ 420484 w 706851"/>
                  <a:gd name="connsiteY78" fmla="*/ 289758 h 440582"/>
                  <a:gd name="connsiteX79" fmla="*/ 412894 w 706851"/>
                  <a:gd name="connsiteY79" fmla="*/ 310597 h 440582"/>
                  <a:gd name="connsiteX80" fmla="*/ 407771 w 706851"/>
                  <a:gd name="connsiteY80" fmla="*/ 320874 h 440582"/>
                  <a:gd name="connsiteX81" fmla="*/ 408436 w 706851"/>
                  <a:gd name="connsiteY81" fmla="*/ 328677 h 440582"/>
                  <a:gd name="connsiteX82" fmla="*/ 414602 w 706851"/>
                  <a:gd name="connsiteY82" fmla="*/ 341999 h 440582"/>
                  <a:gd name="connsiteX83" fmla="*/ 414128 w 706851"/>
                  <a:gd name="connsiteY83" fmla="*/ 352752 h 440582"/>
                  <a:gd name="connsiteX84" fmla="*/ 410048 w 706851"/>
                  <a:gd name="connsiteY84" fmla="*/ 344378 h 440582"/>
                  <a:gd name="connsiteX85" fmla="*/ 406728 w 706851"/>
                  <a:gd name="connsiteY85" fmla="*/ 344949 h 440582"/>
                  <a:gd name="connsiteX86" fmla="*/ 407487 w 706851"/>
                  <a:gd name="connsiteY86" fmla="*/ 351229 h 440582"/>
                  <a:gd name="connsiteX87" fmla="*/ 402933 w 706851"/>
                  <a:gd name="connsiteY87" fmla="*/ 351515 h 440582"/>
                  <a:gd name="connsiteX88" fmla="*/ 399518 w 706851"/>
                  <a:gd name="connsiteY88" fmla="*/ 364932 h 440582"/>
                  <a:gd name="connsiteX89" fmla="*/ 389747 w 706851"/>
                  <a:gd name="connsiteY89" fmla="*/ 371307 h 440582"/>
                  <a:gd name="connsiteX90" fmla="*/ 382537 w 706851"/>
                  <a:gd name="connsiteY90" fmla="*/ 379110 h 440582"/>
                  <a:gd name="connsiteX91" fmla="*/ 369255 w 706851"/>
                  <a:gd name="connsiteY91" fmla="*/ 376636 h 440582"/>
                  <a:gd name="connsiteX92" fmla="*/ 364227 w 706851"/>
                  <a:gd name="connsiteY92" fmla="*/ 390624 h 440582"/>
                  <a:gd name="connsiteX93" fmla="*/ 312809 w 706851"/>
                  <a:gd name="connsiteY93" fmla="*/ 440582 h 440582"/>
                  <a:gd name="connsiteX94" fmla="*/ 312809 w 706851"/>
                  <a:gd name="connsiteY94" fmla="*/ 440582 h 440582"/>
                  <a:gd name="connsiteX95" fmla="*/ 303892 w 706851"/>
                  <a:gd name="connsiteY95" fmla="*/ 437156 h 440582"/>
                  <a:gd name="connsiteX96" fmla="*/ 301804 w 706851"/>
                  <a:gd name="connsiteY96" fmla="*/ 429924 h 440582"/>
                  <a:gd name="connsiteX97" fmla="*/ 296682 w 706851"/>
                  <a:gd name="connsiteY97" fmla="*/ 427260 h 440582"/>
                  <a:gd name="connsiteX98" fmla="*/ 286341 w 706851"/>
                  <a:gd name="connsiteY98" fmla="*/ 427260 h 440582"/>
                  <a:gd name="connsiteX99" fmla="*/ 275716 w 706851"/>
                  <a:gd name="connsiteY99" fmla="*/ 428878 h 440582"/>
                  <a:gd name="connsiteX100" fmla="*/ 276665 w 706851"/>
                  <a:gd name="connsiteY100" fmla="*/ 420409 h 440582"/>
                  <a:gd name="connsiteX101" fmla="*/ 272870 w 706851"/>
                  <a:gd name="connsiteY101" fmla="*/ 413367 h 440582"/>
                  <a:gd name="connsiteX102" fmla="*/ 269265 w 706851"/>
                  <a:gd name="connsiteY102" fmla="*/ 419838 h 440582"/>
                  <a:gd name="connsiteX103" fmla="*/ 260727 w 706851"/>
                  <a:gd name="connsiteY103" fmla="*/ 408895 h 440582"/>
                  <a:gd name="connsiteX104" fmla="*/ 262245 w 706851"/>
                  <a:gd name="connsiteY104" fmla="*/ 402805 h 440582"/>
                  <a:gd name="connsiteX105" fmla="*/ 264901 w 706851"/>
                  <a:gd name="connsiteY105" fmla="*/ 398237 h 440582"/>
                  <a:gd name="connsiteX106" fmla="*/ 259778 w 706851"/>
                  <a:gd name="connsiteY106" fmla="*/ 396714 h 440582"/>
                  <a:gd name="connsiteX107" fmla="*/ 255794 w 706851"/>
                  <a:gd name="connsiteY107" fmla="*/ 404042 h 440582"/>
                  <a:gd name="connsiteX108" fmla="*/ 254940 w 706851"/>
                  <a:gd name="connsiteY108" fmla="*/ 396334 h 440582"/>
                  <a:gd name="connsiteX109" fmla="*/ 253991 w 706851"/>
                  <a:gd name="connsiteY109" fmla="*/ 389863 h 440582"/>
                  <a:gd name="connsiteX110" fmla="*/ 246686 w 706851"/>
                  <a:gd name="connsiteY110" fmla="*/ 390339 h 440582"/>
                  <a:gd name="connsiteX111" fmla="*/ 245358 w 706851"/>
                  <a:gd name="connsiteY111" fmla="*/ 383012 h 440582"/>
                  <a:gd name="connsiteX112" fmla="*/ 240615 w 706851"/>
                  <a:gd name="connsiteY112" fmla="*/ 373877 h 440582"/>
                  <a:gd name="connsiteX113" fmla="*/ 232551 w 706851"/>
                  <a:gd name="connsiteY113" fmla="*/ 361792 h 440582"/>
                  <a:gd name="connsiteX114" fmla="*/ 215760 w 706851"/>
                  <a:gd name="connsiteY114" fmla="*/ 357605 h 440582"/>
                  <a:gd name="connsiteX115" fmla="*/ 200865 w 706851"/>
                  <a:gd name="connsiteY115" fmla="*/ 347708 h 440582"/>
                  <a:gd name="connsiteX116" fmla="*/ 194414 w 706851"/>
                  <a:gd name="connsiteY116" fmla="*/ 339905 h 440582"/>
                  <a:gd name="connsiteX117" fmla="*/ 189576 w 706851"/>
                  <a:gd name="connsiteY117" fmla="*/ 343331 h 440582"/>
                  <a:gd name="connsiteX118" fmla="*/ 183220 w 706851"/>
                  <a:gd name="connsiteY118" fmla="*/ 339810 h 440582"/>
                  <a:gd name="connsiteX119" fmla="*/ 171362 w 706851"/>
                  <a:gd name="connsiteY119" fmla="*/ 346281 h 440582"/>
                  <a:gd name="connsiteX120" fmla="*/ 168136 w 706851"/>
                  <a:gd name="connsiteY120" fmla="*/ 339049 h 440582"/>
                  <a:gd name="connsiteX121" fmla="*/ 156088 w 706851"/>
                  <a:gd name="connsiteY121" fmla="*/ 344949 h 440582"/>
                  <a:gd name="connsiteX122" fmla="*/ 153337 w 706851"/>
                  <a:gd name="connsiteY122" fmla="*/ 353323 h 440582"/>
                  <a:gd name="connsiteX123" fmla="*/ 150017 w 706851"/>
                  <a:gd name="connsiteY123" fmla="*/ 354655 h 440582"/>
                  <a:gd name="connsiteX124" fmla="*/ 152293 w 706851"/>
                  <a:gd name="connsiteY124" fmla="*/ 367501 h 440582"/>
                  <a:gd name="connsiteX125" fmla="*/ 140530 w 706851"/>
                  <a:gd name="connsiteY125" fmla="*/ 374448 h 440582"/>
                  <a:gd name="connsiteX126" fmla="*/ 134174 w 706851"/>
                  <a:gd name="connsiteY126" fmla="*/ 381299 h 440582"/>
                  <a:gd name="connsiteX127" fmla="*/ 128007 w 706851"/>
                  <a:gd name="connsiteY127" fmla="*/ 388150 h 440582"/>
                  <a:gd name="connsiteX128" fmla="*/ 114631 w 706851"/>
                  <a:gd name="connsiteY128" fmla="*/ 394621 h 440582"/>
                  <a:gd name="connsiteX129" fmla="*/ 107611 w 706851"/>
                  <a:gd name="connsiteY129" fmla="*/ 390149 h 440582"/>
                  <a:gd name="connsiteX130" fmla="*/ 98788 w 706851"/>
                  <a:gd name="connsiteY130" fmla="*/ 388245 h 440582"/>
                  <a:gd name="connsiteX131" fmla="*/ 91009 w 706851"/>
                  <a:gd name="connsiteY131" fmla="*/ 381299 h 440582"/>
                  <a:gd name="connsiteX132" fmla="*/ 87973 w 706851"/>
                  <a:gd name="connsiteY132" fmla="*/ 374067 h 440582"/>
                  <a:gd name="connsiteX133" fmla="*/ 78392 w 706851"/>
                  <a:gd name="connsiteY133" fmla="*/ 366264 h 440582"/>
                  <a:gd name="connsiteX134" fmla="*/ 61790 w 706851"/>
                  <a:gd name="connsiteY134" fmla="*/ 355226 h 440582"/>
                  <a:gd name="connsiteX135" fmla="*/ 48698 w 706851"/>
                  <a:gd name="connsiteY135" fmla="*/ 341047 h 440582"/>
                  <a:gd name="connsiteX136" fmla="*/ 46516 w 706851"/>
                  <a:gd name="connsiteY136" fmla="*/ 331341 h 440582"/>
                  <a:gd name="connsiteX137" fmla="*/ 42437 w 706851"/>
                  <a:gd name="connsiteY137" fmla="*/ 318590 h 440582"/>
                  <a:gd name="connsiteX138" fmla="*/ 33424 w 706851"/>
                  <a:gd name="connsiteY138" fmla="*/ 302509 h 440582"/>
                  <a:gd name="connsiteX139" fmla="*/ 26214 w 706851"/>
                  <a:gd name="connsiteY139" fmla="*/ 297941 h 440582"/>
                  <a:gd name="connsiteX140" fmla="*/ 20522 w 706851"/>
                  <a:gd name="connsiteY140" fmla="*/ 293564 h 440582"/>
                  <a:gd name="connsiteX141" fmla="*/ 15969 w 706851"/>
                  <a:gd name="connsiteY141" fmla="*/ 282811 h 440582"/>
                  <a:gd name="connsiteX142" fmla="*/ 126 w 706851"/>
                  <a:gd name="connsiteY142" fmla="*/ 262447 h 440582"/>
                  <a:gd name="connsiteX143" fmla="*/ 126 w 706851"/>
                  <a:gd name="connsiteY143" fmla="*/ 254074 h 440582"/>
                  <a:gd name="connsiteX144" fmla="*/ 126 w 706851"/>
                  <a:gd name="connsiteY144" fmla="*/ 254074 h 440582"/>
                  <a:gd name="connsiteX145" fmla="*/ 505 w 706851"/>
                  <a:gd name="connsiteY145" fmla="*/ 125040 h 440582"/>
                  <a:gd name="connsiteX146" fmla="*/ 4015 w 706851"/>
                  <a:gd name="connsiteY146" fmla="*/ 121234 h 440582"/>
                  <a:gd name="connsiteX147" fmla="*/ 4869 w 706851"/>
                  <a:gd name="connsiteY147" fmla="*/ 115905 h 440582"/>
                  <a:gd name="connsiteX148" fmla="*/ 10941 w 706851"/>
                  <a:gd name="connsiteY148" fmla="*/ 105628 h 440582"/>
                  <a:gd name="connsiteX149" fmla="*/ 13218 w 706851"/>
                  <a:gd name="connsiteY149" fmla="*/ 109625 h 440582"/>
                  <a:gd name="connsiteX150" fmla="*/ 23368 w 706851"/>
                  <a:gd name="connsiteY150" fmla="*/ 106770 h 440582"/>
                  <a:gd name="connsiteX151" fmla="*/ 27353 w 706851"/>
                  <a:gd name="connsiteY151" fmla="*/ 112670 h 440582"/>
                  <a:gd name="connsiteX152" fmla="*/ 34373 w 706851"/>
                  <a:gd name="connsiteY152" fmla="*/ 111433 h 440582"/>
                  <a:gd name="connsiteX153" fmla="*/ 39496 w 706851"/>
                  <a:gd name="connsiteY153" fmla="*/ 114763 h 440582"/>
                  <a:gd name="connsiteX154" fmla="*/ 47844 w 706851"/>
                  <a:gd name="connsiteY154" fmla="*/ 112099 h 440582"/>
                  <a:gd name="connsiteX155" fmla="*/ 52872 w 706851"/>
                  <a:gd name="connsiteY155" fmla="*/ 116571 h 440582"/>
                  <a:gd name="connsiteX156" fmla="*/ 60841 w 706851"/>
                  <a:gd name="connsiteY156" fmla="*/ 110005 h 440582"/>
                  <a:gd name="connsiteX157" fmla="*/ 73364 w 706851"/>
                  <a:gd name="connsiteY157" fmla="*/ 112289 h 440582"/>
                  <a:gd name="connsiteX158" fmla="*/ 77633 w 706851"/>
                  <a:gd name="connsiteY158" fmla="*/ 107626 h 440582"/>
                  <a:gd name="connsiteX159" fmla="*/ 86076 w 706851"/>
                  <a:gd name="connsiteY159" fmla="*/ 103534 h 440582"/>
                  <a:gd name="connsiteX160" fmla="*/ 92811 w 706851"/>
                  <a:gd name="connsiteY160" fmla="*/ 101822 h 440582"/>
                  <a:gd name="connsiteX161" fmla="*/ 95278 w 706851"/>
                  <a:gd name="connsiteY161" fmla="*/ 106199 h 440582"/>
                  <a:gd name="connsiteX162" fmla="*/ 102867 w 706851"/>
                  <a:gd name="connsiteY162" fmla="*/ 99347 h 440582"/>
                  <a:gd name="connsiteX163" fmla="*/ 109793 w 706851"/>
                  <a:gd name="connsiteY163" fmla="*/ 100489 h 440582"/>
                  <a:gd name="connsiteX164" fmla="*/ 118521 w 706851"/>
                  <a:gd name="connsiteY164" fmla="*/ 95351 h 440582"/>
                  <a:gd name="connsiteX165" fmla="*/ 125351 w 706851"/>
                  <a:gd name="connsiteY165" fmla="*/ 97825 h 440582"/>
                  <a:gd name="connsiteX166" fmla="*/ 129715 w 706851"/>
                  <a:gd name="connsiteY166" fmla="*/ 93733 h 440582"/>
                  <a:gd name="connsiteX167" fmla="*/ 132846 w 706851"/>
                  <a:gd name="connsiteY167" fmla="*/ 89070 h 440582"/>
                  <a:gd name="connsiteX168" fmla="*/ 137684 w 706851"/>
                  <a:gd name="connsiteY168" fmla="*/ 88024 h 440582"/>
                  <a:gd name="connsiteX169" fmla="*/ 135976 w 706851"/>
                  <a:gd name="connsiteY169" fmla="*/ 82314 h 440582"/>
                  <a:gd name="connsiteX170" fmla="*/ 139581 w 706851"/>
                  <a:gd name="connsiteY170" fmla="*/ 77937 h 440582"/>
                  <a:gd name="connsiteX171" fmla="*/ 144514 w 706851"/>
                  <a:gd name="connsiteY171" fmla="*/ 70039 h 440582"/>
                  <a:gd name="connsiteX172" fmla="*/ 159503 w 706851"/>
                  <a:gd name="connsiteY172" fmla="*/ 61760 h 440582"/>
                  <a:gd name="connsiteX173" fmla="*/ 166618 w 706851"/>
                  <a:gd name="connsiteY173" fmla="*/ 61760 h 440582"/>
                  <a:gd name="connsiteX174" fmla="*/ 190810 w 706851"/>
                  <a:gd name="connsiteY174" fmla="*/ 63949 h 440582"/>
                  <a:gd name="connsiteX175" fmla="*/ 197071 w 706851"/>
                  <a:gd name="connsiteY175" fmla="*/ 60999 h 440582"/>
                  <a:gd name="connsiteX176" fmla="*/ 202383 w 706851"/>
                  <a:gd name="connsiteY176" fmla="*/ 61665 h 440582"/>
                  <a:gd name="connsiteX177" fmla="*/ 208170 w 706851"/>
                  <a:gd name="connsiteY177" fmla="*/ 61189 h 440582"/>
                  <a:gd name="connsiteX178" fmla="*/ 209878 w 706851"/>
                  <a:gd name="connsiteY178" fmla="*/ 54624 h 440582"/>
                  <a:gd name="connsiteX179" fmla="*/ 209309 w 706851"/>
                  <a:gd name="connsiteY179" fmla="*/ 48343 h 440582"/>
                  <a:gd name="connsiteX180" fmla="*/ 213388 w 706851"/>
                  <a:gd name="connsiteY180" fmla="*/ 46345 h 440582"/>
                  <a:gd name="connsiteX181" fmla="*/ 221641 w 706851"/>
                  <a:gd name="connsiteY181" fmla="*/ 44347 h 440582"/>
                  <a:gd name="connsiteX182" fmla="*/ 233595 w 706851"/>
                  <a:gd name="connsiteY182" fmla="*/ 35497 h 440582"/>
                  <a:gd name="connsiteX183" fmla="*/ 242323 w 706851"/>
                  <a:gd name="connsiteY183" fmla="*/ 38256 h 440582"/>
                  <a:gd name="connsiteX184" fmla="*/ 251145 w 706851"/>
                  <a:gd name="connsiteY184" fmla="*/ 27408 h 440582"/>
                  <a:gd name="connsiteX185" fmla="*/ 258640 w 706851"/>
                  <a:gd name="connsiteY185" fmla="*/ 23031 h 440582"/>
                  <a:gd name="connsiteX186" fmla="*/ 265850 w 706851"/>
                  <a:gd name="connsiteY186" fmla="*/ 25791 h 440582"/>
                  <a:gd name="connsiteX187" fmla="*/ 273249 w 706851"/>
                  <a:gd name="connsiteY187" fmla="*/ 23317 h 440582"/>
                  <a:gd name="connsiteX188" fmla="*/ 283875 w 706851"/>
                  <a:gd name="connsiteY188" fmla="*/ 28455 h 440582"/>
                  <a:gd name="connsiteX189" fmla="*/ 279416 w 706851"/>
                  <a:gd name="connsiteY189" fmla="*/ 15895 h 440582"/>
                  <a:gd name="connsiteX190" fmla="*/ 292413 w 706851"/>
                  <a:gd name="connsiteY190" fmla="*/ 8758 h 440582"/>
                  <a:gd name="connsiteX191" fmla="*/ 298769 w 706851"/>
                  <a:gd name="connsiteY191" fmla="*/ 15895 h 440582"/>
                  <a:gd name="connsiteX192" fmla="*/ 317363 w 706851"/>
                  <a:gd name="connsiteY192" fmla="*/ 18083 h 440582"/>
                  <a:gd name="connsiteX193" fmla="*/ 324288 w 706851"/>
                  <a:gd name="connsiteY193" fmla="*/ 22556 h 440582"/>
                  <a:gd name="connsiteX194" fmla="*/ 333585 w 706851"/>
                  <a:gd name="connsiteY194" fmla="*/ 19130 h 440582"/>
                  <a:gd name="connsiteX195" fmla="*/ 345444 w 706851"/>
                  <a:gd name="connsiteY195" fmla="*/ 15895 h 440582"/>
                  <a:gd name="connsiteX196" fmla="*/ 354456 w 706851"/>
                  <a:gd name="connsiteY196" fmla="*/ 16085 h 440582"/>
                  <a:gd name="connsiteX197" fmla="*/ 355405 w 706851"/>
                  <a:gd name="connsiteY197" fmla="*/ 9043 h 440582"/>
                  <a:gd name="connsiteX198" fmla="*/ 362330 w 706851"/>
                  <a:gd name="connsiteY198" fmla="*/ 18749 h 440582"/>
                  <a:gd name="connsiteX199" fmla="*/ 365366 w 706851"/>
                  <a:gd name="connsiteY199" fmla="*/ 5903 h 440582"/>
                  <a:gd name="connsiteX200" fmla="*/ 372955 w 706851"/>
                  <a:gd name="connsiteY200" fmla="*/ 12374 h 440582"/>
                  <a:gd name="connsiteX201" fmla="*/ 381683 w 706851"/>
                  <a:gd name="connsiteY201" fmla="*/ 11993 h 440582"/>
                  <a:gd name="connsiteX202" fmla="*/ 388988 w 706851"/>
                  <a:gd name="connsiteY202" fmla="*/ 19796 h 440582"/>
                  <a:gd name="connsiteX203" fmla="*/ 394490 w 706851"/>
                  <a:gd name="connsiteY203" fmla="*/ 15323 h 440582"/>
                  <a:gd name="connsiteX204" fmla="*/ 401415 w 706851"/>
                  <a:gd name="connsiteY204" fmla="*/ 12278 h 440582"/>
                  <a:gd name="connsiteX205" fmla="*/ 407677 w 706851"/>
                  <a:gd name="connsiteY205" fmla="*/ 12278 h 440582"/>
                  <a:gd name="connsiteX206" fmla="*/ 412230 w 706851"/>
                  <a:gd name="connsiteY206" fmla="*/ 8567 h 440582"/>
                  <a:gd name="connsiteX207" fmla="*/ 418966 w 706851"/>
                  <a:gd name="connsiteY207" fmla="*/ 13801 h 440582"/>
                  <a:gd name="connsiteX208" fmla="*/ 422286 w 706851"/>
                  <a:gd name="connsiteY208" fmla="*/ 7235 h 440582"/>
                  <a:gd name="connsiteX209" fmla="*/ 431963 w 706851"/>
                  <a:gd name="connsiteY209" fmla="*/ 10756 h 440582"/>
                  <a:gd name="connsiteX210" fmla="*/ 438983 w 706851"/>
                  <a:gd name="connsiteY210" fmla="*/ 10566 h 440582"/>
                  <a:gd name="connsiteX211" fmla="*/ 443821 w 706851"/>
                  <a:gd name="connsiteY211" fmla="*/ 9614 h 440582"/>
                  <a:gd name="connsiteX212" fmla="*/ 453782 w 706851"/>
                  <a:gd name="connsiteY212" fmla="*/ 3 h 440582"/>
                  <a:gd name="connsiteX213" fmla="*/ 462036 w 706851"/>
                  <a:gd name="connsiteY213" fmla="*/ 8758 h 440582"/>
                  <a:gd name="connsiteX214" fmla="*/ 469910 w 706851"/>
                  <a:gd name="connsiteY214" fmla="*/ 12088 h 440582"/>
                  <a:gd name="connsiteX215" fmla="*/ 475791 w 706851"/>
                  <a:gd name="connsiteY215" fmla="*/ 6093 h 440582"/>
                  <a:gd name="connsiteX216" fmla="*/ 483096 w 706851"/>
                  <a:gd name="connsiteY216" fmla="*/ 9709 h 440582"/>
                  <a:gd name="connsiteX217" fmla="*/ 492773 w 706851"/>
                  <a:gd name="connsiteY217" fmla="*/ 9424 h 440582"/>
                  <a:gd name="connsiteX218" fmla="*/ 498560 w 706851"/>
                  <a:gd name="connsiteY218" fmla="*/ 8948 h 440582"/>
                  <a:gd name="connsiteX219" fmla="*/ 498560 w 706851"/>
                  <a:gd name="connsiteY219" fmla="*/ 8948 h 44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706851" h="440582">
                    <a:moveTo>
                      <a:pt x="498560" y="8282"/>
                    </a:moveTo>
                    <a:cubicBezTo>
                      <a:pt x="500267" y="9804"/>
                      <a:pt x="502734" y="13896"/>
                      <a:pt x="504726" y="14372"/>
                    </a:cubicBezTo>
                    <a:cubicBezTo>
                      <a:pt x="506339" y="14753"/>
                      <a:pt x="509754" y="11612"/>
                      <a:pt x="511367" y="14087"/>
                    </a:cubicBezTo>
                    <a:cubicBezTo>
                      <a:pt x="515541" y="20177"/>
                      <a:pt x="523130" y="14372"/>
                      <a:pt x="523794" y="16846"/>
                    </a:cubicBezTo>
                    <a:cubicBezTo>
                      <a:pt x="524363" y="18939"/>
                      <a:pt x="522846" y="21604"/>
                      <a:pt x="523225" y="23983"/>
                    </a:cubicBezTo>
                    <a:cubicBezTo>
                      <a:pt x="523794" y="27123"/>
                      <a:pt x="526735" y="25791"/>
                      <a:pt x="526640" y="22841"/>
                    </a:cubicBezTo>
                    <a:cubicBezTo>
                      <a:pt x="526640" y="20557"/>
                      <a:pt x="524648" y="15895"/>
                      <a:pt x="525312" y="13991"/>
                    </a:cubicBezTo>
                    <a:cubicBezTo>
                      <a:pt x="527115" y="8662"/>
                      <a:pt x="531858" y="16085"/>
                      <a:pt x="532427" y="18369"/>
                    </a:cubicBezTo>
                    <a:cubicBezTo>
                      <a:pt x="532712" y="19415"/>
                      <a:pt x="536412" y="28741"/>
                      <a:pt x="537076" y="23126"/>
                    </a:cubicBezTo>
                    <a:cubicBezTo>
                      <a:pt x="537265" y="21223"/>
                      <a:pt x="536222" y="18654"/>
                      <a:pt x="536791" y="16941"/>
                    </a:cubicBezTo>
                    <a:cubicBezTo>
                      <a:pt x="538024" y="13420"/>
                      <a:pt x="542009" y="15704"/>
                      <a:pt x="541060" y="19130"/>
                    </a:cubicBezTo>
                    <a:cubicBezTo>
                      <a:pt x="540491" y="21318"/>
                      <a:pt x="536601" y="25791"/>
                      <a:pt x="539637" y="27694"/>
                    </a:cubicBezTo>
                    <a:cubicBezTo>
                      <a:pt x="541819" y="29026"/>
                      <a:pt x="550167" y="15419"/>
                      <a:pt x="552919" y="22365"/>
                    </a:cubicBezTo>
                    <a:cubicBezTo>
                      <a:pt x="553678" y="24173"/>
                      <a:pt x="547986" y="32737"/>
                      <a:pt x="554152" y="31786"/>
                    </a:cubicBezTo>
                    <a:cubicBezTo>
                      <a:pt x="557662" y="31215"/>
                      <a:pt x="566200" y="17607"/>
                      <a:pt x="567813" y="27408"/>
                    </a:cubicBezTo>
                    <a:cubicBezTo>
                      <a:pt x="569710" y="38827"/>
                      <a:pt x="571323" y="33023"/>
                      <a:pt x="577489" y="27408"/>
                    </a:cubicBezTo>
                    <a:cubicBezTo>
                      <a:pt x="581189" y="25505"/>
                      <a:pt x="584225" y="26742"/>
                      <a:pt x="583371" y="21889"/>
                    </a:cubicBezTo>
                    <a:cubicBezTo>
                      <a:pt x="582802" y="18464"/>
                      <a:pt x="581758" y="18273"/>
                      <a:pt x="579671" y="15704"/>
                    </a:cubicBezTo>
                    <a:cubicBezTo>
                      <a:pt x="577584" y="13135"/>
                      <a:pt x="580146" y="10566"/>
                      <a:pt x="582233" y="13040"/>
                    </a:cubicBezTo>
                    <a:cubicBezTo>
                      <a:pt x="584889" y="16180"/>
                      <a:pt x="581569" y="23222"/>
                      <a:pt x="587735" y="23983"/>
                    </a:cubicBezTo>
                    <a:cubicBezTo>
                      <a:pt x="592478" y="24554"/>
                      <a:pt x="589538" y="17798"/>
                      <a:pt x="592289" y="16085"/>
                    </a:cubicBezTo>
                    <a:cubicBezTo>
                      <a:pt x="595704" y="13801"/>
                      <a:pt x="598929" y="18464"/>
                      <a:pt x="600827" y="20367"/>
                    </a:cubicBezTo>
                    <a:cubicBezTo>
                      <a:pt x="603483" y="23031"/>
                      <a:pt x="607278" y="24649"/>
                      <a:pt x="610124" y="27218"/>
                    </a:cubicBezTo>
                    <a:lnTo>
                      <a:pt x="610124" y="27218"/>
                    </a:lnTo>
                    <a:lnTo>
                      <a:pt x="525312" y="60904"/>
                    </a:lnTo>
                    <a:cubicBezTo>
                      <a:pt x="525976" y="68136"/>
                      <a:pt x="534420" y="71657"/>
                      <a:pt x="540396" y="69183"/>
                    </a:cubicBezTo>
                    <a:cubicBezTo>
                      <a:pt x="543717" y="67850"/>
                      <a:pt x="546088" y="79174"/>
                      <a:pt x="551685" y="77271"/>
                    </a:cubicBezTo>
                    <a:cubicBezTo>
                      <a:pt x="554911" y="76129"/>
                      <a:pt x="559180" y="71942"/>
                      <a:pt x="562121" y="75748"/>
                    </a:cubicBezTo>
                    <a:cubicBezTo>
                      <a:pt x="563828" y="77937"/>
                      <a:pt x="562405" y="80697"/>
                      <a:pt x="564587" y="83361"/>
                    </a:cubicBezTo>
                    <a:cubicBezTo>
                      <a:pt x="567623" y="86977"/>
                      <a:pt x="572461" y="87167"/>
                      <a:pt x="573979" y="92687"/>
                    </a:cubicBezTo>
                    <a:cubicBezTo>
                      <a:pt x="575212" y="97159"/>
                      <a:pt x="578723" y="103439"/>
                      <a:pt x="581853" y="106865"/>
                    </a:cubicBezTo>
                    <a:cubicBezTo>
                      <a:pt x="583086" y="109529"/>
                      <a:pt x="584035" y="116761"/>
                      <a:pt x="585933" y="118474"/>
                    </a:cubicBezTo>
                    <a:cubicBezTo>
                      <a:pt x="588968" y="121139"/>
                      <a:pt x="594186" y="120282"/>
                      <a:pt x="597791" y="121995"/>
                    </a:cubicBezTo>
                    <a:cubicBezTo>
                      <a:pt x="599973" y="123042"/>
                      <a:pt x="601681" y="128180"/>
                      <a:pt x="604242" y="126087"/>
                    </a:cubicBezTo>
                    <a:cubicBezTo>
                      <a:pt x="606898" y="123993"/>
                      <a:pt x="608321" y="124184"/>
                      <a:pt x="608416" y="127514"/>
                    </a:cubicBezTo>
                    <a:cubicBezTo>
                      <a:pt x="608511" y="131796"/>
                      <a:pt x="616480" y="135888"/>
                      <a:pt x="617903" y="131987"/>
                    </a:cubicBezTo>
                    <a:cubicBezTo>
                      <a:pt x="619231" y="128371"/>
                      <a:pt x="622172" y="127705"/>
                      <a:pt x="626156" y="129227"/>
                    </a:cubicBezTo>
                    <a:lnTo>
                      <a:pt x="639248" y="134175"/>
                    </a:lnTo>
                    <a:cubicBezTo>
                      <a:pt x="644940" y="136269"/>
                      <a:pt x="648925" y="143405"/>
                      <a:pt x="648925" y="132653"/>
                    </a:cubicBezTo>
                    <a:cubicBezTo>
                      <a:pt x="650253" y="132367"/>
                      <a:pt x="651391" y="133985"/>
                      <a:pt x="653288" y="133509"/>
                    </a:cubicBezTo>
                    <a:cubicBezTo>
                      <a:pt x="655755" y="132843"/>
                      <a:pt x="657273" y="126848"/>
                      <a:pt x="660214" y="127895"/>
                    </a:cubicBezTo>
                    <a:cubicBezTo>
                      <a:pt x="663155" y="128941"/>
                      <a:pt x="664103" y="133319"/>
                      <a:pt x="669036" y="133604"/>
                    </a:cubicBezTo>
                    <a:cubicBezTo>
                      <a:pt x="672167" y="133604"/>
                      <a:pt x="671693" y="131891"/>
                      <a:pt x="673970" y="131225"/>
                    </a:cubicBezTo>
                    <a:cubicBezTo>
                      <a:pt x="675203" y="130845"/>
                      <a:pt x="675772" y="132653"/>
                      <a:pt x="677100" y="131701"/>
                    </a:cubicBezTo>
                    <a:cubicBezTo>
                      <a:pt x="680136" y="129417"/>
                      <a:pt x="679851" y="126848"/>
                      <a:pt x="684690" y="127990"/>
                    </a:cubicBezTo>
                    <a:cubicBezTo>
                      <a:pt x="688295" y="128846"/>
                      <a:pt x="690666" y="130464"/>
                      <a:pt x="692374" y="126372"/>
                    </a:cubicBezTo>
                    <a:cubicBezTo>
                      <a:pt x="695125" y="119902"/>
                      <a:pt x="701197" y="123042"/>
                      <a:pt x="701955" y="128656"/>
                    </a:cubicBezTo>
                    <a:cubicBezTo>
                      <a:pt x="702145" y="130083"/>
                      <a:pt x="701955" y="132177"/>
                      <a:pt x="702714" y="133319"/>
                    </a:cubicBezTo>
                    <a:cubicBezTo>
                      <a:pt x="703568" y="134556"/>
                      <a:pt x="708122" y="137315"/>
                      <a:pt x="706509" y="139314"/>
                    </a:cubicBezTo>
                    <a:cubicBezTo>
                      <a:pt x="704991" y="141217"/>
                      <a:pt x="702809" y="142549"/>
                      <a:pt x="701386" y="144643"/>
                    </a:cubicBezTo>
                    <a:cubicBezTo>
                      <a:pt x="699204" y="148068"/>
                      <a:pt x="697971" y="150542"/>
                      <a:pt x="694082" y="152350"/>
                    </a:cubicBezTo>
                    <a:cubicBezTo>
                      <a:pt x="691520" y="153587"/>
                      <a:pt x="684784" y="155110"/>
                      <a:pt x="686018" y="159202"/>
                    </a:cubicBezTo>
                    <a:lnTo>
                      <a:pt x="685543" y="164530"/>
                    </a:lnTo>
                    <a:lnTo>
                      <a:pt x="685543" y="164530"/>
                    </a:lnTo>
                    <a:cubicBezTo>
                      <a:pt x="679187" y="166053"/>
                      <a:pt x="677764" y="168242"/>
                      <a:pt x="673970" y="172904"/>
                    </a:cubicBezTo>
                    <a:cubicBezTo>
                      <a:pt x="670459" y="177091"/>
                      <a:pt x="664483" y="173665"/>
                      <a:pt x="660214" y="174141"/>
                    </a:cubicBezTo>
                    <a:cubicBezTo>
                      <a:pt x="656988" y="174522"/>
                      <a:pt x="655470" y="176520"/>
                      <a:pt x="651486" y="176711"/>
                    </a:cubicBezTo>
                    <a:cubicBezTo>
                      <a:pt x="647502" y="176901"/>
                      <a:pt x="643897" y="177472"/>
                      <a:pt x="640481" y="179756"/>
                    </a:cubicBezTo>
                    <a:cubicBezTo>
                      <a:pt x="633841" y="184323"/>
                      <a:pt x="630805" y="180422"/>
                      <a:pt x="624354" y="180422"/>
                    </a:cubicBezTo>
                    <a:cubicBezTo>
                      <a:pt x="617903" y="180422"/>
                      <a:pt x="613349" y="193553"/>
                      <a:pt x="605950" y="188700"/>
                    </a:cubicBezTo>
                    <a:cubicBezTo>
                      <a:pt x="601775" y="185941"/>
                      <a:pt x="598171" y="191460"/>
                      <a:pt x="594660" y="192792"/>
                    </a:cubicBezTo>
                    <a:cubicBezTo>
                      <a:pt x="587830" y="194315"/>
                      <a:pt x="578723" y="199548"/>
                      <a:pt x="571702" y="197740"/>
                    </a:cubicBezTo>
                    <a:cubicBezTo>
                      <a:pt x="564872" y="196027"/>
                      <a:pt x="563069" y="196313"/>
                      <a:pt x="556239" y="197455"/>
                    </a:cubicBezTo>
                    <a:cubicBezTo>
                      <a:pt x="553678" y="197836"/>
                      <a:pt x="548839" y="195647"/>
                      <a:pt x="545519" y="195647"/>
                    </a:cubicBezTo>
                    <a:cubicBezTo>
                      <a:pt x="541250" y="195647"/>
                      <a:pt x="538783" y="192887"/>
                      <a:pt x="535558" y="193173"/>
                    </a:cubicBezTo>
                    <a:cubicBezTo>
                      <a:pt x="531858" y="196408"/>
                      <a:pt x="531004" y="201547"/>
                      <a:pt x="526735" y="204972"/>
                    </a:cubicBezTo>
                    <a:lnTo>
                      <a:pt x="515256" y="214012"/>
                    </a:lnTo>
                    <a:cubicBezTo>
                      <a:pt x="511082" y="216582"/>
                      <a:pt x="504062" y="214488"/>
                      <a:pt x="501026" y="217533"/>
                    </a:cubicBezTo>
                    <a:cubicBezTo>
                      <a:pt x="497137" y="221530"/>
                      <a:pt x="491919" y="219626"/>
                      <a:pt x="489263" y="223433"/>
                    </a:cubicBezTo>
                    <a:cubicBezTo>
                      <a:pt x="487365" y="226192"/>
                      <a:pt x="486037" y="227334"/>
                      <a:pt x="482527" y="227239"/>
                    </a:cubicBezTo>
                    <a:cubicBezTo>
                      <a:pt x="477878" y="227049"/>
                      <a:pt x="476835" y="232092"/>
                      <a:pt x="474938" y="235042"/>
                    </a:cubicBezTo>
                    <a:cubicBezTo>
                      <a:pt x="473420" y="237516"/>
                      <a:pt x="466210" y="243321"/>
                      <a:pt x="463554" y="244367"/>
                    </a:cubicBezTo>
                    <a:cubicBezTo>
                      <a:pt x="457672" y="246746"/>
                      <a:pt x="454446" y="233900"/>
                      <a:pt x="449893" y="236374"/>
                    </a:cubicBezTo>
                    <a:cubicBezTo>
                      <a:pt x="444865" y="239134"/>
                      <a:pt x="441544" y="232378"/>
                      <a:pt x="439931" y="233424"/>
                    </a:cubicBezTo>
                    <a:cubicBezTo>
                      <a:pt x="437655" y="234852"/>
                      <a:pt x="436896" y="243226"/>
                      <a:pt x="437180" y="245985"/>
                    </a:cubicBezTo>
                    <a:cubicBezTo>
                      <a:pt x="437370" y="247603"/>
                      <a:pt x="436232" y="258070"/>
                      <a:pt x="435568" y="259307"/>
                    </a:cubicBezTo>
                    <a:cubicBezTo>
                      <a:pt x="432057" y="265588"/>
                      <a:pt x="429591" y="255691"/>
                      <a:pt x="429876" y="269584"/>
                    </a:cubicBezTo>
                    <a:cubicBezTo>
                      <a:pt x="427694" y="273010"/>
                      <a:pt x="427504" y="279956"/>
                      <a:pt x="424753" y="282716"/>
                    </a:cubicBezTo>
                    <a:cubicBezTo>
                      <a:pt x="421717" y="285761"/>
                      <a:pt x="419155" y="283572"/>
                      <a:pt x="420484" y="289758"/>
                    </a:cubicBezTo>
                    <a:cubicBezTo>
                      <a:pt x="422286" y="298322"/>
                      <a:pt x="416215" y="303270"/>
                      <a:pt x="412894" y="310597"/>
                    </a:cubicBezTo>
                    <a:cubicBezTo>
                      <a:pt x="410807" y="315069"/>
                      <a:pt x="412040" y="317544"/>
                      <a:pt x="407771" y="320874"/>
                    </a:cubicBezTo>
                    <a:cubicBezTo>
                      <a:pt x="404831" y="323158"/>
                      <a:pt x="408625" y="326393"/>
                      <a:pt x="408436" y="328677"/>
                    </a:cubicBezTo>
                    <a:cubicBezTo>
                      <a:pt x="406728" y="336575"/>
                      <a:pt x="414602" y="336575"/>
                      <a:pt x="414602" y="341999"/>
                    </a:cubicBezTo>
                    <a:cubicBezTo>
                      <a:pt x="414602" y="342951"/>
                      <a:pt x="420768" y="357129"/>
                      <a:pt x="414128" y="352752"/>
                    </a:cubicBezTo>
                    <a:cubicBezTo>
                      <a:pt x="409859" y="349897"/>
                      <a:pt x="412040" y="348089"/>
                      <a:pt x="410048" y="344378"/>
                    </a:cubicBezTo>
                    <a:cubicBezTo>
                      <a:pt x="409194" y="342951"/>
                      <a:pt x="406823" y="343236"/>
                      <a:pt x="406728" y="344949"/>
                    </a:cubicBezTo>
                    <a:cubicBezTo>
                      <a:pt x="406633" y="347138"/>
                      <a:pt x="407012" y="349136"/>
                      <a:pt x="407487" y="351229"/>
                    </a:cubicBezTo>
                    <a:cubicBezTo>
                      <a:pt x="407961" y="353608"/>
                      <a:pt x="403977" y="351895"/>
                      <a:pt x="402933" y="351515"/>
                    </a:cubicBezTo>
                    <a:cubicBezTo>
                      <a:pt x="399613" y="350468"/>
                      <a:pt x="401036" y="361982"/>
                      <a:pt x="399518" y="364932"/>
                    </a:cubicBezTo>
                    <a:cubicBezTo>
                      <a:pt x="397905" y="368072"/>
                      <a:pt x="391644" y="367406"/>
                      <a:pt x="389747" y="371307"/>
                    </a:cubicBezTo>
                    <a:cubicBezTo>
                      <a:pt x="388039" y="374733"/>
                      <a:pt x="386901" y="379872"/>
                      <a:pt x="382537" y="379110"/>
                    </a:cubicBezTo>
                    <a:cubicBezTo>
                      <a:pt x="378173" y="378444"/>
                      <a:pt x="373714" y="372925"/>
                      <a:pt x="369255" y="376636"/>
                    </a:cubicBezTo>
                    <a:cubicBezTo>
                      <a:pt x="363184" y="381680"/>
                      <a:pt x="365745" y="384820"/>
                      <a:pt x="364227" y="390624"/>
                    </a:cubicBezTo>
                    <a:lnTo>
                      <a:pt x="312809" y="440582"/>
                    </a:lnTo>
                    <a:lnTo>
                      <a:pt x="312809" y="440582"/>
                    </a:lnTo>
                    <a:cubicBezTo>
                      <a:pt x="310627" y="437727"/>
                      <a:pt x="303892" y="440392"/>
                      <a:pt x="303892" y="437156"/>
                    </a:cubicBezTo>
                    <a:cubicBezTo>
                      <a:pt x="303892" y="433731"/>
                      <a:pt x="307307" y="431257"/>
                      <a:pt x="301804" y="429924"/>
                    </a:cubicBezTo>
                    <a:cubicBezTo>
                      <a:pt x="298579" y="429068"/>
                      <a:pt x="297061" y="430971"/>
                      <a:pt x="296682" y="427260"/>
                    </a:cubicBezTo>
                    <a:cubicBezTo>
                      <a:pt x="296207" y="423263"/>
                      <a:pt x="288333" y="426213"/>
                      <a:pt x="286341" y="427260"/>
                    </a:cubicBezTo>
                    <a:cubicBezTo>
                      <a:pt x="283021" y="428878"/>
                      <a:pt x="277803" y="434397"/>
                      <a:pt x="275716" y="428878"/>
                    </a:cubicBezTo>
                    <a:cubicBezTo>
                      <a:pt x="274578" y="425928"/>
                      <a:pt x="276095" y="423168"/>
                      <a:pt x="276665" y="420409"/>
                    </a:cubicBezTo>
                    <a:cubicBezTo>
                      <a:pt x="275431" y="418696"/>
                      <a:pt x="275052" y="414033"/>
                      <a:pt x="272870" y="413367"/>
                    </a:cubicBezTo>
                    <a:cubicBezTo>
                      <a:pt x="269834" y="412511"/>
                      <a:pt x="271067" y="418696"/>
                      <a:pt x="269265" y="419838"/>
                    </a:cubicBezTo>
                    <a:cubicBezTo>
                      <a:pt x="267842" y="420694"/>
                      <a:pt x="256363" y="411178"/>
                      <a:pt x="260727" y="408895"/>
                    </a:cubicBezTo>
                    <a:cubicBezTo>
                      <a:pt x="265660" y="406325"/>
                      <a:pt x="260632" y="406896"/>
                      <a:pt x="262245" y="402805"/>
                    </a:cubicBezTo>
                    <a:cubicBezTo>
                      <a:pt x="262814" y="401282"/>
                      <a:pt x="265186" y="400235"/>
                      <a:pt x="264901" y="398237"/>
                    </a:cubicBezTo>
                    <a:cubicBezTo>
                      <a:pt x="264616" y="396619"/>
                      <a:pt x="261011" y="396144"/>
                      <a:pt x="259778" y="396714"/>
                    </a:cubicBezTo>
                    <a:cubicBezTo>
                      <a:pt x="257596" y="397476"/>
                      <a:pt x="257691" y="404613"/>
                      <a:pt x="255794" y="404042"/>
                    </a:cubicBezTo>
                    <a:cubicBezTo>
                      <a:pt x="252473" y="403090"/>
                      <a:pt x="254086" y="398237"/>
                      <a:pt x="254940" y="396334"/>
                    </a:cubicBezTo>
                    <a:cubicBezTo>
                      <a:pt x="255889" y="394240"/>
                      <a:pt x="252663" y="392623"/>
                      <a:pt x="253991" y="389863"/>
                    </a:cubicBezTo>
                    <a:cubicBezTo>
                      <a:pt x="257122" y="383963"/>
                      <a:pt x="246971" y="390624"/>
                      <a:pt x="246686" y="390339"/>
                    </a:cubicBezTo>
                    <a:cubicBezTo>
                      <a:pt x="245074" y="388436"/>
                      <a:pt x="245074" y="385296"/>
                      <a:pt x="245358" y="383012"/>
                    </a:cubicBezTo>
                    <a:cubicBezTo>
                      <a:pt x="246117" y="377493"/>
                      <a:pt x="239002" y="378159"/>
                      <a:pt x="240615" y="373877"/>
                    </a:cubicBezTo>
                    <a:cubicBezTo>
                      <a:pt x="241848" y="370641"/>
                      <a:pt x="234923" y="365027"/>
                      <a:pt x="232551" y="361792"/>
                    </a:cubicBezTo>
                    <a:cubicBezTo>
                      <a:pt x="225152" y="354369"/>
                      <a:pt x="221641" y="362743"/>
                      <a:pt x="215760" y="357605"/>
                    </a:cubicBezTo>
                    <a:cubicBezTo>
                      <a:pt x="209688" y="352276"/>
                      <a:pt x="208834" y="350753"/>
                      <a:pt x="200865" y="347708"/>
                    </a:cubicBezTo>
                    <a:cubicBezTo>
                      <a:pt x="198114" y="346662"/>
                      <a:pt x="195458" y="339810"/>
                      <a:pt x="194414" y="339905"/>
                    </a:cubicBezTo>
                    <a:cubicBezTo>
                      <a:pt x="192517" y="340001"/>
                      <a:pt x="192043" y="343236"/>
                      <a:pt x="189576" y="343331"/>
                    </a:cubicBezTo>
                    <a:cubicBezTo>
                      <a:pt x="187679" y="343331"/>
                      <a:pt x="184738" y="340952"/>
                      <a:pt x="183220" y="339810"/>
                    </a:cubicBezTo>
                    <a:cubicBezTo>
                      <a:pt x="175441" y="333530"/>
                      <a:pt x="177623" y="354655"/>
                      <a:pt x="171362" y="346281"/>
                    </a:cubicBezTo>
                    <a:cubicBezTo>
                      <a:pt x="169180" y="343426"/>
                      <a:pt x="173069" y="338383"/>
                      <a:pt x="168136" y="339049"/>
                    </a:cubicBezTo>
                    <a:cubicBezTo>
                      <a:pt x="163013" y="339715"/>
                      <a:pt x="160926" y="344092"/>
                      <a:pt x="156088" y="344949"/>
                    </a:cubicBezTo>
                    <a:cubicBezTo>
                      <a:pt x="147170" y="346471"/>
                      <a:pt x="154665" y="347994"/>
                      <a:pt x="153337" y="353323"/>
                    </a:cubicBezTo>
                    <a:cubicBezTo>
                      <a:pt x="151724" y="353513"/>
                      <a:pt x="151440" y="353418"/>
                      <a:pt x="150017" y="354655"/>
                    </a:cubicBezTo>
                    <a:cubicBezTo>
                      <a:pt x="151534" y="360745"/>
                      <a:pt x="157226" y="361792"/>
                      <a:pt x="152293" y="367501"/>
                    </a:cubicBezTo>
                    <a:cubicBezTo>
                      <a:pt x="149068" y="371212"/>
                      <a:pt x="144324" y="371593"/>
                      <a:pt x="140530" y="374448"/>
                    </a:cubicBezTo>
                    <a:cubicBezTo>
                      <a:pt x="138253" y="376256"/>
                      <a:pt x="136640" y="380062"/>
                      <a:pt x="134174" y="381299"/>
                    </a:cubicBezTo>
                    <a:cubicBezTo>
                      <a:pt x="128956" y="383963"/>
                      <a:pt x="126964" y="380443"/>
                      <a:pt x="128007" y="388150"/>
                    </a:cubicBezTo>
                    <a:cubicBezTo>
                      <a:pt x="128387" y="391100"/>
                      <a:pt x="117667" y="392908"/>
                      <a:pt x="114631" y="394621"/>
                    </a:cubicBezTo>
                    <a:cubicBezTo>
                      <a:pt x="111785" y="396239"/>
                      <a:pt x="109793" y="390910"/>
                      <a:pt x="107611" y="390149"/>
                    </a:cubicBezTo>
                    <a:cubicBezTo>
                      <a:pt x="104101" y="388816"/>
                      <a:pt x="101255" y="392623"/>
                      <a:pt x="98788" y="388245"/>
                    </a:cubicBezTo>
                    <a:cubicBezTo>
                      <a:pt x="95847" y="383107"/>
                      <a:pt x="95847" y="384344"/>
                      <a:pt x="91009" y="381299"/>
                    </a:cubicBezTo>
                    <a:cubicBezTo>
                      <a:pt x="87783" y="379301"/>
                      <a:pt x="94519" y="377302"/>
                      <a:pt x="87973" y="374067"/>
                    </a:cubicBezTo>
                    <a:cubicBezTo>
                      <a:pt x="83325" y="371783"/>
                      <a:pt x="76969" y="376256"/>
                      <a:pt x="78392" y="366264"/>
                    </a:cubicBezTo>
                    <a:cubicBezTo>
                      <a:pt x="74217" y="366074"/>
                      <a:pt x="64351" y="358652"/>
                      <a:pt x="61790" y="355226"/>
                    </a:cubicBezTo>
                    <a:cubicBezTo>
                      <a:pt x="58280" y="350373"/>
                      <a:pt x="52967" y="345139"/>
                      <a:pt x="48698" y="341047"/>
                    </a:cubicBezTo>
                    <a:cubicBezTo>
                      <a:pt x="44998" y="337527"/>
                      <a:pt x="46516" y="335623"/>
                      <a:pt x="46516" y="331341"/>
                    </a:cubicBezTo>
                    <a:cubicBezTo>
                      <a:pt x="46516" y="326774"/>
                      <a:pt x="43196" y="323443"/>
                      <a:pt x="42437" y="318590"/>
                    </a:cubicBezTo>
                    <a:cubicBezTo>
                      <a:pt x="41393" y="311834"/>
                      <a:pt x="33614" y="311358"/>
                      <a:pt x="33424" y="302509"/>
                    </a:cubicBezTo>
                    <a:cubicBezTo>
                      <a:pt x="30863" y="300796"/>
                      <a:pt x="29345" y="299083"/>
                      <a:pt x="26214" y="297941"/>
                    </a:cubicBezTo>
                    <a:cubicBezTo>
                      <a:pt x="23843" y="297085"/>
                      <a:pt x="21851" y="295752"/>
                      <a:pt x="20522" y="293564"/>
                    </a:cubicBezTo>
                    <a:cubicBezTo>
                      <a:pt x="18625" y="290329"/>
                      <a:pt x="19574" y="285000"/>
                      <a:pt x="15969" y="282811"/>
                    </a:cubicBezTo>
                    <a:cubicBezTo>
                      <a:pt x="11225" y="280052"/>
                      <a:pt x="-1392" y="268728"/>
                      <a:pt x="126" y="262447"/>
                    </a:cubicBezTo>
                    <a:lnTo>
                      <a:pt x="126" y="254074"/>
                    </a:lnTo>
                    <a:lnTo>
                      <a:pt x="126" y="254074"/>
                    </a:lnTo>
                    <a:lnTo>
                      <a:pt x="505" y="125040"/>
                    </a:lnTo>
                    <a:cubicBezTo>
                      <a:pt x="2498" y="124088"/>
                      <a:pt x="5059" y="124184"/>
                      <a:pt x="4015" y="121234"/>
                    </a:cubicBezTo>
                    <a:cubicBezTo>
                      <a:pt x="2782" y="117808"/>
                      <a:pt x="3351" y="118664"/>
                      <a:pt x="4869" y="115905"/>
                    </a:cubicBezTo>
                    <a:cubicBezTo>
                      <a:pt x="5913" y="113907"/>
                      <a:pt x="4774" y="104010"/>
                      <a:pt x="10941" y="105628"/>
                    </a:cubicBezTo>
                    <a:cubicBezTo>
                      <a:pt x="12364" y="106008"/>
                      <a:pt x="12269" y="108768"/>
                      <a:pt x="13218" y="109625"/>
                    </a:cubicBezTo>
                    <a:cubicBezTo>
                      <a:pt x="15305" y="111528"/>
                      <a:pt x="19763" y="105152"/>
                      <a:pt x="23368" y="106770"/>
                    </a:cubicBezTo>
                    <a:cubicBezTo>
                      <a:pt x="25645" y="107721"/>
                      <a:pt x="25266" y="112955"/>
                      <a:pt x="27353" y="112670"/>
                    </a:cubicBezTo>
                    <a:cubicBezTo>
                      <a:pt x="29345" y="112479"/>
                      <a:pt x="32001" y="109529"/>
                      <a:pt x="34373" y="111433"/>
                    </a:cubicBezTo>
                    <a:cubicBezTo>
                      <a:pt x="35891" y="112574"/>
                      <a:pt x="37599" y="114192"/>
                      <a:pt x="39496" y="114763"/>
                    </a:cubicBezTo>
                    <a:cubicBezTo>
                      <a:pt x="41393" y="115334"/>
                      <a:pt x="45757" y="108102"/>
                      <a:pt x="47844" y="112099"/>
                    </a:cubicBezTo>
                    <a:cubicBezTo>
                      <a:pt x="48983" y="114287"/>
                      <a:pt x="49647" y="117808"/>
                      <a:pt x="52872" y="116571"/>
                    </a:cubicBezTo>
                    <a:cubicBezTo>
                      <a:pt x="55908" y="115429"/>
                      <a:pt x="58185" y="111147"/>
                      <a:pt x="60841" y="110005"/>
                    </a:cubicBezTo>
                    <a:cubicBezTo>
                      <a:pt x="65964" y="107817"/>
                      <a:pt x="66343" y="116095"/>
                      <a:pt x="73364" y="112289"/>
                    </a:cubicBezTo>
                    <a:cubicBezTo>
                      <a:pt x="78012" y="110862"/>
                      <a:pt x="80953" y="111433"/>
                      <a:pt x="77633" y="107626"/>
                    </a:cubicBezTo>
                    <a:cubicBezTo>
                      <a:pt x="76115" y="105913"/>
                      <a:pt x="83799" y="101251"/>
                      <a:pt x="86076" y="103534"/>
                    </a:cubicBezTo>
                    <a:cubicBezTo>
                      <a:pt x="87689" y="105152"/>
                      <a:pt x="90724" y="101917"/>
                      <a:pt x="92811" y="101822"/>
                    </a:cubicBezTo>
                    <a:cubicBezTo>
                      <a:pt x="94899" y="101822"/>
                      <a:pt x="94045" y="104962"/>
                      <a:pt x="95278" y="106199"/>
                    </a:cubicBezTo>
                    <a:cubicBezTo>
                      <a:pt x="101444" y="112670"/>
                      <a:pt x="100780" y="99443"/>
                      <a:pt x="102867" y="99347"/>
                    </a:cubicBezTo>
                    <a:cubicBezTo>
                      <a:pt x="106377" y="99157"/>
                      <a:pt x="104670" y="105913"/>
                      <a:pt x="109793" y="100489"/>
                    </a:cubicBezTo>
                    <a:cubicBezTo>
                      <a:pt x="111121" y="99062"/>
                      <a:pt x="116339" y="92401"/>
                      <a:pt x="118521" y="95351"/>
                    </a:cubicBezTo>
                    <a:cubicBezTo>
                      <a:pt x="119849" y="97159"/>
                      <a:pt x="122979" y="101346"/>
                      <a:pt x="125351" y="97825"/>
                    </a:cubicBezTo>
                    <a:cubicBezTo>
                      <a:pt x="127533" y="94590"/>
                      <a:pt x="125541" y="94495"/>
                      <a:pt x="129715" y="93733"/>
                    </a:cubicBezTo>
                    <a:cubicBezTo>
                      <a:pt x="133320" y="93067"/>
                      <a:pt x="131707" y="91259"/>
                      <a:pt x="132846" y="89070"/>
                    </a:cubicBezTo>
                    <a:cubicBezTo>
                      <a:pt x="133604" y="87643"/>
                      <a:pt x="136261" y="88690"/>
                      <a:pt x="137684" y="88024"/>
                    </a:cubicBezTo>
                    <a:cubicBezTo>
                      <a:pt x="144324" y="84693"/>
                      <a:pt x="137304" y="85740"/>
                      <a:pt x="135976" y="82314"/>
                    </a:cubicBezTo>
                    <a:cubicBezTo>
                      <a:pt x="134553" y="78698"/>
                      <a:pt x="136830" y="78508"/>
                      <a:pt x="139581" y="77937"/>
                    </a:cubicBezTo>
                    <a:cubicBezTo>
                      <a:pt x="145368" y="76795"/>
                      <a:pt x="138727" y="70229"/>
                      <a:pt x="144514" y="70039"/>
                    </a:cubicBezTo>
                    <a:cubicBezTo>
                      <a:pt x="151155" y="69849"/>
                      <a:pt x="154570" y="66138"/>
                      <a:pt x="159503" y="61760"/>
                    </a:cubicBezTo>
                    <a:cubicBezTo>
                      <a:pt x="161780" y="61760"/>
                      <a:pt x="165480" y="57669"/>
                      <a:pt x="166618" y="61760"/>
                    </a:cubicBezTo>
                    <a:cubicBezTo>
                      <a:pt x="172690" y="83361"/>
                      <a:pt x="190810" y="44537"/>
                      <a:pt x="190810" y="63949"/>
                    </a:cubicBezTo>
                    <a:cubicBezTo>
                      <a:pt x="190810" y="73750"/>
                      <a:pt x="196027" y="63473"/>
                      <a:pt x="197071" y="60999"/>
                    </a:cubicBezTo>
                    <a:cubicBezTo>
                      <a:pt x="199537" y="54814"/>
                      <a:pt x="200865" y="58715"/>
                      <a:pt x="202383" y="61665"/>
                    </a:cubicBezTo>
                    <a:cubicBezTo>
                      <a:pt x="204091" y="64996"/>
                      <a:pt x="208550" y="66328"/>
                      <a:pt x="208170" y="61189"/>
                    </a:cubicBezTo>
                    <a:cubicBezTo>
                      <a:pt x="207886" y="57288"/>
                      <a:pt x="206842" y="57002"/>
                      <a:pt x="209878" y="54624"/>
                    </a:cubicBezTo>
                    <a:cubicBezTo>
                      <a:pt x="211775" y="53101"/>
                      <a:pt x="209309" y="50246"/>
                      <a:pt x="209309" y="48343"/>
                    </a:cubicBezTo>
                    <a:cubicBezTo>
                      <a:pt x="209309" y="45203"/>
                      <a:pt x="211775" y="47201"/>
                      <a:pt x="213388" y="46345"/>
                    </a:cubicBezTo>
                    <a:cubicBezTo>
                      <a:pt x="217847" y="44061"/>
                      <a:pt x="215475" y="41111"/>
                      <a:pt x="221641" y="44347"/>
                    </a:cubicBezTo>
                    <a:cubicBezTo>
                      <a:pt x="234259" y="50912"/>
                      <a:pt x="225341" y="35211"/>
                      <a:pt x="233595" y="35497"/>
                    </a:cubicBezTo>
                    <a:cubicBezTo>
                      <a:pt x="236346" y="35497"/>
                      <a:pt x="238907" y="40540"/>
                      <a:pt x="242323" y="38256"/>
                    </a:cubicBezTo>
                    <a:cubicBezTo>
                      <a:pt x="245548" y="36163"/>
                      <a:pt x="249438" y="30834"/>
                      <a:pt x="251145" y="27408"/>
                    </a:cubicBezTo>
                    <a:cubicBezTo>
                      <a:pt x="253327" y="27028"/>
                      <a:pt x="255509" y="23602"/>
                      <a:pt x="258640" y="23031"/>
                    </a:cubicBezTo>
                    <a:cubicBezTo>
                      <a:pt x="258640" y="23031"/>
                      <a:pt x="264901" y="34355"/>
                      <a:pt x="265850" y="25791"/>
                    </a:cubicBezTo>
                    <a:cubicBezTo>
                      <a:pt x="266419" y="20652"/>
                      <a:pt x="269834" y="17417"/>
                      <a:pt x="273249" y="23317"/>
                    </a:cubicBezTo>
                    <a:cubicBezTo>
                      <a:pt x="275052" y="26362"/>
                      <a:pt x="279700" y="35116"/>
                      <a:pt x="283875" y="28455"/>
                    </a:cubicBezTo>
                    <a:cubicBezTo>
                      <a:pt x="285677" y="25600"/>
                      <a:pt x="279511" y="19701"/>
                      <a:pt x="279416" y="15895"/>
                    </a:cubicBezTo>
                    <a:cubicBezTo>
                      <a:pt x="279226" y="5427"/>
                      <a:pt x="287574" y="14848"/>
                      <a:pt x="292413" y="8758"/>
                    </a:cubicBezTo>
                    <a:cubicBezTo>
                      <a:pt x="295828" y="4285"/>
                      <a:pt x="298010" y="14182"/>
                      <a:pt x="298769" y="15895"/>
                    </a:cubicBezTo>
                    <a:cubicBezTo>
                      <a:pt x="303607" y="26171"/>
                      <a:pt x="310817" y="14182"/>
                      <a:pt x="317363" y="18083"/>
                    </a:cubicBezTo>
                    <a:cubicBezTo>
                      <a:pt x="319734" y="19510"/>
                      <a:pt x="320398" y="24078"/>
                      <a:pt x="324288" y="22556"/>
                    </a:cubicBezTo>
                    <a:cubicBezTo>
                      <a:pt x="328842" y="20748"/>
                      <a:pt x="327798" y="18749"/>
                      <a:pt x="333585" y="19130"/>
                    </a:cubicBezTo>
                    <a:cubicBezTo>
                      <a:pt x="337285" y="18178"/>
                      <a:pt x="341649" y="15514"/>
                      <a:pt x="345444" y="15895"/>
                    </a:cubicBezTo>
                    <a:cubicBezTo>
                      <a:pt x="347151" y="16085"/>
                      <a:pt x="353507" y="17417"/>
                      <a:pt x="354456" y="16085"/>
                    </a:cubicBezTo>
                    <a:cubicBezTo>
                      <a:pt x="355784" y="14182"/>
                      <a:pt x="352179" y="10090"/>
                      <a:pt x="355405" y="9043"/>
                    </a:cubicBezTo>
                    <a:cubicBezTo>
                      <a:pt x="364796" y="5903"/>
                      <a:pt x="359484" y="16275"/>
                      <a:pt x="362330" y="18749"/>
                    </a:cubicBezTo>
                    <a:cubicBezTo>
                      <a:pt x="366409" y="22365"/>
                      <a:pt x="365176" y="6284"/>
                      <a:pt x="365366" y="5903"/>
                    </a:cubicBezTo>
                    <a:cubicBezTo>
                      <a:pt x="366789" y="1906"/>
                      <a:pt x="372481" y="11422"/>
                      <a:pt x="372955" y="12374"/>
                    </a:cubicBezTo>
                    <a:cubicBezTo>
                      <a:pt x="376939" y="20462"/>
                      <a:pt x="377983" y="14848"/>
                      <a:pt x="381683" y="11993"/>
                    </a:cubicBezTo>
                    <a:cubicBezTo>
                      <a:pt x="391644" y="4190"/>
                      <a:pt x="379501" y="23031"/>
                      <a:pt x="388988" y="19796"/>
                    </a:cubicBezTo>
                    <a:cubicBezTo>
                      <a:pt x="391359" y="19035"/>
                      <a:pt x="391644" y="15419"/>
                      <a:pt x="394490" y="15323"/>
                    </a:cubicBezTo>
                    <a:cubicBezTo>
                      <a:pt x="399423" y="15133"/>
                      <a:pt x="400087" y="19225"/>
                      <a:pt x="401415" y="12278"/>
                    </a:cubicBezTo>
                    <a:cubicBezTo>
                      <a:pt x="401795" y="10470"/>
                      <a:pt x="406348" y="12469"/>
                      <a:pt x="407677" y="12278"/>
                    </a:cubicBezTo>
                    <a:cubicBezTo>
                      <a:pt x="410428" y="11898"/>
                      <a:pt x="410048" y="9043"/>
                      <a:pt x="412230" y="8567"/>
                    </a:cubicBezTo>
                    <a:cubicBezTo>
                      <a:pt x="414317" y="8187"/>
                      <a:pt x="416879" y="13135"/>
                      <a:pt x="418966" y="13801"/>
                    </a:cubicBezTo>
                    <a:cubicBezTo>
                      <a:pt x="423424" y="15419"/>
                      <a:pt x="421432" y="8758"/>
                      <a:pt x="422286" y="7235"/>
                    </a:cubicBezTo>
                    <a:cubicBezTo>
                      <a:pt x="426935" y="3619"/>
                      <a:pt x="427978" y="7711"/>
                      <a:pt x="431963" y="10756"/>
                    </a:cubicBezTo>
                    <a:cubicBezTo>
                      <a:pt x="435093" y="13230"/>
                      <a:pt x="439078" y="17988"/>
                      <a:pt x="438983" y="10566"/>
                    </a:cubicBezTo>
                    <a:cubicBezTo>
                      <a:pt x="438888" y="6188"/>
                      <a:pt x="442113" y="6188"/>
                      <a:pt x="443821" y="9614"/>
                    </a:cubicBezTo>
                    <a:cubicBezTo>
                      <a:pt x="448659" y="19225"/>
                      <a:pt x="447141" y="-282"/>
                      <a:pt x="453782" y="3"/>
                    </a:cubicBezTo>
                    <a:cubicBezTo>
                      <a:pt x="458526" y="193"/>
                      <a:pt x="455015" y="14943"/>
                      <a:pt x="462036" y="8758"/>
                    </a:cubicBezTo>
                    <a:cubicBezTo>
                      <a:pt x="466400" y="4856"/>
                      <a:pt x="466779" y="13991"/>
                      <a:pt x="469910" y="12088"/>
                    </a:cubicBezTo>
                    <a:cubicBezTo>
                      <a:pt x="472376" y="10566"/>
                      <a:pt x="472756" y="7140"/>
                      <a:pt x="475791" y="6093"/>
                    </a:cubicBezTo>
                    <a:cubicBezTo>
                      <a:pt x="478258" y="5237"/>
                      <a:pt x="480345" y="13516"/>
                      <a:pt x="483096" y="9709"/>
                    </a:cubicBezTo>
                    <a:cubicBezTo>
                      <a:pt x="485847" y="5998"/>
                      <a:pt x="489073" y="8187"/>
                      <a:pt x="492773" y="9424"/>
                    </a:cubicBezTo>
                    <a:lnTo>
                      <a:pt x="498560" y="8948"/>
                    </a:lnTo>
                    <a:lnTo>
                      <a:pt x="498560" y="894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FCDFE704-9A35-6178-E717-98FDFA824E57}"/>
                  </a:ext>
                </a:extLst>
              </p:cNvPr>
              <p:cNvSpPr/>
              <p:nvPr/>
            </p:nvSpPr>
            <p:spPr>
              <a:xfrm>
                <a:off x="5441532" y="3668225"/>
                <a:ext cx="963925" cy="705811"/>
              </a:xfrm>
              <a:custGeom>
                <a:avLst/>
                <a:gdLst>
                  <a:gd name="connsiteX0" fmla="*/ 29861 w 963925"/>
                  <a:gd name="connsiteY0" fmla="*/ 268629 h 705811"/>
                  <a:gd name="connsiteX1" fmla="*/ 34224 w 963925"/>
                  <a:gd name="connsiteY1" fmla="*/ 264252 h 705811"/>
                  <a:gd name="connsiteX2" fmla="*/ 34509 w 963925"/>
                  <a:gd name="connsiteY2" fmla="*/ 264538 h 705811"/>
                  <a:gd name="connsiteX3" fmla="*/ 48739 w 963925"/>
                  <a:gd name="connsiteY3" fmla="*/ 264728 h 705811"/>
                  <a:gd name="connsiteX4" fmla="*/ 59364 w 963925"/>
                  <a:gd name="connsiteY4" fmla="*/ 255688 h 705811"/>
                  <a:gd name="connsiteX5" fmla="*/ 67428 w 963925"/>
                  <a:gd name="connsiteY5" fmla="*/ 247314 h 705811"/>
                  <a:gd name="connsiteX6" fmla="*/ 81943 w 963925"/>
                  <a:gd name="connsiteY6" fmla="*/ 237418 h 705811"/>
                  <a:gd name="connsiteX7" fmla="*/ 98070 w 963925"/>
                  <a:gd name="connsiteY7" fmla="*/ 229234 h 705811"/>
                  <a:gd name="connsiteX8" fmla="*/ 114672 w 963925"/>
                  <a:gd name="connsiteY8" fmla="*/ 214009 h 705811"/>
                  <a:gd name="connsiteX9" fmla="*/ 123779 w 963925"/>
                  <a:gd name="connsiteY9" fmla="*/ 203732 h 705811"/>
                  <a:gd name="connsiteX10" fmla="*/ 128902 w 963925"/>
                  <a:gd name="connsiteY10" fmla="*/ 191362 h 705811"/>
                  <a:gd name="connsiteX11" fmla="*/ 141899 w 963925"/>
                  <a:gd name="connsiteY11" fmla="*/ 176327 h 705811"/>
                  <a:gd name="connsiteX12" fmla="*/ 146168 w 963925"/>
                  <a:gd name="connsiteY12" fmla="*/ 170998 h 705811"/>
                  <a:gd name="connsiteX13" fmla="*/ 151765 w 963925"/>
                  <a:gd name="connsiteY13" fmla="*/ 157866 h 705811"/>
                  <a:gd name="connsiteX14" fmla="*/ 170264 w 963925"/>
                  <a:gd name="connsiteY14" fmla="*/ 147304 h 705811"/>
                  <a:gd name="connsiteX15" fmla="*/ 169600 w 963925"/>
                  <a:gd name="connsiteY15" fmla="*/ 138644 h 705811"/>
                  <a:gd name="connsiteX16" fmla="*/ 175956 w 963925"/>
                  <a:gd name="connsiteY16" fmla="*/ 126655 h 705811"/>
                  <a:gd name="connsiteX17" fmla="*/ 181269 w 963925"/>
                  <a:gd name="connsiteY17" fmla="*/ 119803 h 705811"/>
                  <a:gd name="connsiteX18" fmla="*/ 186866 w 963925"/>
                  <a:gd name="connsiteY18" fmla="*/ 115902 h 705811"/>
                  <a:gd name="connsiteX19" fmla="*/ 192274 w 963925"/>
                  <a:gd name="connsiteY19" fmla="*/ 112666 h 705811"/>
                  <a:gd name="connsiteX20" fmla="*/ 199484 w 963925"/>
                  <a:gd name="connsiteY20" fmla="*/ 101818 h 705811"/>
                  <a:gd name="connsiteX21" fmla="*/ 205935 w 963925"/>
                  <a:gd name="connsiteY21" fmla="*/ 95062 h 705811"/>
                  <a:gd name="connsiteX22" fmla="*/ 212955 w 963925"/>
                  <a:gd name="connsiteY22" fmla="*/ 80503 h 705811"/>
                  <a:gd name="connsiteX23" fmla="*/ 226141 w 963925"/>
                  <a:gd name="connsiteY23" fmla="*/ 66039 h 705811"/>
                  <a:gd name="connsiteX24" fmla="*/ 225288 w 963925"/>
                  <a:gd name="connsiteY24" fmla="*/ 53764 h 705811"/>
                  <a:gd name="connsiteX25" fmla="*/ 225098 w 963925"/>
                  <a:gd name="connsiteY25" fmla="*/ 42345 h 705811"/>
                  <a:gd name="connsiteX26" fmla="*/ 233731 w 963925"/>
                  <a:gd name="connsiteY26" fmla="*/ 40252 h 705811"/>
                  <a:gd name="connsiteX27" fmla="*/ 246538 w 963925"/>
                  <a:gd name="connsiteY27" fmla="*/ 29023 h 705811"/>
                  <a:gd name="connsiteX28" fmla="*/ 253368 w 963925"/>
                  <a:gd name="connsiteY28" fmla="*/ 19412 h 705811"/>
                  <a:gd name="connsiteX29" fmla="*/ 262191 w 963925"/>
                  <a:gd name="connsiteY29" fmla="*/ 9992 h 705811"/>
                  <a:gd name="connsiteX30" fmla="*/ 266365 w 963925"/>
                  <a:gd name="connsiteY30" fmla="*/ 4853 h 705811"/>
                  <a:gd name="connsiteX31" fmla="*/ 266365 w 963925"/>
                  <a:gd name="connsiteY31" fmla="*/ 4853 h 705811"/>
                  <a:gd name="connsiteX32" fmla="*/ 280785 w 963925"/>
                  <a:gd name="connsiteY32" fmla="*/ 5234 h 705811"/>
                  <a:gd name="connsiteX33" fmla="*/ 293687 w 963925"/>
                  <a:gd name="connsiteY33" fmla="*/ 0 h 705811"/>
                  <a:gd name="connsiteX34" fmla="*/ 297292 w 963925"/>
                  <a:gd name="connsiteY34" fmla="*/ 11419 h 705811"/>
                  <a:gd name="connsiteX35" fmla="*/ 306399 w 963925"/>
                  <a:gd name="connsiteY35" fmla="*/ 8374 h 705811"/>
                  <a:gd name="connsiteX36" fmla="*/ 320155 w 963925"/>
                  <a:gd name="connsiteY36" fmla="*/ 28833 h 705811"/>
                  <a:gd name="connsiteX37" fmla="*/ 325183 w 963925"/>
                  <a:gd name="connsiteY37" fmla="*/ 37397 h 705811"/>
                  <a:gd name="connsiteX38" fmla="*/ 323381 w 963925"/>
                  <a:gd name="connsiteY38" fmla="*/ 43963 h 705811"/>
                  <a:gd name="connsiteX39" fmla="*/ 330021 w 963925"/>
                  <a:gd name="connsiteY39" fmla="*/ 56428 h 705811"/>
                  <a:gd name="connsiteX40" fmla="*/ 321199 w 963925"/>
                  <a:gd name="connsiteY40" fmla="*/ 66039 h 705811"/>
                  <a:gd name="connsiteX41" fmla="*/ 314653 w 963925"/>
                  <a:gd name="connsiteY41" fmla="*/ 78790 h 705811"/>
                  <a:gd name="connsiteX42" fmla="*/ 319491 w 963925"/>
                  <a:gd name="connsiteY42" fmla="*/ 82977 h 705811"/>
                  <a:gd name="connsiteX43" fmla="*/ 315601 w 963925"/>
                  <a:gd name="connsiteY43" fmla="*/ 91922 h 705811"/>
                  <a:gd name="connsiteX44" fmla="*/ 312945 w 963925"/>
                  <a:gd name="connsiteY44" fmla="*/ 100201 h 705811"/>
                  <a:gd name="connsiteX45" fmla="*/ 304502 w 963925"/>
                  <a:gd name="connsiteY45" fmla="*/ 117139 h 705811"/>
                  <a:gd name="connsiteX46" fmla="*/ 306684 w 963925"/>
                  <a:gd name="connsiteY46" fmla="*/ 130271 h 705811"/>
                  <a:gd name="connsiteX47" fmla="*/ 314842 w 963925"/>
                  <a:gd name="connsiteY47" fmla="*/ 128272 h 705811"/>
                  <a:gd name="connsiteX48" fmla="*/ 323475 w 963925"/>
                  <a:gd name="connsiteY48" fmla="*/ 140928 h 705811"/>
                  <a:gd name="connsiteX49" fmla="*/ 332108 w 963925"/>
                  <a:gd name="connsiteY49" fmla="*/ 143117 h 705811"/>
                  <a:gd name="connsiteX50" fmla="*/ 331065 w 963925"/>
                  <a:gd name="connsiteY50" fmla="*/ 152157 h 705811"/>
                  <a:gd name="connsiteX51" fmla="*/ 330780 w 963925"/>
                  <a:gd name="connsiteY51" fmla="*/ 161958 h 705811"/>
                  <a:gd name="connsiteX52" fmla="*/ 330780 w 963925"/>
                  <a:gd name="connsiteY52" fmla="*/ 178135 h 705811"/>
                  <a:gd name="connsiteX53" fmla="*/ 336567 w 963925"/>
                  <a:gd name="connsiteY53" fmla="*/ 190410 h 705811"/>
                  <a:gd name="connsiteX54" fmla="*/ 337895 w 963925"/>
                  <a:gd name="connsiteY54" fmla="*/ 205635 h 705811"/>
                  <a:gd name="connsiteX55" fmla="*/ 350418 w 963925"/>
                  <a:gd name="connsiteY55" fmla="*/ 216578 h 705811"/>
                  <a:gd name="connsiteX56" fmla="*/ 367020 w 963925"/>
                  <a:gd name="connsiteY56" fmla="*/ 217720 h 705811"/>
                  <a:gd name="connsiteX57" fmla="*/ 377740 w 963925"/>
                  <a:gd name="connsiteY57" fmla="*/ 222383 h 705811"/>
                  <a:gd name="connsiteX58" fmla="*/ 389313 w 963925"/>
                  <a:gd name="connsiteY58" fmla="*/ 224476 h 705811"/>
                  <a:gd name="connsiteX59" fmla="*/ 395764 w 963925"/>
                  <a:gd name="connsiteY59" fmla="*/ 229044 h 705811"/>
                  <a:gd name="connsiteX60" fmla="*/ 405820 w 963925"/>
                  <a:gd name="connsiteY60" fmla="*/ 226855 h 705811"/>
                  <a:gd name="connsiteX61" fmla="*/ 411323 w 963925"/>
                  <a:gd name="connsiteY61" fmla="*/ 236181 h 705811"/>
                  <a:gd name="connsiteX62" fmla="*/ 423181 w 963925"/>
                  <a:gd name="connsiteY62" fmla="*/ 241224 h 705811"/>
                  <a:gd name="connsiteX63" fmla="*/ 433237 w 963925"/>
                  <a:gd name="connsiteY63" fmla="*/ 249503 h 705811"/>
                  <a:gd name="connsiteX64" fmla="*/ 446424 w 963925"/>
                  <a:gd name="connsiteY64" fmla="*/ 255973 h 705811"/>
                  <a:gd name="connsiteX65" fmla="*/ 457333 w 963925"/>
                  <a:gd name="connsiteY65" fmla="*/ 251406 h 705811"/>
                  <a:gd name="connsiteX66" fmla="*/ 472228 w 963925"/>
                  <a:gd name="connsiteY66" fmla="*/ 249693 h 705811"/>
                  <a:gd name="connsiteX67" fmla="*/ 497367 w 963925"/>
                  <a:gd name="connsiteY67" fmla="*/ 250930 h 705811"/>
                  <a:gd name="connsiteX68" fmla="*/ 514064 w 963925"/>
                  <a:gd name="connsiteY68" fmla="*/ 255878 h 705811"/>
                  <a:gd name="connsiteX69" fmla="*/ 514064 w 963925"/>
                  <a:gd name="connsiteY69" fmla="*/ 255878 h 705811"/>
                  <a:gd name="connsiteX70" fmla="*/ 514064 w 963925"/>
                  <a:gd name="connsiteY70" fmla="*/ 264252 h 705811"/>
                  <a:gd name="connsiteX71" fmla="*/ 529907 w 963925"/>
                  <a:gd name="connsiteY71" fmla="*/ 284616 h 705811"/>
                  <a:gd name="connsiteX72" fmla="*/ 534461 w 963925"/>
                  <a:gd name="connsiteY72" fmla="*/ 295369 h 705811"/>
                  <a:gd name="connsiteX73" fmla="*/ 540153 w 963925"/>
                  <a:gd name="connsiteY73" fmla="*/ 299746 h 705811"/>
                  <a:gd name="connsiteX74" fmla="*/ 547363 w 963925"/>
                  <a:gd name="connsiteY74" fmla="*/ 304313 h 705811"/>
                  <a:gd name="connsiteX75" fmla="*/ 556375 w 963925"/>
                  <a:gd name="connsiteY75" fmla="*/ 320395 h 705811"/>
                  <a:gd name="connsiteX76" fmla="*/ 560454 w 963925"/>
                  <a:gd name="connsiteY76" fmla="*/ 333146 h 705811"/>
                  <a:gd name="connsiteX77" fmla="*/ 562636 w 963925"/>
                  <a:gd name="connsiteY77" fmla="*/ 342852 h 705811"/>
                  <a:gd name="connsiteX78" fmla="*/ 575728 w 963925"/>
                  <a:gd name="connsiteY78" fmla="*/ 357031 h 705811"/>
                  <a:gd name="connsiteX79" fmla="*/ 592330 w 963925"/>
                  <a:gd name="connsiteY79" fmla="*/ 368069 h 705811"/>
                  <a:gd name="connsiteX80" fmla="*/ 601911 w 963925"/>
                  <a:gd name="connsiteY80" fmla="*/ 375872 h 705811"/>
                  <a:gd name="connsiteX81" fmla="*/ 604947 w 963925"/>
                  <a:gd name="connsiteY81" fmla="*/ 383104 h 705811"/>
                  <a:gd name="connsiteX82" fmla="*/ 612726 w 963925"/>
                  <a:gd name="connsiteY82" fmla="*/ 390050 h 705811"/>
                  <a:gd name="connsiteX83" fmla="*/ 621549 w 963925"/>
                  <a:gd name="connsiteY83" fmla="*/ 391954 h 705811"/>
                  <a:gd name="connsiteX84" fmla="*/ 628569 w 963925"/>
                  <a:gd name="connsiteY84" fmla="*/ 396426 h 705811"/>
                  <a:gd name="connsiteX85" fmla="*/ 641946 w 963925"/>
                  <a:gd name="connsiteY85" fmla="*/ 389955 h 705811"/>
                  <a:gd name="connsiteX86" fmla="*/ 648112 w 963925"/>
                  <a:gd name="connsiteY86" fmla="*/ 383104 h 705811"/>
                  <a:gd name="connsiteX87" fmla="*/ 654468 w 963925"/>
                  <a:gd name="connsiteY87" fmla="*/ 376252 h 705811"/>
                  <a:gd name="connsiteX88" fmla="*/ 666232 w 963925"/>
                  <a:gd name="connsiteY88" fmla="*/ 369306 h 705811"/>
                  <a:gd name="connsiteX89" fmla="*/ 663955 w 963925"/>
                  <a:gd name="connsiteY89" fmla="*/ 356460 h 705811"/>
                  <a:gd name="connsiteX90" fmla="*/ 667275 w 963925"/>
                  <a:gd name="connsiteY90" fmla="*/ 355128 h 705811"/>
                  <a:gd name="connsiteX91" fmla="*/ 670026 w 963925"/>
                  <a:gd name="connsiteY91" fmla="*/ 346754 h 705811"/>
                  <a:gd name="connsiteX92" fmla="*/ 682074 w 963925"/>
                  <a:gd name="connsiteY92" fmla="*/ 340854 h 705811"/>
                  <a:gd name="connsiteX93" fmla="*/ 685300 w 963925"/>
                  <a:gd name="connsiteY93" fmla="*/ 348086 h 705811"/>
                  <a:gd name="connsiteX94" fmla="*/ 697158 w 963925"/>
                  <a:gd name="connsiteY94" fmla="*/ 341615 h 705811"/>
                  <a:gd name="connsiteX95" fmla="*/ 703514 w 963925"/>
                  <a:gd name="connsiteY95" fmla="*/ 345136 h 705811"/>
                  <a:gd name="connsiteX96" fmla="*/ 708353 w 963925"/>
                  <a:gd name="connsiteY96" fmla="*/ 341710 h 705811"/>
                  <a:gd name="connsiteX97" fmla="*/ 714804 w 963925"/>
                  <a:gd name="connsiteY97" fmla="*/ 349513 h 705811"/>
                  <a:gd name="connsiteX98" fmla="*/ 729698 w 963925"/>
                  <a:gd name="connsiteY98" fmla="*/ 359410 h 705811"/>
                  <a:gd name="connsiteX99" fmla="*/ 746489 w 963925"/>
                  <a:gd name="connsiteY99" fmla="*/ 363597 h 705811"/>
                  <a:gd name="connsiteX100" fmla="*/ 754553 w 963925"/>
                  <a:gd name="connsiteY100" fmla="*/ 375682 h 705811"/>
                  <a:gd name="connsiteX101" fmla="*/ 759297 w 963925"/>
                  <a:gd name="connsiteY101" fmla="*/ 384817 h 705811"/>
                  <a:gd name="connsiteX102" fmla="*/ 760625 w 963925"/>
                  <a:gd name="connsiteY102" fmla="*/ 392144 h 705811"/>
                  <a:gd name="connsiteX103" fmla="*/ 767930 w 963925"/>
                  <a:gd name="connsiteY103" fmla="*/ 391668 h 705811"/>
                  <a:gd name="connsiteX104" fmla="*/ 768878 w 963925"/>
                  <a:gd name="connsiteY104" fmla="*/ 398139 h 705811"/>
                  <a:gd name="connsiteX105" fmla="*/ 769732 w 963925"/>
                  <a:gd name="connsiteY105" fmla="*/ 405846 h 705811"/>
                  <a:gd name="connsiteX106" fmla="*/ 773716 w 963925"/>
                  <a:gd name="connsiteY106" fmla="*/ 398519 h 705811"/>
                  <a:gd name="connsiteX107" fmla="*/ 778839 w 963925"/>
                  <a:gd name="connsiteY107" fmla="*/ 400042 h 705811"/>
                  <a:gd name="connsiteX108" fmla="*/ 776183 w 963925"/>
                  <a:gd name="connsiteY108" fmla="*/ 404609 h 705811"/>
                  <a:gd name="connsiteX109" fmla="*/ 774665 w 963925"/>
                  <a:gd name="connsiteY109" fmla="*/ 410700 h 705811"/>
                  <a:gd name="connsiteX110" fmla="*/ 783203 w 963925"/>
                  <a:gd name="connsiteY110" fmla="*/ 421643 h 705811"/>
                  <a:gd name="connsiteX111" fmla="*/ 786808 w 963925"/>
                  <a:gd name="connsiteY111" fmla="*/ 415172 h 705811"/>
                  <a:gd name="connsiteX112" fmla="*/ 790603 w 963925"/>
                  <a:gd name="connsiteY112" fmla="*/ 422214 h 705811"/>
                  <a:gd name="connsiteX113" fmla="*/ 789654 w 963925"/>
                  <a:gd name="connsiteY113" fmla="*/ 430683 h 705811"/>
                  <a:gd name="connsiteX114" fmla="*/ 800279 w 963925"/>
                  <a:gd name="connsiteY114" fmla="*/ 429065 h 705811"/>
                  <a:gd name="connsiteX115" fmla="*/ 810620 w 963925"/>
                  <a:gd name="connsiteY115" fmla="*/ 429065 h 705811"/>
                  <a:gd name="connsiteX116" fmla="*/ 815743 w 963925"/>
                  <a:gd name="connsiteY116" fmla="*/ 431729 h 705811"/>
                  <a:gd name="connsiteX117" fmla="*/ 817830 w 963925"/>
                  <a:gd name="connsiteY117" fmla="*/ 438961 h 705811"/>
                  <a:gd name="connsiteX118" fmla="*/ 826747 w 963925"/>
                  <a:gd name="connsiteY118" fmla="*/ 442387 h 705811"/>
                  <a:gd name="connsiteX119" fmla="*/ 826747 w 963925"/>
                  <a:gd name="connsiteY119" fmla="*/ 442387 h 705811"/>
                  <a:gd name="connsiteX120" fmla="*/ 835570 w 963925"/>
                  <a:gd name="connsiteY120" fmla="*/ 445432 h 705811"/>
                  <a:gd name="connsiteX121" fmla="*/ 837088 w 963925"/>
                  <a:gd name="connsiteY121" fmla="*/ 456946 h 705811"/>
                  <a:gd name="connsiteX122" fmla="*/ 840693 w 963925"/>
                  <a:gd name="connsiteY122" fmla="*/ 462180 h 705811"/>
                  <a:gd name="connsiteX123" fmla="*/ 845246 w 963925"/>
                  <a:gd name="connsiteY123" fmla="*/ 460181 h 705811"/>
                  <a:gd name="connsiteX124" fmla="*/ 849231 w 963925"/>
                  <a:gd name="connsiteY124" fmla="*/ 473028 h 705811"/>
                  <a:gd name="connsiteX125" fmla="*/ 853026 w 963925"/>
                  <a:gd name="connsiteY125" fmla="*/ 481401 h 705811"/>
                  <a:gd name="connsiteX126" fmla="*/ 861848 w 963925"/>
                  <a:gd name="connsiteY126" fmla="*/ 482258 h 705811"/>
                  <a:gd name="connsiteX127" fmla="*/ 869722 w 963925"/>
                  <a:gd name="connsiteY127" fmla="*/ 502526 h 705811"/>
                  <a:gd name="connsiteX128" fmla="*/ 877407 w 963925"/>
                  <a:gd name="connsiteY128" fmla="*/ 504810 h 705811"/>
                  <a:gd name="connsiteX129" fmla="*/ 884427 w 963925"/>
                  <a:gd name="connsiteY129" fmla="*/ 513184 h 705811"/>
                  <a:gd name="connsiteX130" fmla="*/ 889834 w 963925"/>
                  <a:gd name="connsiteY130" fmla="*/ 510044 h 705811"/>
                  <a:gd name="connsiteX131" fmla="*/ 893629 w 963925"/>
                  <a:gd name="connsiteY131" fmla="*/ 524413 h 705811"/>
                  <a:gd name="connsiteX132" fmla="*/ 909092 w 963925"/>
                  <a:gd name="connsiteY132" fmla="*/ 530979 h 705811"/>
                  <a:gd name="connsiteX133" fmla="*/ 915448 w 963925"/>
                  <a:gd name="connsiteY133" fmla="*/ 532120 h 705811"/>
                  <a:gd name="connsiteX134" fmla="*/ 921994 w 963925"/>
                  <a:gd name="connsiteY134" fmla="*/ 535736 h 705811"/>
                  <a:gd name="connsiteX135" fmla="*/ 935276 w 963925"/>
                  <a:gd name="connsiteY135" fmla="*/ 537354 h 705811"/>
                  <a:gd name="connsiteX136" fmla="*/ 940019 w 963925"/>
                  <a:gd name="connsiteY136" fmla="*/ 542017 h 705811"/>
                  <a:gd name="connsiteX137" fmla="*/ 952542 w 963925"/>
                  <a:gd name="connsiteY137" fmla="*/ 534880 h 705811"/>
                  <a:gd name="connsiteX138" fmla="*/ 961744 w 963925"/>
                  <a:gd name="connsiteY138" fmla="*/ 543159 h 705811"/>
                  <a:gd name="connsiteX139" fmla="*/ 963926 w 963925"/>
                  <a:gd name="connsiteY139" fmla="*/ 548773 h 705811"/>
                  <a:gd name="connsiteX140" fmla="*/ 963926 w 963925"/>
                  <a:gd name="connsiteY140" fmla="*/ 548773 h 705811"/>
                  <a:gd name="connsiteX141" fmla="*/ 963641 w 963925"/>
                  <a:gd name="connsiteY141" fmla="*/ 549058 h 705811"/>
                  <a:gd name="connsiteX142" fmla="*/ 961934 w 963925"/>
                  <a:gd name="connsiteY142" fmla="*/ 552579 h 705811"/>
                  <a:gd name="connsiteX143" fmla="*/ 952447 w 963925"/>
                  <a:gd name="connsiteY143" fmla="*/ 561619 h 705811"/>
                  <a:gd name="connsiteX144" fmla="*/ 941063 w 963925"/>
                  <a:gd name="connsiteY144" fmla="*/ 565616 h 705811"/>
                  <a:gd name="connsiteX145" fmla="*/ 929678 w 963925"/>
                  <a:gd name="connsiteY145" fmla="*/ 568756 h 705811"/>
                  <a:gd name="connsiteX146" fmla="*/ 913361 w 963925"/>
                  <a:gd name="connsiteY146" fmla="*/ 570279 h 705811"/>
                  <a:gd name="connsiteX147" fmla="*/ 899511 w 963925"/>
                  <a:gd name="connsiteY147" fmla="*/ 581793 h 705811"/>
                  <a:gd name="connsiteX148" fmla="*/ 885850 w 963925"/>
                  <a:gd name="connsiteY148" fmla="*/ 598255 h 705811"/>
                  <a:gd name="connsiteX149" fmla="*/ 887747 w 963925"/>
                  <a:gd name="connsiteY149" fmla="*/ 614717 h 705811"/>
                  <a:gd name="connsiteX150" fmla="*/ 875509 w 963925"/>
                  <a:gd name="connsiteY150" fmla="*/ 620426 h 705811"/>
                  <a:gd name="connsiteX151" fmla="*/ 855018 w 963925"/>
                  <a:gd name="connsiteY151" fmla="*/ 622139 h 705811"/>
                  <a:gd name="connsiteX152" fmla="*/ 826937 w 963925"/>
                  <a:gd name="connsiteY152" fmla="*/ 622710 h 705811"/>
                  <a:gd name="connsiteX153" fmla="*/ 812138 w 963925"/>
                  <a:gd name="connsiteY153" fmla="*/ 635366 h 705811"/>
                  <a:gd name="connsiteX154" fmla="*/ 790793 w 963925"/>
                  <a:gd name="connsiteY154" fmla="*/ 664675 h 705811"/>
                  <a:gd name="connsiteX155" fmla="*/ 787472 w 963925"/>
                  <a:gd name="connsiteY155" fmla="*/ 685705 h 705811"/>
                  <a:gd name="connsiteX156" fmla="*/ 772293 w 963925"/>
                  <a:gd name="connsiteY156" fmla="*/ 696552 h 705811"/>
                  <a:gd name="connsiteX157" fmla="*/ 757399 w 963925"/>
                  <a:gd name="connsiteY157" fmla="*/ 685609 h 705811"/>
                  <a:gd name="connsiteX158" fmla="*/ 751707 w 963925"/>
                  <a:gd name="connsiteY158" fmla="*/ 678473 h 705811"/>
                  <a:gd name="connsiteX159" fmla="*/ 716416 w 963925"/>
                  <a:gd name="connsiteY159" fmla="*/ 702547 h 705811"/>
                  <a:gd name="connsiteX160" fmla="*/ 687861 w 963925"/>
                  <a:gd name="connsiteY160" fmla="*/ 680090 h 705811"/>
                  <a:gd name="connsiteX161" fmla="*/ 652760 w 963925"/>
                  <a:gd name="connsiteY161" fmla="*/ 689130 h 705811"/>
                  <a:gd name="connsiteX162" fmla="*/ 638435 w 963925"/>
                  <a:gd name="connsiteY162" fmla="*/ 673144 h 705811"/>
                  <a:gd name="connsiteX163" fmla="*/ 621834 w 963925"/>
                  <a:gd name="connsiteY163" fmla="*/ 689796 h 705811"/>
                  <a:gd name="connsiteX164" fmla="*/ 609406 w 963925"/>
                  <a:gd name="connsiteY164" fmla="*/ 689320 h 705811"/>
                  <a:gd name="connsiteX165" fmla="*/ 589863 w 963925"/>
                  <a:gd name="connsiteY165" fmla="*/ 679519 h 705811"/>
                  <a:gd name="connsiteX166" fmla="*/ 569941 w 963925"/>
                  <a:gd name="connsiteY166" fmla="*/ 670384 h 705811"/>
                  <a:gd name="connsiteX167" fmla="*/ 555142 w 963925"/>
                  <a:gd name="connsiteY167" fmla="*/ 668862 h 705811"/>
                  <a:gd name="connsiteX168" fmla="*/ 543853 w 963925"/>
                  <a:gd name="connsiteY168" fmla="*/ 672287 h 705811"/>
                  <a:gd name="connsiteX169" fmla="*/ 537307 w 963925"/>
                  <a:gd name="connsiteY169" fmla="*/ 665151 h 705811"/>
                  <a:gd name="connsiteX170" fmla="*/ 530571 w 963925"/>
                  <a:gd name="connsiteY170" fmla="*/ 669908 h 705811"/>
                  <a:gd name="connsiteX171" fmla="*/ 528484 w 963925"/>
                  <a:gd name="connsiteY171" fmla="*/ 656586 h 705811"/>
                  <a:gd name="connsiteX172" fmla="*/ 514823 w 963925"/>
                  <a:gd name="connsiteY172" fmla="*/ 657633 h 705811"/>
                  <a:gd name="connsiteX173" fmla="*/ 516626 w 963925"/>
                  <a:gd name="connsiteY173" fmla="*/ 651353 h 705811"/>
                  <a:gd name="connsiteX174" fmla="*/ 510459 w 963925"/>
                  <a:gd name="connsiteY174" fmla="*/ 650782 h 705811"/>
                  <a:gd name="connsiteX175" fmla="*/ 500403 w 963925"/>
                  <a:gd name="connsiteY175" fmla="*/ 643169 h 705811"/>
                  <a:gd name="connsiteX176" fmla="*/ 491011 w 963925"/>
                  <a:gd name="connsiteY176" fmla="*/ 648498 h 705811"/>
                  <a:gd name="connsiteX177" fmla="*/ 476497 w 963925"/>
                  <a:gd name="connsiteY177" fmla="*/ 647642 h 705811"/>
                  <a:gd name="connsiteX178" fmla="*/ 476497 w 963925"/>
                  <a:gd name="connsiteY178" fmla="*/ 647642 h 705811"/>
                  <a:gd name="connsiteX179" fmla="*/ 464638 w 963925"/>
                  <a:gd name="connsiteY179" fmla="*/ 640314 h 705811"/>
                  <a:gd name="connsiteX180" fmla="*/ 444242 w 963925"/>
                  <a:gd name="connsiteY180" fmla="*/ 633178 h 705811"/>
                  <a:gd name="connsiteX181" fmla="*/ 438929 w 963925"/>
                  <a:gd name="connsiteY181" fmla="*/ 622520 h 705811"/>
                  <a:gd name="connsiteX182" fmla="*/ 431340 w 963925"/>
                  <a:gd name="connsiteY182" fmla="*/ 623472 h 705811"/>
                  <a:gd name="connsiteX183" fmla="*/ 418248 w 963925"/>
                  <a:gd name="connsiteY183" fmla="*/ 616335 h 705811"/>
                  <a:gd name="connsiteX184" fmla="*/ 412556 w 963925"/>
                  <a:gd name="connsiteY184" fmla="*/ 620807 h 705811"/>
                  <a:gd name="connsiteX185" fmla="*/ 408666 w 963925"/>
                  <a:gd name="connsiteY185" fmla="*/ 610721 h 705811"/>
                  <a:gd name="connsiteX186" fmla="*/ 400413 w 963925"/>
                  <a:gd name="connsiteY186" fmla="*/ 616430 h 705811"/>
                  <a:gd name="connsiteX187" fmla="*/ 393772 w 963925"/>
                  <a:gd name="connsiteY187" fmla="*/ 611291 h 705811"/>
                  <a:gd name="connsiteX188" fmla="*/ 391970 w 963925"/>
                  <a:gd name="connsiteY188" fmla="*/ 602347 h 705811"/>
                  <a:gd name="connsiteX189" fmla="*/ 386752 w 963925"/>
                  <a:gd name="connsiteY189" fmla="*/ 596542 h 705811"/>
                  <a:gd name="connsiteX190" fmla="*/ 372048 w 963925"/>
                  <a:gd name="connsiteY190" fmla="*/ 589976 h 705811"/>
                  <a:gd name="connsiteX191" fmla="*/ 360569 w 963925"/>
                  <a:gd name="connsiteY191" fmla="*/ 595876 h 705811"/>
                  <a:gd name="connsiteX192" fmla="*/ 362751 w 963925"/>
                  <a:gd name="connsiteY192" fmla="*/ 583981 h 705811"/>
                  <a:gd name="connsiteX193" fmla="*/ 354402 w 963925"/>
                  <a:gd name="connsiteY193" fmla="*/ 593497 h 705811"/>
                  <a:gd name="connsiteX194" fmla="*/ 346718 w 963925"/>
                  <a:gd name="connsiteY194" fmla="*/ 587026 h 705811"/>
                  <a:gd name="connsiteX195" fmla="*/ 336662 w 963925"/>
                  <a:gd name="connsiteY195" fmla="*/ 591689 h 705811"/>
                  <a:gd name="connsiteX196" fmla="*/ 327460 w 963925"/>
                  <a:gd name="connsiteY196" fmla="*/ 582649 h 705811"/>
                  <a:gd name="connsiteX197" fmla="*/ 317309 w 963925"/>
                  <a:gd name="connsiteY197" fmla="*/ 579414 h 705811"/>
                  <a:gd name="connsiteX198" fmla="*/ 317878 w 963925"/>
                  <a:gd name="connsiteY198" fmla="*/ 570754 h 705811"/>
                  <a:gd name="connsiteX199" fmla="*/ 311048 w 963925"/>
                  <a:gd name="connsiteY199" fmla="*/ 562285 h 705811"/>
                  <a:gd name="connsiteX200" fmla="*/ 320060 w 963925"/>
                  <a:gd name="connsiteY200" fmla="*/ 557908 h 705811"/>
                  <a:gd name="connsiteX201" fmla="*/ 310004 w 963925"/>
                  <a:gd name="connsiteY201" fmla="*/ 550962 h 705811"/>
                  <a:gd name="connsiteX202" fmla="*/ 316076 w 963925"/>
                  <a:gd name="connsiteY202" fmla="*/ 547536 h 705811"/>
                  <a:gd name="connsiteX203" fmla="*/ 316455 w 963925"/>
                  <a:gd name="connsiteY203" fmla="*/ 537925 h 705811"/>
                  <a:gd name="connsiteX204" fmla="*/ 279647 w 963925"/>
                  <a:gd name="connsiteY204" fmla="*/ 525840 h 705811"/>
                  <a:gd name="connsiteX205" fmla="*/ 263140 w 963925"/>
                  <a:gd name="connsiteY205" fmla="*/ 522129 h 705811"/>
                  <a:gd name="connsiteX206" fmla="*/ 250617 w 963925"/>
                  <a:gd name="connsiteY206" fmla="*/ 514421 h 705811"/>
                  <a:gd name="connsiteX207" fmla="*/ 256309 w 963925"/>
                  <a:gd name="connsiteY207" fmla="*/ 507475 h 705811"/>
                  <a:gd name="connsiteX208" fmla="*/ 249289 w 963925"/>
                  <a:gd name="connsiteY208" fmla="*/ 498244 h 705811"/>
                  <a:gd name="connsiteX209" fmla="*/ 254602 w 963925"/>
                  <a:gd name="connsiteY209" fmla="*/ 486730 h 705811"/>
                  <a:gd name="connsiteX210" fmla="*/ 237525 w 963925"/>
                  <a:gd name="connsiteY210" fmla="*/ 476548 h 705811"/>
                  <a:gd name="connsiteX211" fmla="*/ 233162 w 963925"/>
                  <a:gd name="connsiteY211" fmla="*/ 468555 h 705811"/>
                  <a:gd name="connsiteX212" fmla="*/ 226900 w 963925"/>
                  <a:gd name="connsiteY212" fmla="*/ 472457 h 705811"/>
                  <a:gd name="connsiteX213" fmla="*/ 218078 w 963925"/>
                  <a:gd name="connsiteY213" fmla="*/ 475597 h 705811"/>
                  <a:gd name="connsiteX214" fmla="*/ 210583 w 963925"/>
                  <a:gd name="connsiteY214" fmla="*/ 472837 h 705811"/>
                  <a:gd name="connsiteX215" fmla="*/ 211532 w 963925"/>
                  <a:gd name="connsiteY215" fmla="*/ 467128 h 705811"/>
                  <a:gd name="connsiteX216" fmla="*/ 206883 w 963925"/>
                  <a:gd name="connsiteY216" fmla="*/ 461228 h 705811"/>
                  <a:gd name="connsiteX217" fmla="*/ 209540 w 963925"/>
                  <a:gd name="connsiteY217" fmla="*/ 453711 h 705811"/>
                  <a:gd name="connsiteX218" fmla="*/ 211816 w 963925"/>
                  <a:gd name="connsiteY218" fmla="*/ 448477 h 705811"/>
                  <a:gd name="connsiteX219" fmla="*/ 201001 w 963925"/>
                  <a:gd name="connsiteY219" fmla="*/ 439056 h 705811"/>
                  <a:gd name="connsiteX220" fmla="*/ 202519 w 963925"/>
                  <a:gd name="connsiteY220" fmla="*/ 431158 h 705811"/>
                  <a:gd name="connsiteX221" fmla="*/ 191420 w 963925"/>
                  <a:gd name="connsiteY221" fmla="*/ 424688 h 705811"/>
                  <a:gd name="connsiteX222" fmla="*/ 187246 w 963925"/>
                  <a:gd name="connsiteY222" fmla="*/ 420691 h 705811"/>
                  <a:gd name="connsiteX223" fmla="*/ 180036 w 963925"/>
                  <a:gd name="connsiteY223" fmla="*/ 423260 h 705811"/>
                  <a:gd name="connsiteX224" fmla="*/ 170549 w 963925"/>
                  <a:gd name="connsiteY224" fmla="*/ 424783 h 705811"/>
                  <a:gd name="connsiteX225" fmla="*/ 161252 w 963925"/>
                  <a:gd name="connsiteY225" fmla="*/ 419169 h 705811"/>
                  <a:gd name="connsiteX226" fmla="*/ 153188 w 963925"/>
                  <a:gd name="connsiteY226" fmla="*/ 420025 h 705811"/>
                  <a:gd name="connsiteX227" fmla="*/ 144935 w 963925"/>
                  <a:gd name="connsiteY227" fmla="*/ 407179 h 705811"/>
                  <a:gd name="connsiteX228" fmla="*/ 134310 w 963925"/>
                  <a:gd name="connsiteY228" fmla="*/ 405371 h 705811"/>
                  <a:gd name="connsiteX229" fmla="*/ 122831 w 963925"/>
                  <a:gd name="connsiteY229" fmla="*/ 402706 h 705811"/>
                  <a:gd name="connsiteX230" fmla="*/ 114103 w 963925"/>
                  <a:gd name="connsiteY230" fmla="*/ 401564 h 705811"/>
                  <a:gd name="connsiteX231" fmla="*/ 105280 w 963925"/>
                  <a:gd name="connsiteY231" fmla="*/ 404705 h 705811"/>
                  <a:gd name="connsiteX232" fmla="*/ 97406 w 963925"/>
                  <a:gd name="connsiteY232" fmla="*/ 395284 h 705811"/>
                  <a:gd name="connsiteX233" fmla="*/ 86402 w 963925"/>
                  <a:gd name="connsiteY233" fmla="*/ 396521 h 705811"/>
                  <a:gd name="connsiteX234" fmla="*/ 80140 w 963925"/>
                  <a:gd name="connsiteY234" fmla="*/ 387291 h 705811"/>
                  <a:gd name="connsiteX235" fmla="*/ 77010 w 963925"/>
                  <a:gd name="connsiteY235" fmla="*/ 381581 h 705811"/>
                  <a:gd name="connsiteX236" fmla="*/ 70938 w 963925"/>
                  <a:gd name="connsiteY236" fmla="*/ 379012 h 705811"/>
                  <a:gd name="connsiteX237" fmla="*/ 72361 w 963925"/>
                  <a:gd name="connsiteY237" fmla="*/ 369496 h 705811"/>
                  <a:gd name="connsiteX238" fmla="*/ 63633 w 963925"/>
                  <a:gd name="connsiteY238" fmla="*/ 363216 h 705811"/>
                  <a:gd name="connsiteX239" fmla="*/ 61072 w 963925"/>
                  <a:gd name="connsiteY239" fmla="*/ 359981 h 705811"/>
                  <a:gd name="connsiteX240" fmla="*/ 58700 w 963925"/>
                  <a:gd name="connsiteY240" fmla="*/ 368355 h 705811"/>
                  <a:gd name="connsiteX241" fmla="*/ 52913 w 963925"/>
                  <a:gd name="connsiteY241" fmla="*/ 366832 h 705811"/>
                  <a:gd name="connsiteX242" fmla="*/ 43237 w 963925"/>
                  <a:gd name="connsiteY242" fmla="*/ 363406 h 705811"/>
                  <a:gd name="connsiteX243" fmla="*/ 43237 w 963925"/>
                  <a:gd name="connsiteY243" fmla="*/ 363406 h 705811"/>
                  <a:gd name="connsiteX244" fmla="*/ 36406 w 963925"/>
                  <a:gd name="connsiteY244" fmla="*/ 357507 h 705811"/>
                  <a:gd name="connsiteX245" fmla="*/ 11267 w 963925"/>
                  <a:gd name="connsiteY245" fmla="*/ 350370 h 705811"/>
                  <a:gd name="connsiteX246" fmla="*/ 1875 w 963925"/>
                  <a:gd name="connsiteY246" fmla="*/ 332575 h 705811"/>
                  <a:gd name="connsiteX247" fmla="*/ 5859 w 963925"/>
                  <a:gd name="connsiteY247" fmla="*/ 326105 h 705811"/>
                  <a:gd name="connsiteX248" fmla="*/ 17528 w 963925"/>
                  <a:gd name="connsiteY248" fmla="*/ 311450 h 705811"/>
                  <a:gd name="connsiteX249" fmla="*/ 22461 w 963925"/>
                  <a:gd name="connsiteY249" fmla="*/ 291848 h 705811"/>
                  <a:gd name="connsiteX250" fmla="*/ 24548 w 963925"/>
                  <a:gd name="connsiteY250" fmla="*/ 280429 h 705811"/>
                  <a:gd name="connsiteX251" fmla="*/ 29766 w 963925"/>
                  <a:gd name="connsiteY251" fmla="*/ 267773 h 705811"/>
                  <a:gd name="connsiteX252" fmla="*/ 29766 w 963925"/>
                  <a:gd name="connsiteY252" fmla="*/ 267773 h 70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</a:cxnLst>
                <a:rect l="l" t="t" r="r" b="b"/>
                <a:pathLst>
                  <a:path w="963925" h="705811">
                    <a:moveTo>
                      <a:pt x="29861" y="268629"/>
                    </a:moveTo>
                    <a:cubicBezTo>
                      <a:pt x="30999" y="267773"/>
                      <a:pt x="33181" y="264538"/>
                      <a:pt x="34224" y="264252"/>
                    </a:cubicBezTo>
                    <a:lnTo>
                      <a:pt x="34509" y="264538"/>
                    </a:lnTo>
                    <a:cubicBezTo>
                      <a:pt x="35458" y="270152"/>
                      <a:pt x="43806" y="264728"/>
                      <a:pt x="48739" y="264728"/>
                    </a:cubicBezTo>
                    <a:cubicBezTo>
                      <a:pt x="53957" y="264728"/>
                      <a:pt x="57182" y="259970"/>
                      <a:pt x="59364" y="255688"/>
                    </a:cubicBezTo>
                    <a:cubicBezTo>
                      <a:pt x="61451" y="251501"/>
                      <a:pt x="63823" y="249979"/>
                      <a:pt x="67428" y="247314"/>
                    </a:cubicBezTo>
                    <a:cubicBezTo>
                      <a:pt x="71413" y="244459"/>
                      <a:pt x="76725" y="236086"/>
                      <a:pt x="81943" y="237418"/>
                    </a:cubicBezTo>
                    <a:cubicBezTo>
                      <a:pt x="86781" y="238655"/>
                      <a:pt x="92283" y="230662"/>
                      <a:pt x="98070" y="229234"/>
                    </a:cubicBezTo>
                    <a:cubicBezTo>
                      <a:pt x="108411" y="227807"/>
                      <a:pt x="109360" y="221527"/>
                      <a:pt x="114672" y="214009"/>
                    </a:cubicBezTo>
                    <a:cubicBezTo>
                      <a:pt x="117328" y="210298"/>
                      <a:pt x="121313" y="207348"/>
                      <a:pt x="123779" y="203732"/>
                    </a:cubicBezTo>
                    <a:cubicBezTo>
                      <a:pt x="126625" y="199640"/>
                      <a:pt x="127100" y="195739"/>
                      <a:pt x="128902" y="191362"/>
                    </a:cubicBezTo>
                    <a:cubicBezTo>
                      <a:pt x="131843" y="186033"/>
                      <a:pt x="140381" y="180799"/>
                      <a:pt x="141899" y="176327"/>
                    </a:cubicBezTo>
                    <a:cubicBezTo>
                      <a:pt x="142658" y="174043"/>
                      <a:pt x="144745" y="172806"/>
                      <a:pt x="146168" y="170998"/>
                    </a:cubicBezTo>
                    <a:cubicBezTo>
                      <a:pt x="149109" y="167287"/>
                      <a:pt x="148065" y="160911"/>
                      <a:pt x="151765" y="157866"/>
                    </a:cubicBezTo>
                    <a:cubicBezTo>
                      <a:pt x="157362" y="153204"/>
                      <a:pt x="166375" y="155107"/>
                      <a:pt x="170264" y="147304"/>
                    </a:cubicBezTo>
                    <a:cubicBezTo>
                      <a:pt x="172162" y="143497"/>
                      <a:pt x="169600" y="141975"/>
                      <a:pt x="169600" y="138644"/>
                    </a:cubicBezTo>
                    <a:cubicBezTo>
                      <a:pt x="169600" y="134553"/>
                      <a:pt x="174439" y="130651"/>
                      <a:pt x="175956" y="126655"/>
                    </a:cubicBezTo>
                    <a:cubicBezTo>
                      <a:pt x="176526" y="123514"/>
                      <a:pt x="178044" y="120184"/>
                      <a:pt x="181269" y="119803"/>
                    </a:cubicBezTo>
                    <a:cubicBezTo>
                      <a:pt x="185159" y="119327"/>
                      <a:pt x="185064" y="119423"/>
                      <a:pt x="186866" y="115902"/>
                    </a:cubicBezTo>
                    <a:cubicBezTo>
                      <a:pt x="187815" y="114094"/>
                      <a:pt x="190661" y="113618"/>
                      <a:pt x="192274" y="112666"/>
                    </a:cubicBezTo>
                    <a:cubicBezTo>
                      <a:pt x="196353" y="110192"/>
                      <a:pt x="196448" y="105054"/>
                      <a:pt x="199484" y="101818"/>
                    </a:cubicBezTo>
                    <a:lnTo>
                      <a:pt x="205935" y="95062"/>
                    </a:lnTo>
                    <a:cubicBezTo>
                      <a:pt x="209540" y="91256"/>
                      <a:pt x="207642" y="82882"/>
                      <a:pt x="212955" y="80503"/>
                    </a:cubicBezTo>
                    <a:cubicBezTo>
                      <a:pt x="218267" y="78124"/>
                      <a:pt x="225667" y="72415"/>
                      <a:pt x="226141" y="66039"/>
                    </a:cubicBezTo>
                    <a:cubicBezTo>
                      <a:pt x="225857" y="60140"/>
                      <a:pt x="221208" y="59759"/>
                      <a:pt x="225288" y="53764"/>
                    </a:cubicBezTo>
                    <a:cubicBezTo>
                      <a:pt x="227375" y="50719"/>
                      <a:pt x="222916" y="46056"/>
                      <a:pt x="225098" y="42345"/>
                    </a:cubicBezTo>
                    <a:cubicBezTo>
                      <a:pt x="226995" y="39205"/>
                      <a:pt x="230885" y="40727"/>
                      <a:pt x="233731" y="40252"/>
                    </a:cubicBezTo>
                    <a:cubicBezTo>
                      <a:pt x="241130" y="39205"/>
                      <a:pt x="242269" y="33971"/>
                      <a:pt x="246538" y="29023"/>
                    </a:cubicBezTo>
                    <a:cubicBezTo>
                      <a:pt x="249099" y="26168"/>
                      <a:pt x="250902" y="22457"/>
                      <a:pt x="253368" y="19412"/>
                    </a:cubicBezTo>
                    <a:cubicBezTo>
                      <a:pt x="256119" y="16082"/>
                      <a:pt x="259440" y="13322"/>
                      <a:pt x="262191" y="9992"/>
                    </a:cubicBezTo>
                    <a:lnTo>
                      <a:pt x="266365" y="4853"/>
                    </a:lnTo>
                    <a:lnTo>
                      <a:pt x="266365" y="4853"/>
                    </a:lnTo>
                    <a:cubicBezTo>
                      <a:pt x="270444" y="3806"/>
                      <a:pt x="276231" y="6185"/>
                      <a:pt x="280785" y="5234"/>
                    </a:cubicBezTo>
                    <a:cubicBezTo>
                      <a:pt x="284864" y="4377"/>
                      <a:pt x="289703" y="0"/>
                      <a:pt x="293687" y="0"/>
                    </a:cubicBezTo>
                    <a:cubicBezTo>
                      <a:pt x="294256" y="2474"/>
                      <a:pt x="294161" y="10467"/>
                      <a:pt x="297292" y="11419"/>
                    </a:cubicBezTo>
                    <a:cubicBezTo>
                      <a:pt x="300707" y="12466"/>
                      <a:pt x="303174" y="8945"/>
                      <a:pt x="306399" y="8374"/>
                    </a:cubicBezTo>
                    <a:cubicBezTo>
                      <a:pt x="323950" y="5138"/>
                      <a:pt x="312471" y="21125"/>
                      <a:pt x="320155" y="28833"/>
                    </a:cubicBezTo>
                    <a:cubicBezTo>
                      <a:pt x="319870" y="32734"/>
                      <a:pt x="325183" y="33876"/>
                      <a:pt x="325183" y="37397"/>
                    </a:cubicBezTo>
                    <a:cubicBezTo>
                      <a:pt x="325183" y="39395"/>
                      <a:pt x="321863" y="41203"/>
                      <a:pt x="323381" y="43963"/>
                    </a:cubicBezTo>
                    <a:cubicBezTo>
                      <a:pt x="325847" y="48340"/>
                      <a:pt x="334954" y="50433"/>
                      <a:pt x="330021" y="56428"/>
                    </a:cubicBezTo>
                    <a:cubicBezTo>
                      <a:pt x="327270" y="59759"/>
                      <a:pt x="323286" y="61947"/>
                      <a:pt x="321199" y="66039"/>
                    </a:cubicBezTo>
                    <a:cubicBezTo>
                      <a:pt x="318732" y="70607"/>
                      <a:pt x="311807" y="73271"/>
                      <a:pt x="314653" y="78790"/>
                    </a:cubicBezTo>
                    <a:cubicBezTo>
                      <a:pt x="315317" y="80027"/>
                      <a:pt x="319965" y="82311"/>
                      <a:pt x="319491" y="82977"/>
                    </a:cubicBezTo>
                    <a:cubicBezTo>
                      <a:pt x="318068" y="85261"/>
                      <a:pt x="315886" y="89162"/>
                      <a:pt x="315601" y="91922"/>
                    </a:cubicBezTo>
                    <a:cubicBezTo>
                      <a:pt x="316360" y="98012"/>
                      <a:pt x="318827" y="97061"/>
                      <a:pt x="312945" y="100201"/>
                    </a:cubicBezTo>
                    <a:cubicBezTo>
                      <a:pt x="309814" y="101914"/>
                      <a:pt x="304502" y="113428"/>
                      <a:pt x="304502" y="117139"/>
                    </a:cubicBezTo>
                    <a:cubicBezTo>
                      <a:pt x="304502" y="119042"/>
                      <a:pt x="304502" y="130461"/>
                      <a:pt x="306684" y="130271"/>
                    </a:cubicBezTo>
                    <a:cubicBezTo>
                      <a:pt x="309530" y="130080"/>
                      <a:pt x="312186" y="122277"/>
                      <a:pt x="314842" y="128272"/>
                    </a:cubicBezTo>
                    <a:cubicBezTo>
                      <a:pt x="317404" y="134172"/>
                      <a:pt x="315696" y="139786"/>
                      <a:pt x="323475" y="140928"/>
                    </a:cubicBezTo>
                    <a:cubicBezTo>
                      <a:pt x="326037" y="141309"/>
                      <a:pt x="330590" y="140738"/>
                      <a:pt x="332108" y="143117"/>
                    </a:cubicBezTo>
                    <a:cubicBezTo>
                      <a:pt x="334006" y="146067"/>
                      <a:pt x="331255" y="149207"/>
                      <a:pt x="331065" y="152157"/>
                    </a:cubicBezTo>
                    <a:cubicBezTo>
                      <a:pt x="330401" y="155582"/>
                      <a:pt x="331824" y="158532"/>
                      <a:pt x="330780" y="161958"/>
                    </a:cubicBezTo>
                    <a:cubicBezTo>
                      <a:pt x="329073" y="167287"/>
                      <a:pt x="328693" y="172806"/>
                      <a:pt x="330780" y="178135"/>
                    </a:cubicBezTo>
                    <a:cubicBezTo>
                      <a:pt x="332393" y="182322"/>
                      <a:pt x="334954" y="186318"/>
                      <a:pt x="336567" y="190410"/>
                    </a:cubicBezTo>
                    <a:cubicBezTo>
                      <a:pt x="337326" y="192503"/>
                      <a:pt x="338559" y="203542"/>
                      <a:pt x="337895" y="205635"/>
                    </a:cubicBezTo>
                    <a:cubicBezTo>
                      <a:pt x="336093" y="211249"/>
                      <a:pt x="346149" y="214675"/>
                      <a:pt x="350418" y="216578"/>
                    </a:cubicBezTo>
                    <a:cubicBezTo>
                      <a:pt x="355161" y="222193"/>
                      <a:pt x="361707" y="215912"/>
                      <a:pt x="367020" y="217720"/>
                    </a:cubicBezTo>
                    <a:cubicBezTo>
                      <a:pt x="371478" y="219243"/>
                      <a:pt x="372048" y="222002"/>
                      <a:pt x="377740" y="222383"/>
                    </a:cubicBezTo>
                    <a:cubicBezTo>
                      <a:pt x="380586" y="222573"/>
                      <a:pt x="387226" y="222478"/>
                      <a:pt x="389313" y="224476"/>
                    </a:cubicBezTo>
                    <a:cubicBezTo>
                      <a:pt x="391116" y="226189"/>
                      <a:pt x="392065" y="230662"/>
                      <a:pt x="395764" y="229044"/>
                    </a:cubicBezTo>
                    <a:cubicBezTo>
                      <a:pt x="398136" y="227997"/>
                      <a:pt x="403259" y="226189"/>
                      <a:pt x="405820" y="226855"/>
                    </a:cubicBezTo>
                    <a:cubicBezTo>
                      <a:pt x="410469" y="228187"/>
                      <a:pt x="400603" y="234944"/>
                      <a:pt x="411323" y="236181"/>
                    </a:cubicBezTo>
                    <a:cubicBezTo>
                      <a:pt x="416825" y="236752"/>
                      <a:pt x="418533" y="240177"/>
                      <a:pt x="423181" y="241224"/>
                    </a:cubicBezTo>
                    <a:cubicBezTo>
                      <a:pt x="433711" y="243603"/>
                      <a:pt x="422991" y="254166"/>
                      <a:pt x="433237" y="249503"/>
                    </a:cubicBezTo>
                    <a:cubicBezTo>
                      <a:pt x="444526" y="244364"/>
                      <a:pt x="446424" y="244650"/>
                      <a:pt x="446424" y="255973"/>
                    </a:cubicBezTo>
                    <a:cubicBezTo>
                      <a:pt x="448985" y="263776"/>
                      <a:pt x="453728" y="253214"/>
                      <a:pt x="457333" y="251406"/>
                    </a:cubicBezTo>
                    <a:cubicBezTo>
                      <a:pt x="462077" y="249027"/>
                      <a:pt x="467200" y="250550"/>
                      <a:pt x="472228" y="249693"/>
                    </a:cubicBezTo>
                    <a:cubicBezTo>
                      <a:pt x="482189" y="247885"/>
                      <a:pt x="487691" y="249122"/>
                      <a:pt x="497367" y="250930"/>
                    </a:cubicBezTo>
                    <a:cubicBezTo>
                      <a:pt x="502870" y="251977"/>
                      <a:pt x="508182" y="257115"/>
                      <a:pt x="514064" y="255878"/>
                    </a:cubicBezTo>
                    <a:lnTo>
                      <a:pt x="514064" y="255878"/>
                    </a:lnTo>
                    <a:lnTo>
                      <a:pt x="514064" y="264252"/>
                    </a:lnTo>
                    <a:cubicBezTo>
                      <a:pt x="512546" y="270533"/>
                      <a:pt x="525164" y="281856"/>
                      <a:pt x="529907" y="284616"/>
                    </a:cubicBezTo>
                    <a:cubicBezTo>
                      <a:pt x="533512" y="286805"/>
                      <a:pt x="532563" y="292038"/>
                      <a:pt x="534461" y="295369"/>
                    </a:cubicBezTo>
                    <a:cubicBezTo>
                      <a:pt x="535789" y="297557"/>
                      <a:pt x="537781" y="298890"/>
                      <a:pt x="540153" y="299746"/>
                    </a:cubicBezTo>
                    <a:cubicBezTo>
                      <a:pt x="543283" y="300793"/>
                      <a:pt x="544801" y="302505"/>
                      <a:pt x="547363" y="304313"/>
                    </a:cubicBezTo>
                    <a:cubicBezTo>
                      <a:pt x="547552" y="313163"/>
                      <a:pt x="555332" y="313639"/>
                      <a:pt x="556375" y="320395"/>
                    </a:cubicBezTo>
                    <a:cubicBezTo>
                      <a:pt x="557134" y="325248"/>
                      <a:pt x="560454" y="328579"/>
                      <a:pt x="560454" y="333146"/>
                    </a:cubicBezTo>
                    <a:cubicBezTo>
                      <a:pt x="560454" y="337428"/>
                      <a:pt x="558936" y="339427"/>
                      <a:pt x="562636" y="342852"/>
                    </a:cubicBezTo>
                    <a:cubicBezTo>
                      <a:pt x="567000" y="346944"/>
                      <a:pt x="572218" y="352178"/>
                      <a:pt x="575728" y="357031"/>
                    </a:cubicBezTo>
                    <a:cubicBezTo>
                      <a:pt x="578289" y="360552"/>
                      <a:pt x="588156" y="367879"/>
                      <a:pt x="592330" y="368069"/>
                    </a:cubicBezTo>
                    <a:cubicBezTo>
                      <a:pt x="590907" y="378060"/>
                      <a:pt x="597263" y="373588"/>
                      <a:pt x="601911" y="375872"/>
                    </a:cubicBezTo>
                    <a:cubicBezTo>
                      <a:pt x="608457" y="379202"/>
                      <a:pt x="601722" y="381106"/>
                      <a:pt x="604947" y="383104"/>
                    </a:cubicBezTo>
                    <a:cubicBezTo>
                      <a:pt x="609785" y="386054"/>
                      <a:pt x="609785" y="384912"/>
                      <a:pt x="612726" y="390050"/>
                    </a:cubicBezTo>
                    <a:cubicBezTo>
                      <a:pt x="615193" y="394428"/>
                      <a:pt x="618039" y="390621"/>
                      <a:pt x="621549" y="391954"/>
                    </a:cubicBezTo>
                    <a:cubicBezTo>
                      <a:pt x="623731" y="392715"/>
                      <a:pt x="625723" y="398044"/>
                      <a:pt x="628569" y="396426"/>
                    </a:cubicBezTo>
                    <a:cubicBezTo>
                      <a:pt x="631605" y="394713"/>
                      <a:pt x="642325" y="392905"/>
                      <a:pt x="641946" y="389955"/>
                    </a:cubicBezTo>
                    <a:cubicBezTo>
                      <a:pt x="640902" y="382247"/>
                      <a:pt x="642894" y="385768"/>
                      <a:pt x="648112" y="383104"/>
                    </a:cubicBezTo>
                    <a:cubicBezTo>
                      <a:pt x="650578" y="381867"/>
                      <a:pt x="652096" y="378060"/>
                      <a:pt x="654468" y="376252"/>
                    </a:cubicBezTo>
                    <a:cubicBezTo>
                      <a:pt x="658168" y="373398"/>
                      <a:pt x="663006" y="373017"/>
                      <a:pt x="666232" y="369306"/>
                    </a:cubicBezTo>
                    <a:cubicBezTo>
                      <a:pt x="671165" y="363597"/>
                      <a:pt x="665473" y="362550"/>
                      <a:pt x="663955" y="356460"/>
                    </a:cubicBezTo>
                    <a:cubicBezTo>
                      <a:pt x="665378" y="355223"/>
                      <a:pt x="665757" y="355413"/>
                      <a:pt x="667275" y="355128"/>
                    </a:cubicBezTo>
                    <a:cubicBezTo>
                      <a:pt x="668603" y="349799"/>
                      <a:pt x="661109" y="348276"/>
                      <a:pt x="670026" y="346754"/>
                    </a:cubicBezTo>
                    <a:cubicBezTo>
                      <a:pt x="674865" y="345897"/>
                      <a:pt x="676952" y="341615"/>
                      <a:pt x="682074" y="340854"/>
                    </a:cubicBezTo>
                    <a:cubicBezTo>
                      <a:pt x="687008" y="340188"/>
                      <a:pt x="683118" y="345231"/>
                      <a:pt x="685300" y="348086"/>
                    </a:cubicBezTo>
                    <a:cubicBezTo>
                      <a:pt x="691656" y="356460"/>
                      <a:pt x="689379" y="335335"/>
                      <a:pt x="697158" y="341615"/>
                    </a:cubicBezTo>
                    <a:cubicBezTo>
                      <a:pt x="698676" y="342852"/>
                      <a:pt x="701617" y="345231"/>
                      <a:pt x="703514" y="345136"/>
                    </a:cubicBezTo>
                    <a:cubicBezTo>
                      <a:pt x="705981" y="345136"/>
                      <a:pt x="706455" y="341806"/>
                      <a:pt x="708353" y="341710"/>
                    </a:cubicBezTo>
                    <a:cubicBezTo>
                      <a:pt x="709491" y="341710"/>
                      <a:pt x="712053" y="348466"/>
                      <a:pt x="714804" y="349513"/>
                    </a:cubicBezTo>
                    <a:cubicBezTo>
                      <a:pt x="722773" y="352558"/>
                      <a:pt x="723626" y="354176"/>
                      <a:pt x="729698" y="359410"/>
                    </a:cubicBezTo>
                    <a:cubicBezTo>
                      <a:pt x="735580" y="364548"/>
                      <a:pt x="739090" y="356174"/>
                      <a:pt x="746489" y="363597"/>
                    </a:cubicBezTo>
                    <a:cubicBezTo>
                      <a:pt x="748861" y="366832"/>
                      <a:pt x="755692" y="372351"/>
                      <a:pt x="754553" y="375682"/>
                    </a:cubicBezTo>
                    <a:cubicBezTo>
                      <a:pt x="753035" y="379964"/>
                      <a:pt x="760056" y="379298"/>
                      <a:pt x="759297" y="384817"/>
                    </a:cubicBezTo>
                    <a:cubicBezTo>
                      <a:pt x="759012" y="387101"/>
                      <a:pt x="759012" y="390336"/>
                      <a:pt x="760625" y="392144"/>
                    </a:cubicBezTo>
                    <a:cubicBezTo>
                      <a:pt x="760909" y="392429"/>
                      <a:pt x="771060" y="385768"/>
                      <a:pt x="767930" y="391668"/>
                    </a:cubicBezTo>
                    <a:cubicBezTo>
                      <a:pt x="766506" y="394332"/>
                      <a:pt x="769827" y="395950"/>
                      <a:pt x="768878" y="398139"/>
                    </a:cubicBezTo>
                    <a:cubicBezTo>
                      <a:pt x="767930" y="400137"/>
                      <a:pt x="766412" y="404895"/>
                      <a:pt x="769732" y="405846"/>
                    </a:cubicBezTo>
                    <a:cubicBezTo>
                      <a:pt x="771629" y="406417"/>
                      <a:pt x="771629" y="399281"/>
                      <a:pt x="773716" y="398519"/>
                    </a:cubicBezTo>
                    <a:cubicBezTo>
                      <a:pt x="775045" y="398044"/>
                      <a:pt x="778649" y="398519"/>
                      <a:pt x="778839" y="400042"/>
                    </a:cubicBezTo>
                    <a:cubicBezTo>
                      <a:pt x="779219" y="401945"/>
                      <a:pt x="776847" y="403087"/>
                      <a:pt x="776183" y="404609"/>
                    </a:cubicBezTo>
                    <a:cubicBezTo>
                      <a:pt x="774475" y="408701"/>
                      <a:pt x="779598" y="408130"/>
                      <a:pt x="774665" y="410700"/>
                    </a:cubicBezTo>
                    <a:cubicBezTo>
                      <a:pt x="770301" y="412983"/>
                      <a:pt x="781780" y="422594"/>
                      <a:pt x="783203" y="421643"/>
                    </a:cubicBezTo>
                    <a:cubicBezTo>
                      <a:pt x="785006" y="420501"/>
                      <a:pt x="783772" y="414411"/>
                      <a:pt x="786808" y="415172"/>
                    </a:cubicBezTo>
                    <a:cubicBezTo>
                      <a:pt x="788990" y="415743"/>
                      <a:pt x="789275" y="420501"/>
                      <a:pt x="790603" y="422214"/>
                    </a:cubicBezTo>
                    <a:cubicBezTo>
                      <a:pt x="790034" y="424973"/>
                      <a:pt x="788421" y="427733"/>
                      <a:pt x="789654" y="430683"/>
                    </a:cubicBezTo>
                    <a:cubicBezTo>
                      <a:pt x="791836" y="436202"/>
                      <a:pt x="796959" y="430683"/>
                      <a:pt x="800279" y="429065"/>
                    </a:cubicBezTo>
                    <a:cubicBezTo>
                      <a:pt x="802272" y="428018"/>
                      <a:pt x="810146" y="425164"/>
                      <a:pt x="810620" y="429065"/>
                    </a:cubicBezTo>
                    <a:cubicBezTo>
                      <a:pt x="811094" y="432776"/>
                      <a:pt x="812517" y="430873"/>
                      <a:pt x="815743" y="431729"/>
                    </a:cubicBezTo>
                    <a:cubicBezTo>
                      <a:pt x="821150" y="433061"/>
                      <a:pt x="817830" y="435536"/>
                      <a:pt x="817830" y="438961"/>
                    </a:cubicBezTo>
                    <a:cubicBezTo>
                      <a:pt x="817830" y="442387"/>
                      <a:pt x="824660" y="439532"/>
                      <a:pt x="826747" y="442387"/>
                    </a:cubicBezTo>
                    <a:lnTo>
                      <a:pt x="826747" y="442387"/>
                    </a:lnTo>
                    <a:cubicBezTo>
                      <a:pt x="829404" y="443624"/>
                      <a:pt x="836803" y="441340"/>
                      <a:pt x="835570" y="445432"/>
                    </a:cubicBezTo>
                    <a:cubicBezTo>
                      <a:pt x="834052" y="450285"/>
                      <a:pt x="831965" y="453140"/>
                      <a:pt x="837088" y="456946"/>
                    </a:cubicBezTo>
                    <a:cubicBezTo>
                      <a:pt x="838795" y="458278"/>
                      <a:pt x="839554" y="460467"/>
                      <a:pt x="840693" y="462180"/>
                    </a:cubicBezTo>
                    <a:cubicBezTo>
                      <a:pt x="842685" y="465320"/>
                      <a:pt x="844108" y="460467"/>
                      <a:pt x="845246" y="460181"/>
                    </a:cubicBezTo>
                    <a:cubicBezTo>
                      <a:pt x="846480" y="465034"/>
                      <a:pt x="848472" y="467984"/>
                      <a:pt x="849231" y="473028"/>
                    </a:cubicBezTo>
                    <a:cubicBezTo>
                      <a:pt x="853405" y="473599"/>
                      <a:pt x="848187" y="481401"/>
                      <a:pt x="853026" y="481401"/>
                    </a:cubicBezTo>
                    <a:cubicBezTo>
                      <a:pt x="856536" y="481401"/>
                      <a:pt x="858338" y="474645"/>
                      <a:pt x="861848" y="482258"/>
                    </a:cubicBezTo>
                    <a:cubicBezTo>
                      <a:pt x="863841" y="486445"/>
                      <a:pt x="865074" y="506904"/>
                      <a:pt x="869722" y="502526"/>
                    </a:cubicBezTo>
                    <a:cubicBezTo>
                      <a:pt x="877312" y="495390"/>
                      <a:pt x="873991" y="496532"/>
                      <a:pt x="877407" y="504810"/>
                    </a:cubicBezTo>
                    <a:cubicBezTo>
                      <a:pt x="877786" y="505857"/>
                      <a:pt x="883952" y="513089"/>
                      <a:pt x="884427" y="513184"/>
                    </a:cubicBezTo>
                    <a:cubicBezTo>
                      <a:pt x="886134" y="513755"/>
                      <a:pt x="888411" y="504620"/>
                      <a:pt x="889834" y="510044"/>
                    </a:cubicBezTo>
                    <a:cubicBezTo>
                      <a:pt x="891162" y="515277"/>
                      <a:pt x="885945" y="519750"/>
                      <a:pt x="893629" y="524413"/>
                    </a:cubicBezTo>
                    <a:cubicBezTo>
                      <a:pt x="897803" y="526982"/>
                      <a:pt x="905487" y="527933"/>
                      <a:pt x="909092" y="530979"/>
                    </a:cubicBezTo>
                    <a:cubicBezTo>
                      <a:pt x="914310" y="529551"/>
                      <a:pt x="914689" y="526316"/>
                      <a:pt x="915448" y="532120"/>
                    </a:cubicBezTo>
                    <a:cubicBezTo>
                      <a:pt x="916113" y="536974"/>
                      <a:pt x="918200" y="536402"/>
                      <a:pt x="921994" y="535736"/>
                    </a:cubicBezTo>
                    <a:cubicBezTo>
                      <a:pt x="928161" y="534690"/>
                      <a:pt x="930343" y="543444"/>
                      <a:pt x="935276" y="537354"/>
                    </a:cubicBezTo>
                    <a:cubicBezTo>
                      <a:pt x="938976" y="532882"/>
                      <a:pt x="936889" y="540399"/>
                      <a:pt x="940019" y="542017"/>
                    </a:cubicBezTo>
                    <a:cubicBezTo>
                      <a:pt x="947514" y="545728"/>
                      <a:pt x="946660" y="530979"/>
                      <a:pt x="952542" y="534880"/>
                    </a:cubicBezTo>
                    <a:cubicBezTo>
                      <a:pt x="954913" y="536402"/>
                      <a:pt x="960416" y="540780"/>
                      <a:pt x="961744" y="543159"/>
                    </a:cubicBezTo>
                    <a:lnTo>
                      <a:pt x="963926" y="548773"/>
                    </a:lnTo>
                    <a:lnTo>
                      <a:pt x="963926" y="548773"/>
                    </a:lnTo>
                    <a:lnTo>
                      <a:pt x="963641" y="549058"/>
                    </a:lnTo>
                    <a:cubicBezTo>
                      <a:pt x="963072" y="550295"/>
                      <a:pt x="962408" y="551342"/>
                      <a:pt x="961934" y="552579"/>
                    </a:cubicBezTo>
                    <a:cubicBezTo>
                      <a:pt x="958708" y="554197"/>
                      <a:pt x="954723" y="558860"/>
                      <a:pt x="952447" y="561619"/>
                    </a:cubicBezTo>
                    <a:cubicBezTo>
                      <a:pt x="948747" y="566092"/>
                      <a:pt x="946185" y="565140"/>
                      <a:pt x="941063" y="565616"/>
                    </a:cubicBezTo>
                    <a:cubicBezTo>
                      <a:pt x="936983" y="566092"/>
                      <a:pt x="933568" y="567519"/>
                      <a:pt x="929678" y="568756"/>
                    </a:cubicBezTo>
                    <a:cubicBezTo>
                      <a:pt x="923512" y="570659"/>
                      <a:pt x="919433" y="570279"/>
                      <a:pt x="913361" y="570279"/>
                    </a:cubicBezTo>
                    <a:cubicBezTo>
                      <a:pt x="905582" y="570279"/>
                      <a:pt x="905108" y="579604"/>
                      <a:pt x="899511" y="581793"/>
                    </a:cubicBezTo>
                    <a:cubicBezTo>
                      <a:pt x="891731" y="585504"/>
                      <a:pt x="885850" y="589215"/>
                      <a:pt x="885850" y="598255"/>
                    </a:cubicBezTo>
                    <a:cubicBezTo>
                      <a:pt x="885850" y="602727"/>
                      <a:pt x="890688" y="611577"/>
                      <a:pt x="887747" y="614717"/>
                    </a:cubicBezTo>
                    <a:cubicBezTo>
                      <a:pt x="885375" y="617286"/>
                      <a:pt x="878830" y="619475"/>
                      <a:pt x="875509" y="620426"/>
                    </a:cubicBezTo>
                    <a:cubicBezTo>
                      <a:pt x="868204" y="622425"/>
                      <a:pt x="861943" y="620997"/>
                      <a:pt x="855018" y="622139"/>
                    </a:cubicBezTo>
                    <a:cubicBezTo>
                      <a:pt x="847903" y="622139"/>
                      <a:pt x="832914" y="618809"/>
                      <a:pt x="826937" y="622710"/>
                    </a:cubicBezTo>
                    <a:cubicBezTo>
                      <a:pt x="820581" y="626897"/>
                      <a:pt x="821245" y="633844"/>
                      <a:pt x="812138" y="635366"/>
                    </a:cubicBezTo>
                    <a:cubicBezTo>
                      <a:pt x="798382" y="637555"/>
                      <a:pt x="803600" y="658204"/>
                      <a:pt x="790793" y="664675"/>
                    </a:cubicBezTo>
                    <a:cubicBezTo>
                      <a:pt x="780642" y="669813"/>
                      <a:pt x="791646" y="681137"/>
                      <a:pt x="787472" y="685705"/>
                    </a:cubicBezTo>
                    <a:cubicBezTo>
                      <a:pt x="783772" y="689416"/>
                      <a:pt x="777796" y="697123"/>
                      <a:pt x="772293" y="696552"/>
                    </a:cubicBezTo>
                    <a:cubicBezTo>
                      <a:pt x="767930" y="696172"/>
                      <a:pt x="760245" y="688940"/>
                      <a:pt x="757399" y="685609"/>
                    </a:cubicBezTo>
                    <a:cubicBezTo>
                      <a:pt x="755312" y="683135"/>
                      <a:pt x="755407" y="678282"/>
                      <a:pt x="751707" y="678473"/>
                    </a:cubicBezTo>
                    <a:cubicBezTo>
                      <a:pt x="738995" y="679234"/>
                      <a:pt x="730647" y="716916"/>
                      <a:pt x="716416" y="702547"/>
                    </a:cubicBezTo>
                    <a:cubicBezTo>
                      <a:pt x="706171" y="699122"/>
                      <a:pt x="699340" y="682469"/>
                      <a:pt x="687861" y="680090"/>
                    </a:cubicBezTo>
                    <a:cubicBezTo>
                      <a:pt x="676477" y="677806"/>
                      <a:pt x="666137" y="697694"/>
                      <a:pt x="652760" y="689130"/>
                    </a:cubicBezTo>
                    <a:cubicBezTo>
                      <a:pt x="646594" y="685134"/>
                      <a:pt x="646594" y="675427"/>
                      <a:pt x="638435" y="673144"/>
                    </a:cubicBezTo>
                    <a:cubicBezTo>
                      <a:pt x="627431" y="670099"/>
                      <a:pt x="627715" y="694459"/>
                      <a:pt x="621834" y="689796"/>
                    </a:cubicBezTo>
                    <a:cubicBezTo>
                      <a:pt x="614908" y="684277"/>
                      <a:pt x="617944" y="685609"/>
                      <a:pt x="609406" y="689320"/>
                    </a:cubicBezTo>
                    <a:cubicBezTo>
                      <a:pt x="598401" y="693412"/>
                      <a:pt x="595840" y="687322"/>
                      <a:pt x="589863" y="679519"/>
                    </a:cubicBezTo>
                    <a:cubicBezTo>
                      <a:pt x="586448" y="674952"/>
                      <a:pt x="574969" y="666102"/>
                      <a:pt x="569941" y="670384"/>
                    </a:cubicBezTo>
                    <a:cubicBezTo>
                      <a:pt x="560929" y="677997"/>
                      <a:pt x="564154" y="666673"/>
                      <a:pt x="555142" y="668862"/>
                    </a:cubicBezTo>
                    <a:cubicBezTo>
                      <a:pt x="551537" y="669718"/>
                      <a:pt x="547552" y="672478"/>
                      <a:pt x="543853" y="672287"/>
                    </a:cubicBezTo>
                    <a:cubicBezTo>
                      <a:pt x="539204" y="672097"/>
                      <a:pt x="539678" y="667624"/>
                      <a:pt x="537307" y="665151"/>
                    </a:cubicBezTo>
                    <a:cubicBezTo>
                      <a:pt x="535220" y="663057"/>
                      <a:pt x="532184" y="670574"/>
                      <a:pt x="530571" y="669908"/>
                    </a:cubicBezTo>
                    <a:cubicBezTo>
                      <a:pt x="526492" y="668386"/>
                      <a:pt x="528958" y="659917"/>
                      <a:pt x="528484" y="656586"/>
                    </a:cubicBezTo>
                    <a:cubicBezTo>
                      <a:pt x="527630" y="650972"/>
                      <a:pt x="517954" y="657633"/>
                      <a:pt x="514823" y="657633"/>
                    </a:cubicBezTo>
                    <a:cubicBezTo>
                      <a:pt x="513305" y="655349"/>
                      <a:pt x="518618" y="654017"/>
                      <a:pt x="516626" y="651353"/>
                    </a:cubicBezTo>
                    <a:cubicBezTo>
                      <a:pt x="515203" y="649354"/>
                      <a:pt x="512546" y="650116"/>
                      <a:pt x="510459" y="650782"/>
                    </a:cubicBezTo>
                    <a:cubicBezTo>
                      <a:pt x="503629" y="653065"/>
                      <a:pt x="506475" y="643169"/>
                      <a:pt x="500403" y="643169"/>
                    </a:cubicBezTo>
                    <a:cubicBezTo>
                      <a:pt x="496229" y="643169"/>
                      <a:pt x="494616" y="647166"/>
                      <a:pt x="491011" y="648498"/>
                    </a:cubicBezTo>
                    <a:cubicBezTo>
                      <a:pt x="485224" y="650686"/>
                      <a:pt x="481999" y="648403"/>
                      <a:pt x="476497" y="647642"/>
                    </a:cubicBezTo>
                    <a:lnTo>
                      <a:pt x="476497" y="647642"/>
                    </a:lnTo>
                    <a:cubicBezTo>
                      <a:pt x="472797" y="644311"/>
                      <a:pt x="469666" y="641551"/>
                      <a:pt x="464638" y="640314"/>
                    </a:cubicBezTo>
                    <a:cubicBezTo>
                      <a:pt x="457808" y="638602"/>
                      <a:pt x="449270" y="638887"/>
                      <a:pt x="444242" y="633178"/>
                    </a:cubicBezTo>
                    <a:cubicBezTo>
                      <a:pt x="442344" y="630989"/>
                      <a:pt x="440162" y="622996"/>
                      <a:pt x="438929" y="622520"/>
                    </a:cubicBezTo>
                    <a:cubicBezTo>
                      <a:pt x="435798" y="621283"/>
                      <a:pt x="433996" y="623662"/>
                      <a:pt x="431340" y="623472"/>
                    </a:cubicBezTo>
                    <a:cubicBezTo>
                      <a:pt x="425932" y="623091"/>
                      <a:pt x="426027" y="608151"/>
                      <a:pt x="418248" y="616335"/>
                    </a:cubicBezTo>
                    <a:cubicBezTo>
                      <a:pt x="416446" y="618143"/>
                      <a:pt x="415781" y="623757"/>
                      <a:pt x="412556" y="620807"/>
                    </a:cubicBezTo>
                    <a:cubicBezTo>
                      <a:pt x="408856" y="618428"/>
                      <a:pt x="414169" y="611767"/>
                      <a:pt x="408666" y="610721"/>
                    </a:cubicBezTo>
                    <a:cubicBezTo>
                      <a:pt x="404018" y="609864"/>
                      <a:pt x="404967" y="619094"/>
                      <a:pt x="400413" y="616430"/>
                    </a:cubicBezTo>
                    <a:cubicBezTo>
                      <a:pt x="398041" y="615002"/>
                      <a:pt x="396049" y="612909"/>
                      <a:pt x="393772" y="611291"/>
                    </a:cubicBezTo>
                    <a:cubicBezTo>
                      <a:pt x="389693" y="608532"/>
                      <a:pt x="389503" y="606724"/>
                      <a:pt x="391970" y="602347"/>
                    </a:cubicBezTo>
                    <a:cubicBezTo>
                      <a:pt x="394816" y="597208"/>
                      <a:pt x="394436" y="594258"/>
                      <a:pt x="386752" y="596542"/>
                    </a:cubicBezTo>
                    <a:cubicBezTo>
                      <a:pt x="382388" y="597874"/>
                      <a:pt x="378593" y="589405"/>
                      <a:pt x="372048" y="589976"/>
                    </a:cubicBezTo>
                    <a:cubicBezTo>
                      <a:pt x="368822" y="590262"/>
                      <a:pt x="361897" y="596352"/>
                      <a:pt x="360569" y="595876"/>
                    </a:cubicBezTo>
                    <a:cubicBezTo>
                      <a:pt x="358007" y="595020"/>
                      <a:pt x="365027" y="586170"/>
                      <a:pt x="362751" y="583981"/>
                    </a:cubicBezTo>
                    <a:cubicBezTo>
                      <a:pt x="357817" y="579223"/>
                      <a:pt x="356679" y="590452"/>
                      <a:pt x="354402" y="593497"/>
                    </a:cubicBezTo>
                    <a:cubicBezTo>
                      <a:pt x="348046" y="601776"/>
                      <a:pt x="349754" y="588263"/>
                      <a:pt x="346718" y="587026"/>
                    </a:cubicBezTo>
                    <a:cubicBezTo>
                      <a:pt x="341595" y="584838"/>
                      <a:pt x="343967" y="596352"/>
                      <a:pt x="336662" y="591689"/>
                    </a:cubicBezTo>
                    <a:cubicBezTo>
                      <a:pt x="333342" y="589596"/>
                      <a:pt x="323096" y="587407"/>
                      <a:pt x="327460" y="582649"/>
                    </a:cubicBezTo>
                    <a:cubicBezTo>
                      <a:pt x="327460" y="573133"/>
                      <a:pt x="321863" y="577891"/>
                      <a:pt x="317309" y="579414"/>
                    </a:cubicBezTo>
                    <a:cubicBezTo>
                      <a:pt x="312755" y="580936"/>
                      <a:pt x="318447" y="572277"/>
                      <a:pt x="317878" y="570754"/>
                    </a:cubicBezTo>
                    <a:cubicBezTo>
                      <a:pt x="316740" y="567804"/>
                      <a:pt x="313325" y="564379"/>
                      <a:pt x="311048" y="562285"/>
                    </a:cubicBezTo>
                    <a:cubicBezTo>
                      <a:pt x="307633" y="559145"/>
                      <a:pt x="318637" y="560192"/>
                      <a:pt x="320060" y="557908"/>
                    </a:cubicBezTo>
                    <a:cubicBezTo>
                      <a:pt x="324234" y="551247"/>
                      <a:pt x="308202" y="554673"/>
                      <a:pt x="310004" y="550962"/>
                    </a:cubicBezTo>
                    <a:cubicBezTo>
                      <a:pt x="311237" y="548297"/>
                      <a:pt x="314748" y="550391"/>
                      <a:pt x="316076" y="547536"/>
                    </a:cubicBezTo>
                    <a:cubicBezTo>
                      <a:pt x="317214" y="545062"/>
                      <a:pt x="317404" y="540494"/>
                      <a:pt x="316455" y="537925"/>
                    </a:cubicBezTo>
                    <a:cubicBezTo>
                      <a:pt x="311048" y="522700"/>
                      <a:pt x="288944" y="533167"/>
                      <a:pt x="279647" y="525840"/>
                    </a:cubicBezTo>
                    <a:cubicBezTo>
                      <a:pt x="274808" y="520321"/>
                      <a:pt x="269780" y="520226"/>
                      <a:pt x="263140" y="522129"/>
                    </a:cubicBezTo>
                    <a:cubicBezTo>
                      <a:pt x="260009" y="522985"/>
                      <a:pt x="249384" y="518418"/>
                      <a:pt x="250617" y="514421"/>
                    </a:cubicBezTo>
                    <a:cubicBezTo>
                      <a:pt x="251471" y="511662"/>
                      <a:pt x="256878" y="509949"/>
                      <a:pt x="256309" y="507475"/>
                    </a:cubicBezTo>
                    <a:cubicBezTo>
                      <a:pt x="255645" y="504430"/>
                      <a:pt x="250807" y="501480"/>
                      <a:pt x="249289" y="498244"/>
                    </a:cubicBezTo>
                    <a:cubicBezTo>
                      <a:pt x="246158" y="491298"/>
                      <a:pt x="260958" y="493486"/>
                      <a:pt x="254602" y="486730"/>
                    </a:cubicBezTo>
                    <a:cubicBezTo>
                      <a:pt x="248435" y="480164"/>
                      <a:pt x="248530" y="472171"/>
                      <a:pt x="237525" y="476548"/>
                    </a:cubicBezTo>
                    <a:cubicBezTo>
                      <a:pt x="228513" y="480164"/>
                      <a:pt x="235438" y="469983"/>
                      <a:pt x="233162" y="468555"/>
                    </a:cubicBezTo>
                    <a:cubicBezTo>
                      <a:pt x="231928" y="467794"/>
                      <a:pt x="227754" y="471695"/>
                      <a:pt x="226900" y="472457"/>
                    </a:cubicBezTo>
                    <a:cubicBezTo>
                      <a:pt x="224054" y="475121"/>
                      <a:pt x="222062" y="477310"/>
                      <a:pt x="218078" y="475597"/>
                    </a:cubicBezTo>
                    <a:cubicBezTo>
                      <a:pt x="215896" y="474645"/>
                      <a:pt x="210868" y="476453"/>
                      <a:pt x="210583" y="472837"/>
                    </a:cubicBezTo>
                    <a:cubicBezTo>
                      <a:pt x="210393" y="470173"/>
                      <a:pt x="212955" y="469983"/>
                      <a:pt x="211532" y="467128"/>
                    </a:cubicBezTo>
                    <a:cubicBezTo>
                      <a:pt x="210298" y="464749"/>
                      <a:pt x="207832" y="464368"/>
                      <a:pt x="206883" y="461228"/>
                    </a:cubicBezTo>
                    <a:cubicBezTo>
                      <a:pt x="206883" y="458469"/>
                      <a:pt x="207168" y="455424"/>
                      <a:pt x="209540" y="453711"/>
                    </a:cubicBezTo>
                    <a:cubicBezTo>
                      <a:pt x="212291" y="451712"/>
                      <a:pt x="212386" y="451998"/>
                      <a:pt x="211816" y="448477"/>
                    </a:cubicBezTo>
                    <a:cubicBezTo>
                      <a:pt x="210678" y="440674"/>
                      <a:pt x="205935" y="442768"/>
                      <a:pt x="201001" y="439056"/>
                    </a:cubicBezTo>
                    <a:cubicBezTo>
                      <a:pt x="196922" y="436011"/>
                      <a:pt x="201760" y="434203"/>
                      <a:pt x="202519" y="431158"/>
                    </a:cubicBezTo>
                    <a:cubicBezTo>
                      <a:pt x="203373" y="427638"/>
                      <a:pt x="193886" y="425164"/>
                      <a:pt x="191420" y="424688"/>
                    </a:cubicBezTo>
                    <a:cubicBezTo>
                      <a:pt x="188669" y="424117"/>
                      <a:pt x="188953" y="421643"/>
                      <a:pt x="187246" y="420691"/>
                    </a:cubicBezTo>
                    <a:cubicBezTo>
                      <a:pt x="185538" y="419739"/>
                      <a:pt x="181364" y="422309"/>
                      <a:pt x="180036" y="423260"/>
                    </a:cubicBezTo>
                    <a:cubicBezTo>
                      <a:pt x="176621" y="425734"/>
                      <a:pt x="174723" y="425639"/>
                      <a:pt x="170549" y="424783"/>
                    </a:cubicBezTo>
                    <a:cubicBezTo>
                      <a:pt x="165711" y="424117"/>
                      <a:pt x="164193" y="422499"/>
                      <a:pt x="161252" y="419169"/>
                    </a:cubicBezTo>
                    <a:cubicBezTo>
                      <a:pt x="158026" y="415553"/>
                      <a:pt x="156509" y="420120"/>
                      <a:pt x="153188" y="420025"/>
                    </a:cubicBezTo>
                    <a:cubicBezTo>
                      <a:pt x="145789" y="419739"/>
                      <a:pt x="152145" y="408130"/>
                      <a:pt x="144935" y="407179"/>
                    </a:cubicBezTo>
                    <a:cubicBezTo>
                      <a:pt x="142563" y="406893"/>
                      <a:pt x="135163" y="407559"/>
                      <a:pt x="134310" y="405371"/>
                    </a:cubicBezTo>
                    <a:cubicBezTo>
                      <a:pt x="132317" y="399852"/>
                      <a:pt x="126910" y="398615"/>
                      <a:pt x="122831" y="402706"/>
                    </a:cubicBezTo>
                    <a:cubicBezTo>
                      <a:pt x="121218" y="404324"/>
                      <a:pt x="115905" y="402040"/>
                      <a:pt x="114103" y="401564"/>
                    </a:cubicBezTo>
                    <a:cubicBezTo>
                      <a:pt x="111067" y="400708"/>
                      <a:pt x="107272" y="407464"/>
                      <a:pt x="105280" y="404705"/>
                    </a:cubicBezTo>
                    <a:cubicBezTo>
                      <a:pt x="103667" y="402516"/>
                      <a:pt x="100537" y="395474"/>
                      <a:pt x="97406" y="395284"/>
                    </a:cubicBezTo>
                    <a:cubicBezTo>
                      <a:pt x="93042" y="394998"/>
                      <a:pt x="90481" y="404514"/>
                      <a:pt x="86402" y="396521"/>
                    </a:cubicBezTo>
                    <a:cubicBezTo>
                      <a:pt x="82986" y="389670"/>
                      <a:pt x="88584" y="391383"/>
                      <a:pt x="80140" y="387291"/>
                    </a:cubicBezTo>
                    <a:cubicBezTo>
                      <a:pt x="77769" y="387101"/>
                      <a:pt x="78433" y="383199"/>
                      <a:pt x="77010" y="381581"/>
                    </a:cubicBezTo>
                    <a:cubicBezTo>
                      <a:pt x="75112" y="379488"/>
                      <a:pt x="71792" y="380154"/>
                      <a:pt x="70938" y="379012"/>
                    </a:cubicBezTo>
                    <a:cubicBezTo>
                      <a:pt x="69325" y="376919"/>
                      <a:pt x="78717" y="372541"/>
                      <a:pt x="72361" y="369496"/>
                    </a:cubicBezTo>
                    <a:cubicBezTo>
                      <a:pt x="68661" y="367783"/>
                      <a:pt x="66574" y="366071"/>
                      <a:pt x="63633" y="363216"/>
                    </a:cubicBezTo>
                    <a:cubicBezTo>
                      <a:pt x="62780" y="362360"/>
                      <a:pt x="62495" y="359029"/>
                      <a:pt x="61072" y="359981"/>
                    </a:cubicBezTo>
                    <a:cubicBezTo>
                      <a:pt x="59175" y="361313"/>
                      <a:pt x="59080" y="366166"/>
                      <a:pt x="58700" y="368355"/>
                    </a:cubicBezTo>
                    <a:cubicBezTo>
                      <a:pt x="58321" y="370448"/>
                      <a:pt x="53767" y="367308"/>
                      <a:pt x="52913" y="366832"/>
                    </a:cubicBezTo>
                    <a:cubicBezTo>
                      <a:pt x="50067" y="365119"/>
                      <a:pt x="46557" y="363977"/>
                      <a:pt x="43237" y="363406"/>
                    </a:cubicBezTo>
                    <a:lnTo>
                      <a:pt x="43237" y="363406"/>
                    </a:lnTo>
                    <a:lnTo>
                      <a:pt x="36406" y="357507"/>
                    </a:lnTo>
                    <a:cubicBezTo>
                      <a:pt x="29102" y="354271"/>
                      <a:pt x="17623" y="354842"/>
                      <a:pt x="11267" y="350370"/>
                    </a:cubicBezTo>
                    <a:cubicBezTo>
                      <a:pt x="2349" y="344184"/>
                      <a:pt x="6428" y="340283"/>
                      <a:pt x="1875" y="332575"/>
                    </a:cubicBezTo>
                    <a:cubicBezTo>
                      <a:pt x="-1446" y="326961"/>
                      <a:pt x="-497" y="330196"/>
                      <a:pt x="5859" y="326105"/>
                    </a:cubicBezTo>
                    <a:cubicBezTo>
                      <a:pt x="10223" y="323250"/>
                      <a:pt x="15346" y="316113"/>
                      <a:pt x="17528" y="311450"/>
                    </a:cubicBezTo>
                    <a:cubicBezTo>
                      <a:pt x="20469" y="305075"/>
                      <a:pt x="19615" y="297272"/>
                      <a:pt x="22461" y="291848"/>
                    </a:cubicBezTo>
                    <a:cubicBezTo>
                      <a:pt x="25022" y="286995"/>
                      <a:pt x="24548" y="285948"/>
                      <a:pt x="24548" y="280429"/>
                    </a:cubicBezTo>
                    <a:cubicBezTo>
                      <a:pt x="24548" y="275766"/>
                      <a:pt x="28248" y="272245"/>
                      <a:pt x="29766" y="267773"/>
                    </a:cubicBezTo>
                    <a:lnTo>
                      <a:pt x="29766" y="267773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55F8EBF5-246B-E583-E8CF-9AB056175EE4}"/>
                  </a:ext>
                </a:extLst>
              </p:cNvPr>
              <p:cNvSpPr/>
              <p:nvPr/>
            </p:nvSpPr>
            <p:spPr>
              <a:xfrm>
                <a:off x="5271484" y="3953222"/>
                <a:ext cx="646448" cy="393577"/>
              </a:xfrm>
              <a:custGeom>
                <a:avLst/>
                <a:gdLst>
                  <a:gd name="connsiteX0" fmla="*/ 50966 w 646448"/>
                  <a:gd name="connsiteY0" fmla="*/ 24741 h 393577"/>
                  <a:gd name="connsiteX1" fmla="*/ 60642 w 646448"/>
                  <a:gd name="connsiteY1" fmla="*/ 18270 h 393577"/>
                  <a:gd name="connsiteX2" fmla="*/ 86541 w 646448"/>
                  <a:gd name="connsiteY2" fmla="*/ 6566 h 393577"/>
                  <a:gd name="connsiteX3" fmla="*/ 100202 w 646448"/>
                  <a:gd name="connsiteY3" fmla="*/ 0 h 393577"/>
                  <a:gd name="connsiteX4" fmla="*/ 107222 w 646448"/>
                  <a:gd name="connsiteY4" fmla="*/ 7422 h 393577"/>
                  <a:gd name="connsiteX5" fmla="*/ 117847 w 646448"/>
                  <a:gd name="connsiteY5" fmla="*/ 19698 h 393577"/>
                  <a:gd name="connsiteX6" fmla="*/ 119175 w 646448"/>
                  <a:gd name="connsiteY6" fmla="*/ 42440 h 393577"/>
                  <a:gd name="connsiteX7" fmla="*/ 124962 w 646448"/>
                  <a:gd name="connsiteY7" fmla="*/ 48435 h 393577"/>
                  <a:gd name="connsiteX8" fmla="*/ 124203 w 646448"/>
                  <a:gd name="connsiteY8" fmla="*/ 64231 h 393577"/>
                  <a:gd name="connsiteX9" fmla="*/ 119650 w 646448"/>
                  <a:gd name="connsiteY9" fmla="*/ 71939 h 393577"/>
                  <a:gd name="connsiteX10" fmla="*/ 122116 w 646448"/>
                  <a:gd name="connsiteY10" fmla="*/ 81835 h 393577"/>
                  <a:gd name="connsiteX11" fmla="*/ 133406 w 646448"/>
                  <a:gd name="connsiteY11" fmla="*/ 85166 h 393577"/>
                  <a:gd name="connsiteX12" fmla="*/ 143082 w 646448"/>
                  <a:gd name="connsiteY12" fmla="*/ 95253 h 393577"/>
                  <a:gd name="connsiteX13" fmla="*/ 151336 w 646448"/>
                  <a:gd name="connsiteY13" fmla="*/ 95253 h 393577"/>
                  <a:gd name="connsiteX14" fmla="*/ 161297 w 646448"/>
                  <a:gd name="connsiteY14" fmla="*/ 93825 h 393577"/>
                  <a:gd name="connsiteX15" fmla="*/ 166325 w 646448"/>
                  <a:gd name="connsiteY15" fmla="*/ 98869 h 393577"/>
                  <a:gd name="connsiteX16" fmla="*/ 179986 w 646448"/>
                  <a:gd name="connsiteY16" fmla="*/ 94872 h 393577"/>
                  <a:gd name="connsiteX17" fmla="*/ 190895 w 646448"/>
                  <a:gd name="connsiteY17" fmla="*/ 93445 h 393577"/>
                  <a:gd name="connsiteX18" fmla="*/ 195069 w 646448"/>
                  <a:gd name="connsiteY18" fmla="*/ 86688 h 393577"/>
                  <a:gd name="connsiteX19" fmla="*/ 207971 w 646448"/>
                  <a:gd name="connsiteY19" fmla="*/ 88972 h 393577"/>
                  <a:gd name="connsiteX20" fmla="*/ 213189 w 646448"/>
                  <a:gd name="connsiteY20" fmla="*/ 78981 h 393577"/>
                  <a:gd name="connsiteX21" fmla="*/ 213189 w 646448"/>
                  <a:gd name="connsiteY21" fmla="*/ 78981 h 393577"/>
                  <a:gd name="connsiteX22" fmla="*/ 222866 w 646448"/>
                  <a:gd name="connsiteY22" fmla="*/ 82406 h 393577"/>
                  <a:gd name="connsiteX23" fmla="*/ 228653 w 646448"/>
                  <a:gd name="connsiteY23" fmla="*/ 83929 h 393577"/>
                  <a:gd name="connsiteX24" fmla="*/ 231024 w 646448"/>
                  <a:gd name="connsiteY24" fmla="*/ 75555 h 393577"/>
                  <a:gd name="connsiteX25" fmla="*/ 233586 w 646448"/>
                  <a:gd name="connsiteY25" fmla="*/ 78790 h 393577"/>
                  <a:gd name="connsiteX26" fmla="*/ 242313 w 646448"/>
                  <a:gd name="connsiteY26" fmla="*/ 85071 h 393577"/>
                  <a:gd name="connsiteX27" fmla="*/ 240890 w 646448"/>
                  <a:gd name="connsiteY27" fmla="*/ 94587 h 393577"/>
                  <a:gd name="connsiteX28" fmla="*/ 246962 w 646448"/>
                  <a:gd name="connsiteY28" fmla="*/ 97156 h 393577"/>
                  <a:gd name="connsiteX29" fmla="*/ 250093 w 646448"/>
                  <a:gd name="connsiteY29" fmla="*/ 102865 h 393577"/>
                  <a:gd name="connsiteX30" fmla="*/ 256354 w 646448"/>
                  <a:gd name="connsiteY30" fmla="*/ 112095 h 393577"/>
                  <a:gd name="connsiteX31" fmla="*/ 267358 w 646448"/>
                  <a:gd name="connsiteY31" fmla="*/ 110859 h 393577"/>
                  <a:gd name="connsiteX32" fmla="*/ 275232 w 646448"/>
                  <a:gd name="connsiteY32" fmla="*/ 120279 h 393577"/>
                  <a:gd name="connsiteX33" fmla="*/ 284055 w 646448"/>
                  <a:gd name="connsiteY33" fmla="*/ 117139 h 393577"/>
                  <a:gd name="connsiteX34" fmla="*/ 292783 w 646448"/>
                  <a:gd name="connsiteY34" fmla="*/ 118281 h 393577"/>
                  <a:gd name="connsiteX35" fmla="*/ 304262 w 646448"/>
                  <a:gd name="connsiteY35" fmla="*/ 120945 h 393577"/>
                  <a:gd name="connsiteX36" fmla="*/ 314887 w 646448"/>
                  <a:gd name="connsiteY36" fmla="*/ 122753 h 393577"/>
                  <a:gd name="connsiteX37" fmla="*/ 323141 w 646448"/>
                  <a:gd name="connsiteY37" fmla="*/ 135599 h 393577"/>
                  <a:gd name="connsiteX38" fmla="*/ 331204 w 646448"/>
                  <a:gd name="connsiteY38" fmla="*/ 134743 h 393577"/>
                  <a:gd name="connsiteX39" fmla="*/ 340501 w 646448"/>
                  <a:gd name="connsiteY39" fmla="*/ 140357 h 393577"/>
                  <a:gd name="connsiteX40" fmla="*/ 349988 w 646448"/>
                  <a:gd name="connsiteY40" fmla="*/ 138835 h 393577"/>
                  <a:gd name="connsiteX41" fmla="*/ 357198 w 646448"/>
                  <a:gd name="connsiteY41" fmla="*/ 136266 h 393577"/>
                  <a:gd name="connsiteX42" fmla="*/ 361372 w 646448"/>
                  <a:gd name="connsiteY42" fmla="*/ 140262 h 393577"/>
                  <a:gd name="connsiteX43" fmla="*/ 372472 w 646448"/>
                  <a:gd name="connsiteY43" fmla="*/ 146733 h 393577"/>
                  <a:gd name="connsiteX44" fmla="*/ 370954 w 646448"/>
                  <a:gd name="connsiteY44" fmla="*/ 154631 h 393577"/>
                  <a:gd name="connsiteX45" fmla="*/ 381769 w 646448"/>
                  <a:gd name="connsiteY45" fmla="*/ 164051 h 393577"/>
                  <a:gd name="connsiteX46" fmla="*/ 379492 w 646448"/>
                  <a:gd name="connsiteY46" fmla="*/ 169285 h 393577"/>
                  <a:gd name="connsiteX47" fmla="*/ 376836 w 646448"/>
                  <a:gd name="connsiteY47" fmla="*/ 176803 h 393577"/>
                  <a:gd name="connsiteX48" fmla="*/ 381484 w 646448"/>
                  <a:gd name="connsiteY48" fmla="*/ 182702 h 393577"/>
                  <a:gd name="connsiteX49" fmla="*/ 380535 w 646448"/>
                  <a:gd name="connsiteY49" fmla="*/ 188412 h 393577"/>
                  <a:gd name="connsiteX50" fmla="*/ 388030 w 646448"/>
                  <a:gd name="connsiteY50" fmla="*/ 191171 h 393577"/>
                  <a:gd name="connsiteX51" fmla="*/ 396853 w 646448"/>
                  <a:gd name="connsiteY51" fmla="*/ 188031 h 393577"/>
                  <a:gd name="connsiteX52" fmla="*/ 403114 w 646448"/>
                  <a:gd name="connsiteY52" fmla="*/ 184130 h 393577"/>
                  <a:gd name="connsiteX53" fmla="*/ 407478 w 646448"/>
                  <a:gd name="connsiteY53" fmla="*/ 192123 h 393577"/>
                  <a:gd name="connsiteX54" fmla="*/ 424554 w 646448"/>
                  <a:gd name="connsiteY54" fmla="*/ 202305 h 393577"/>
                  <a:gd name="connsiteX55" fmla="*/ 419241 w 646448"/>
                  <a:gd name="connsiteY55" fmla="*/ 213819 h 393577"/>
                  <a:gd name="connsiteX56" fmla="*/ 426261 w 646448"/>
                  <a:gd name="connsiteY56" fmla="*/ 223049 h 393577"/>
                  <a:gd name="connsiteX57" fmla="*/ 420569 w 646448"/>
                  <a:gd name="connsiteY57" fmla="*/ 229996 h 393577"/>
                  <a:gd name="connsiteX58" fmla="*/ 433092 w 646448"/>
                  <a:gd name="connsiteY58" fmla="*/ 237703 h 393577"/>
                  <a:gd name="connsiteX59" fmla="*/ 449599 w 646448"/>
                  <a:gd name="connsiteY59" fmla="*/ 241415 h 393577"/>
                  <a:gd name="connsiteX60" fmla="*/ 486407 w 646448"/>
                  <a:gd name="connsiteY60" fmla="*/ 253499 h 393577"/>
                  <a:gd name="connsiteX61" fmla="*/ 486028 w 646448"/>
                  <a:gd name="connsiteY61" fmla="*/ 263110 h 393577"/>
                  <a:gd name="connsiteX62" fmla="*/ 479956 w 646448"/>
                  <a:gd name="connsiteY62" fmla="*/ 266536 h 393577"/>
                  <a:gd name="connsiteX63" fmla="*/ 490012 w 646448"/>
                  <a:gd name="connsiteY63" fmla="*/ 273483 h 393577"/>
                  <a:gd name="connsiteX64" fmla="*/ 481000 w 646448"/>
                  <a:gd name="connsiteY64" fmla="*/ 277860 h 393577"/>
                  <a:gd name="connsiteX65" fmla="*/ 487830 w 646448"/>
                  <a:gd name="connsiteY65" fmla="*/ 286329 h 393577"/>
                  <a:gd name="connsiteX66" fmla="*/ 487261 w 646448"/>
                  <a:gd name="connsiteY66" fmla="*/ 294988 h 393577"/>
                  <a:gd name="connsiteX67" fmla="*/ 497412 w 646448"/>
                  <a:gd name="connsiteY67" fmla="*/ 298223 h 393577"/>
                  <a:gd name="connsiteX68" fmla="*/ 506614 w 646448"/>
                  <a:gd name="connsiteY68" fmla="*/ 307263 h 393577"/>
                  <a:gd name="connsiteX69" fmla="*/ 516670 w 646448"/>
                  <a:gd name="connsiteY69" fmla="*/ 302601 h 393577"/>
                  <a:gd name="connsiteX70" fmla="*/ 524354 w 646448"/>
                  <a:gd name="connsiteY70" fmla="*/ 309071 h 393577"/>
                  <a:gd name="connsiteX71" fmla="*/ 532703 w 646448"/>
                  <a:gd name="connsiteY71" fmla="*/ 299556 h 393577"/>
                  <a:gd name="connsiteX72" fmla="*/ 530521 w 646448"/>
                  <a:gd name="connsiteY72" fmla="*/ 311450 h 393577"/>
                  <a:gd name="connsiteX73" fmla="*/ 542000 w 646448"/>
                  <a:gd name="connsiteY73" fmla="*/ 305551 h 393577"/>
                  <a:gd name="connsiteX74" fmla="*/ 556704 w 646448"/>
                  <a:gd name="connsiteY74" fmla="*/ 312117 h 393577"/>
                  <a:gd name="connsiteX75" fmla="*/ 561922 w 646448"/>
                  <a:gd name="connsiteY75" fmla="*/ 317921 h 393577"/>
                  <a:gd name="connsiteX76" fmla="*/ 563724 w 646448"/>
                  <a:gd name="connsiteY76" fmla="*/ 326866 h 393577"/>
                  <a:gd name="connsiteX77" fmla="*/ 570365 w 646448"/>
                  <a:gd name="connsiteY77" fmla="*/ 332004 h 393577"/>
                  <a:gd name="connsiteX78" fmla="*/ 578619 w 646448"/>
                  <a:gd name="connsiteY78" fmla="*/ 326295 h 393577"/>
                  <a:gd name="connsiteX79" fmla="*/ 582508 w 646448"/>
                  <a:gd name="connsiteY79" fmla="*/ 336382 h 393577"/>
                  <a:gd name="connsiteX80" fmla="*/ 588200 w 646448"/>
                  <a:gd name="connsiteY80" fmla="*/ 331909 h 393577"/>
                  <a:gd name="connsiteX81" fmla="*/ 601292 w 646448"/>
                  <a:gd name="connsiteY81" fmla="*/ 339046 h 393577"/>
                  <a:gd name="connsiteX82" fmla="*/ 608881 w 646448"/>
                  <a:gd name="connsiteY82" fmla="*/ 338094 h 393577"/>
                  <a:gd name="connsiteX83" fmla="*/ 614194 w 646448"/>
                  <a:gd name="connsiteY83" fmla="*/ 348752 h 393577"/>
                  <a:gd name="connsiteX84" fmla="*/ 634590 w 646448"/>
                  <a:gd name="connsiteY84" fmla="*/ 355889 h 393577"/>
                  <a:gd name="connsiteX85" fmla="*/ 646449 w 646448"/>
                  <a:gd name="connsiteY85" fmla="*/ 363216 h 393577"/>
                  <a:gd name="connsiteX86" fmla="*/ 646449 w 646448"/>
                  <a:gd name="connsiteY86" fmla="*/ 363216 h 393577"/>
                  <a:gd name="connsiteX87" fmla="*/ 541241 w 646448"/>
                  <a:gd name="connsiteY87" fmla="*/ 392049 h 393577"/>
                  <a:gd name="connsiteX88" fmla="*/ 541241 w 646448"/>
                  <a:gd name="connsiteY88" fmla="*/ 392049 h 393577"/>
                  <a:gd name="connsiteX89" fmla="*/ 538490 w 646448"/>
                  <a:gd name="connsiteY89" fmla="*/ 393571 h 393577"/>
                  <a:gd name="connsiteX90" fmla="*/ 535549 w 646448"/>
                  <a:gd name="connsiteY90" fmla="*/ 383770 h 393577"/>
                  <a:gd name="connsiteX91" fmla="*/ 527390 w 646448"/>
                  <a:gd name="connsiteY91" fmla="*/ 378441 h 393577"/>
                  <a:gd name="connsiteX92" fmla="*/ 523596 w 646448"/>
                  <a:gd name="connsiteY92" fmla="*/ 377585 h 393577"/>
                  <a:gd name="connsiteX93" fmla="*/ 519516 w 646448"/>
                  <a:gd name="connsiteY93" fmla="*/ 375491 h 393577"/>
                  <a:gd name="connsiteX94" fmla="*/ 513065 w 646448"/>
                  <a:gd name="connsiteY94" fmla="*/ 370733 h 393577"/>
                  <a:gd name="connsiteX95" fmla="*/ 506994 w 646448"/>
                  <a:gd name="connsiteY95" fmla="*/ 364739 h 393577"/>
                  <a:gd name="connsiteX96" fmla="*/ 503009 w 646448"/>
                  <a:gd name="connsiteY96" fmla="*/ 360742 h 393577"/>
                  <a:gd name="connsiteX97" fmla="*/ 498361 w 646448"/>
                  <a:gd name="connsiteY97" fmla="*/ 355318 h 393577"/>
                  <a:gd name="connsiteX98" fmla="*/ 490676 w 646448"/>
                  <a:gd name="connsiteY98" fmla="*/ 356269 h 393577"/>
                  <a:gd name="connsiteX99" fmla="*/ 485079 w 646448"/>
                  <a:gd name="connsiteY99" fmla="*/ 347515 h 393577"/>
                  <a:gd name="connsiteX100" fmla="*/ 478818 w 646448"/>
                  <a:gd name="connsiteY100" fmla="*/ 352558 h 393577"/>
                  <a:gd name="connsiteX101" fmla="*/ 475308 w 646448"/>
                  <a:gd name="connsiteY101" fmla="*/ 344185 h 393577"/>
                  <a:gd name="connsiteX102" fmla="*/ 460414 w 646448"/>
                  <a:gd name="connsiteY102" fmla="*/ 322489 h 393577"/>
                  <a:gd name="connsiteX103" fmla="*/ 440776 w 646448"/>
                  <a:gd name="connsiteY103" fmla="*/ 329150 h 393577"/>
                  <a:gd name="connsiteX104" fmla="*/ 427590 w 646448"/>
                  <a:gd name="connsiteY104" fmla="*/ 315161 h 393577"/>
                  <a:gd name="connsiteX105" fmla="*/ 415636 w 646448"/>
                  <a:gd name="connsiteY105" fmla="*/ 309262 h 393577"/>
                  <a:gd name="connsiteX106" fmla="*/ 399983 w 646448"/>
                  <a:gd name="connsiteY106" fmla="*/ 299651 h 393577"/>
                  <a:gd name="connsiteX107" fmla="*/ 378733 w 646448"/>
                  <a:gd name="connsiteY107" fmla="*/ 300127 h 393577"/>
                  <a:gd name="connsiteX108" fmla="*/ 371997 w 646448"/>
                  <a:gd name="connsiteY108" fmla="*/ 306502 h 393577"/>
                  <a:gd name="connsiteX109" fmla="*/ 371997 w 646448"/>
                  <a:gd name="connsiteY109" fmla="*/ 306502 h 393577"/>
                  <a:gd name="connsiteX110" fmla="*/ 357103 w 646448"/>
                  <a:gd name="connsiteY110" fmla="*/ 303267 h 393577"/>
                  <a:gd name="connsiteX111" fmla="*/ 341640 w 646448"/>
                  <a:gd name="connsiteY111" fmla="*/ 302315 h 393577"/>
                  <a:gd name="connsiteX112" fmla="*/ 322476 w 646448"/>
                  <a:gd name="connsiteY112" fmla="*/ 290135 h 393577"/>
                  <a:gd name="connsiteX113" fmla="*/ 312326 w 646448"/>
                  <a:gd name="connsiteY113" fmla="*/ 288898 h 393577"/>
                  <a:gd name="connsiteX114" fmla="*/ 303029 w 646448"/>
                  <a:gd name="connsiteY114" fmla="*/ 280524 h 393577"/>
                  <a:gd name="connsiteX115" fmla="*/ 268971 w 646448"/>
                  <a:gd name="connsiteY115" fmla="*/ 275671 h 393577"/>
                  <a:gd name="connsiteX116" fmla="*/ 263848 w 646448"/>
                  <a:gd name="connsiteY116" fmla="*/ 271104 h 393577"/>
                  <a:gd name="connsiteX117" fmla="*/ 263089 w 646448"/>
                  <a:gd name="connsiteY117" fmla="*/ 264157 h 393577"/>
                  <a:gd name="connsiteX118" fmla="*/ 251895 w 646448"/>
                  <a:gd name="connsiteY118" fmla="*/ 259209 h 393577"/>
                  <a:gd name="connsiteX119" fmla="*/ 246108 w 646448"/>
                  <a:gd name="connsiteY119" fmla="*/ 249979 h 393577"/>
                  <a:gd name="connsiteX120" fmla="*/ 240226 w 646448"/>
                  <a:gd name="connsiteY120" fmla="*/ 245316 h 393577"/>
                  <a:gd name="connsiteX121" fmla="*/ 237475 w 646448"/>
                  <a:gd name="connsiteY121" fmla="*/ 237228 h 393577"/>
                  <a:gd name="connsiteX122" fmla="*/ 229791 w 646448"/>
                  <a:gd name="connsiteY122" fmla="*/ 230757 h 393577"/>
                  <a:gd name="connsiteX123" fmla="*/ 216794 w 646448"/>
                  <a:gd name="connsiteY123" fmla="*/ 219528 h 393577"/>
                  <a:gd name="connsiteX124" fmla="*/ 206738 w 646448"/>
                  <a:gd name="connsiteY124" fmla="*/ 221336 h 393577"/>
                  <a:gd name="connsiteX125" fmla="*/ 202279 w 646448"/>
                  <a:gd name="connsiteY125" fmla="*/ 210774 h 393577"/>
                  <a:gd name="connsiteX126" fmla="*/ 197536 w 646448"/>
                  <a:gd name="connsiteY126" fmla="*/ 207634 h 393577"/>
                  <a:gd name="connsiteX127" fmla="*/ 188334 w 646448"/>
                  <a:gd name="connsiteY127" fmla="*/ 210298 h 393577"/>
                  <a:gd name="connsiteX128" fmla="*/ 184065 w 646448"/>
                  <a:gd name="connsiteY128" fmla="*/ 210488 h 393577"/>
                  <a:gd name="connsiteX129" fmla="*/ 182737 w 646448"/>
                  <a:gd name="connsiteY129" fmla="*/ 205350 h 393577"/>
                  <a:gd name="connsiteX130" fmla="*/ 177519 w 646448"/>
                  <a:gd name="connsiteY130" fmla="*/ 200402 h 393577"/>
                  <a:gd name="connsiteX131" fmla="*/ 170783 w 646448"/>
                  <a:gd name="connsiteY131" fmla="*/ 201068 h 393577"/>
                  <a:gd name="connsiteX132" fmla="*/ 157976 w 646448"/>
                  <a:gd name="connsiteY132" fmla="*/ 208966 h 393577"/>
                  <a:gd name="connsiteX133" fmla="*/ 150292 w 646448"/>
                  <a:gd name="connsiteY133" fmla="*/ 210108 h 393577"/>
                  <a:gd name="connsiteX134" fmla="*/ 150577 w 646448"/>
                  <a:gd name="connsiteY134" fmla="*/ 237418 h 393577"/>
                  <a:gd name="connsiteX135" fmla="*/ 144031 w 646448"/>
                  <a:gd name="connsiteY135" fmla="*/ 236276 h 393577"/>
                  <a:gd name="connsiteX136" fmla="*/ 132267 w 646448"/>
                  <a:gd name="connsiteY136" fmla="*/ 238750 h 393577"/>
                  <a:gd name="connsiteX137" fmla="*/ 125911 w 646448"/>
                  <a:gd name="connsiteY137" fmla="*/ 235705 h 393577"/>
                  <a:gd name="connsiteX138" fmla="*/ 117658 w 646448"/>
                  <a:gd name="connsiteY138" fmla="*/ 240463 h 393577"/>
                  <a:gd name="connsiteX139" fmla="*/ 108266 w 646448"/>
                  <a:gd name="connsiteY139" fmla="*/ 234658 h 393577"/>
                  <a:gd name="connsiteX140" fmla="*/ 99348 w 646448"/>
                  <a:gd name="connsiteY140" fmla="*/ 232470 h 393577"/>
                  <a:gd name="connsiteX141" fmla="*/ 91190 w 646448"/>
                  <a:gd name="connsiteY141" fmla="*/ 232089 h 393577"/>
                  <a:gd name="connsiteX142" fmla="*/ 83980 w 646448"/>
                  <a:gd name="connsiteY142" fmla="*/ 232660 h 393577"/>
                  <a:gd name="connsiteX143" fmla="*/ 73544 w 646448"/>
                  <a:gd name="connsiteY143" fmla="*/ 233992 h 393577"/>
                  <a:gd name="connsiteX144" fmla="*/ 67093 w 646448"/>
                  <a:gd name="connsiteY144" fmla="*/ 237989 h 393577"/>
                  <a:gd name="connsiteX145" fmla="*/ 56848 w 646448"/>
                  <a:gd name="connsiteY145" fmla="*/ 235324 h 393577"/>
                  <a:gd name="connsiteX146" fmla="*/ 48025 w 646448"/>
                  <a:gd name="connsiteY146" fmla="*/ 230091 h 393577"/>
                  <a:gd name="connsiteX147" fmla="*/ 33795 w 646448"/>
                  <a:gd name="connsiteY147" fmla="*/ 228378 h 393577"/>
                  <a:gd name="connsiteX148" fmla="*/ 27913 w 646448"/>
                  <a:gd name="connsiteY148" fmla="*/ 229900 h 393577"/>
                  <a:gd name="connsiteX149" fmla="*/ 23644 w 646448"/>
                  <a:gd name="connsiteY149" fmla="*/ 227617 h 393577"/>
                  <a:gd name="connsiteX150" fmla="*/ 19849 w 646448"/>
                  <a:gd name="connsiteY150" fmla="*/ 228092 h 393577"/>
                  <a:gd name="connsiteX151" fmla="*/ 19185 w 646448"/>
                  <a:gd name="connsiteY151" fmla="*/ 227617 h 393577"/>
                  <a:gd name="connsiteX152" fmla="*/ 19659 w 646448"/>
                  <a:gd name="connsiteY152" fmla="*/ 222668 h 393577"/>
                  <a:gd name="connsiteX153" fmla="*/ 18047 w 646448"/>
                  <a:gd name="connsiteY153" fmla="*/ 218672 h 393577"/>
                  <a:gd name="connsiteX154" fmla="*/ 17383 w 646448"/>
                  <a:gd name="connsiteY154" fmla="*/ 218482 h 393577"/>
                  <a:gd name="connsiteX155" fmla="*/ 15201 w 646448"/>
                  <a:gd name="connsiteY155" fmla="*/ 215056 h 393577"/>
                  <a:gd name="connsiteX156" fmla="*/ 15201 w 646448"/>
                  <a:gd name="connsiteY156" fmla="*/ 215056 h 393577"/>
                  <a:gd name="connsiteX157" fmla="*/ 18616 w 646448"/>
                  <a:gd name="connsiteY157" fmla="*/ 207253 h 393577"/>
                  <a:gd name="connsiteX158" fmla="*/ 19470 w 646448"/>
                  <a:gd name="connsiteY158" fmla="*/ 202876 h 393577"/>
                  <a:gd name="connsiteX159" fmla="*/ 14916 w 646448"/>
                  <a:gd name="connsiteY159" fmla="*/ 193360 h 393577"/>
                  <a:gd name="connsiteX160" fmla="*/ 10932 w 646448"/>
                  <a:gd name="connsiteY160" fmla="*/ 183083 h 393577"/>
                  <a:gd name="connsiteX161" fmla="*/ 14821 w 646448"/>
                  <a:gd name="connsiteY161" fmla="*/ 170998 h 393577"/>
                  <a:gd name="connsiteX162" fmla="*/ 1160 w 646448"/>
                  <a:gd name="connsiteY162" fmla="*/ 153774 h 393577"/>
                  <a:gd name="connsiteX163" fmla="*/ 6852 w 646448"/>
                  <a:gd name="connsiteY163" fmla="*/ 130841 h 393577"/>
                  <a:gd name="connsiteX164" fmla="*/ 16055 w 646448"/>
                  <a:gd name="connsiteY164" fmla="*/ 123039 h 393577"/>
                  <a:gd name="connsiteX165" fmla="*/ 12734 w 646448"/>
                  <a:gd name="connsiteY165" fmla="*/ 115045 h 393577"/>
                  <a:gd name="connsiteX166" fmla="*/ 21177 w 646448"/>
                  <a:gd name="connsiteY166" fmla="*/ 101152 h 393577"/>
                  <a:gd name="connsiteX167" fmla="*/ 27723 w 646448"/>
                  <a:gd name="connsiteY167" fmla="*/ 94016 h 393577"/>
                  <a:gd name="connsiteX168" fmla="*/ 25446 w 646448"/>
                  <a:gd name="connsiteY168" fmla="*/ 83263 h 393577"/>
                  <a:gd name="connsiteX169" fmla="*/ 20324 w 646448"/>
                  <a:gd name="connsiteY169" fmla="*/ 77363 h 393577"/>
                  <a:gd name="connsiteX170" fmla="*/ 18331 w 646448"/>
                  <a:gd name="connsiteY170" fmla="*/ 67371 h 393577"/>
                  <a:gd name="connsiteX171" fmla="*/ 19185 w 646448"/>
                  <a:gd name="connsiteY171" fmla="*/ 56999 h 393577"/>
                  <a:gd name="connsiteX172" fmla="*/ 16529 w 646448"/>
                  <a:gd name="connsiteY172" fmla="*/ 52812 h 393577"/>
                  <a:gd name="connsiteX173" fmla="*/ 20798 w 646448"/>
                  <a:gd name="connsiteY173" fmla="*/ 45390 h 393577"/>
                  <a:gd name="connsiteX174" fmla="*/ 26205 w 646448"/>
                  <a:gd name="connsiteY174" fmla="*/ 38919 h 393577"/>
                  <a:gd name="connsiteX175" fmla="*/ 38918 w 646448"/>
                  <a:gd name="connsiteY175" fmla="*/ 31212 h 393577"/>
                  <a:gd name="connsiteX176" fmla="*/ 42143 w 646448"/>
                  <a:gd name="connsiteY176" fmla="*/ 28928 h 393577"/>
                  <a:gd name="connsiteX177" fmla="*/ 55330 w 646448"/>
                  <a:gd name="connsiteY177" fmla="*/ 37302 h 393577"/>
                  <a:gd name="connsiteX178" fmla="*/ 54571 w 646448"/>
                  <a:gd name="connsiteY178" fmla="*/ 28071 h 393577"/>
                  <a:gd name="connsiteX179" fmla="*/ 51155 w 646448"/>
                  <a:gd name="connsiteY179" fmla="*/ 24360 h 393577"/>
                  <a:gd name="connsiteX180" fmla="*/ 51155 w 646448"/>
                  <a:gd name="connsiteY180" fmla="*/ 24360 h 39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646448" h="393577">
                    <a:moveTo>
                      <a:pt x="50966" y="24741"/>
                    </a:moveTo>
                    <a:cubicBezTo>
                      <a:pt x="54666" y="22933"/>
                      <a:pt x="56658" y="19412"/>
                      <a:pt x="60642" y="18270"/>
                    </a:cubicBezTo>
                    <a:cubicBezTo>
                      <a:pt x="69750" y="15606"/>
                      <a:pt x="77529" y="7898"/>
                      <a:pt x="86541" y="6566"/>
                    </a:cubicBezTo>
                    <a:cubicBezTo>
                      <a:pt x="92043" y="5710"/>
                      <a:pt x="95364" y="0"/>
                      <a:pt x="100202" y="0"/>
                    </a:cubicBezTo>
                    <a:cubicBezTo>
                      <a:pt x="102574" y="0"/>
                      <a:pt x="105515" y="5424"/>
                      <a:pt x="107222" y="7422"/>
                    </a:cubicBezTo>
                    <a:cubicBezTo>
                      <a:pt x="111396" y="12180"/>
                      <a:pt x="117847" y="12370"/>
                      <a:pt x="117847" y="19698"/>
                    </a:cubicBezTo>
                    <a:cubicBezTo>
                      <a:pt x="117847" y="27500"/>
                      <a:pt x="116614" y="34828"/>
                      <a:pt x="119175" y="42440"/>
                    </a:cubicBezTo>
                    <a:cubicBezTo>
                      <a:pt x="119745" y="45866"/>
                      <a:pt x="122496" y="46722"/>
                      <a:pt x="124962" y="48435"/>
                    </a:cubicBezTo>
                    <a:cubicBezTo>
                      <a:pt x="125721" y="49006"/>
                      <a:pt x="124678" y="62519"/>
                      <a:pt x="124203" y="64231"/>
                    </a:cubicBezTo>
                    <a:cubicBezTo>
                      <a:pt x="123539" y="66705"/>
                      <a:pt x="118891" y="70892"/>
                      <a:pt x="119650" y="71939"/>
                    </a:cubicBezTo>
                    <a:cubicBezTo>
                      <a:pt x="121357" y="74603"/>
                      <a:pt x="120978" y="78886"/>
                      <a:pt x="122116" y="81835"/>
                    </a:cubicBezTo>
                    <a:cubicBezTo>
                      <a:pt x="123824" y="86118"/>
                      <a:pt x="132077" y="81455"/>
                      <a:pt x="133406" y="85166"/>
                    </a:cubicBezTo>
                    <a:cubicBezTo>
                      <a:pt x="135777" y="91446"/>
                      <a:pt x="138339" y="91256"/>
                      <a:pt x="143082" y="95253"/>
                    </a:cubicBezTo>
                    <a:cubicBezTo>
                      <a:pt x="146118" y="100106"/>
                      <a:pt x="147825" y="97727"/>
                      <a:pt x="151336" y="95253"/>
                    </a:cubicBezTo>
                    <a:cubicBezTo>
                      <a:pt x="152948" y="94111"/>
                      <a:pt x="159115" y="93825"/>
                      <a:pt x="161297" y="93825"/>
                    </a:cubicBezTo>
                    <a:cubicBezTo>
                      <a:pt x="164522" y="93825"/>
                      <a:pt x="163668" y="97822"/>
                      <a:pt x="166325" y="98869"/>
                    </a:cubicBezTo>
                    <a:cubicBezTo>
                      <a:pt x="168601" y="99725"/>
                      <a:pt x="176381" y="95253"/>
                      <a:pt x="179986" y="94872"/>
                    </a:cubicBezTo>
                    <a:cubicBezTo>
                      <a:pt x="182926" y="94587"/>
                      <a:pt x="188903" y="95919"/>
                      <a:pt x="190895" y="93445"/>
                    </a:cubicBezTo>
                    <a:cubicBezTo>
                      <a:pt x="192793" y="91256"/>
                      <a:pt x="192129" y="88877"/>
                      <a:pt x="195069" y="86688"/>
                    </a:cubicBezTo>
                    <a:cubicBezTo>
                      <a:pt x="198580" y="84024"/>
                      <a:pt x="203418" y="88972"/>
                      <a:pt x="207971" y="88972"/>
                    </a:cubicBezTo>
                    <a:cubicBezTo>
                      <a:pt x="216130" y="88972"/>
                      <a:pt x="211956" y="83929"/>
                      <a:pt x="213189" y="78981"/>
                    </a:cubicBezTo>
                    <a:lnTo>
                      <a:pt x="213189" y="78981"/>
                    </a:lnTo>
                    <a:cubicBezTo>
                      <a:pt x="216510" y="79552"/>
                      <a:pt x="220020" y="80598"/>
                      <a:pt x="222866" y="82406"/>
                    </a:cubicBezTo>
                    <a:cubicBezTo>
                      <a:pt x="223719" y="82882"/>
                      <a:pt x="228273" y="86118"/>
                      <a:pt x="228653" y="83929"/>
                    </a:cubicBezTo>
                    <a:cubicBezTo>
                      <a:pt x="229127" y="81740"/>
                      <a:pt x="229127" y="76887"/>
                      <a:pt x="231024" y="75555"/>
                    </a:cubicBezTo>
                    <a:cubicBezTo>
                      <a:pt x="232447" y="74603"/>
                      <a:pt x="232732" y="77934"/>
                      <a:pt x="233586" y="78790"/>
                    </a:cubicBezTo>
                    <a:cubicBezTo>
                      <a:pt x="236527" y="81645"/>
                      <a:pt x="238614" y="83263"/>
                      <a:pt x="242313" y="85071"/>
                    </a:cubicBezTo>
                    <a:cubicBezTo>
                      <a:pt x="248670" y="88116"/>
                      <a:pt x="239278" y="92493"/>
                      <a:pt x="240890" y="94587"/>
                    </a:cubicBezTo>
                    <a:cubicBezTo>
                      <a:pt x="241744" y="95728"/>
                      <a:pt x="245065" y="95062"/>
                      <a:pt x="246962" y="97156"/>
                    </a:cubicBezTo>
                    <a:cubicBezTo>
                      <a:pt x="248385" y="98678"/>
                      <a:pt x="247721" y="102675"/>
                      <a:pt x="250093" y="102865"/>
                    </a:cubicBezTo>
                    <a:cubicBezTo>
                      <a:pt x="258441" y="106957"/>
                      <a:pt x="252844" y="105244"/>
                      <a:pt x="256354" y="112095"/>
                    </a:cubicBezTo>
                    <a:cubicBezTo>
                      <a:pt x="260433" y="120089"/>
                      <a:pt x="262995" y="110573"/>
                      <a:pt x="267358" y="110859"/>
                    </a:cubicBezTo>
                    <a:cubicBezTo>
                      <a:pt x="270489" y="111049"/>
                      <a:pt x="273620" y="118090"/>
                      <a:pt x="275232" y="120279"/>
                    </a:cubicBezTo>
                    <a:cubicBezTo>
                      <a:pt x="277225" y="123039"/>
                      <a:pt x="281019" y="116282"/>
                      <a:pt x="284055" y="117139"/>
                    </a:cubicBezTo>
                    <a:cubicBezTo>
                      <a:pt x="285858" y="117710"/>
                      <a:pt x="291170" y="119898"/>
                      <a:pt x="292783" y="118281"/>
                    </a:cubicBezTo>
                    <a:cubicBezTo>
                      <a:pt x="296862" y="114094"/>
                      <a:pt x="302270" y="115426"/>
                      <a:pt x="304262" y="120945"/>
                    </a:cubicBezTo>
                    <a:cubicBezTo>
                      <a:pt x="305021" y="123134"/>
                      <a:pt x="312420" y="122468"/>
                      <a:pt x="314887" y="122753"/>
                    </a:cubicBezTo>
                    <a:cubicBezTo>
                      <a:pt x="322097" y="123705"/>
                      <a:pt x="315836" y="135314"/>
                      <a:pt x="323141" y="135599"/>
                    </a:cubicBezTo>
                    <a:cubicBezTo>
                      <a:pt x="326461" y="135695"/>
                      <a:pt x="327979" y="131127"/>
                      <a:pt x="331204" y="134743"/>
                    </a:cubicBezTo>
                    <a:cubicBezTo>
                      <a:pt x="334145" y="138074"/>
                      <a:pt x="335663" y="139691"/>
                      <a:pt x="340501" y="140357"/>
                    </a:cubicBezTo>
                    <a:cubicBezTo>
                      <a:pt x="344675" y="141119"/>
                      <a:pt x="346668" y="141309"/>
                      <a:pt x="349988" y="138835"/>
                    </a:cubicBezTo>
                    <a:cubicBezTo>
                      <a:pt x="351316" y="137883"/>
                      <a:pt x="355490" y="135314"/>
                      <a:pt x="357198" y="136266"/>
                    </a:cubicBezTo>
                    <a:cubicBezTo>
                      <a:pt x="358906" y="137217"/>
                      <a:pt x="358621" y="139596"/>
                      <a:pt x="361372" y="140262"/>
                    </a:cubicBezTo>
                    <a:cubicBezTo>
                      <a:pt x="363839" y="140833"/>
                      <a:pt x="373231" y="143307"/>
                      <a:pt x="372472" y="146733"/>
                    </a:cubicBezTo>
                    <a:cubicBezTo>
                      <a:pt x="371713" y="149873"/>
                      <a:pt x="366874" y="151586"/>
                      <a:pt x="370954" y="154631"/>
                    </a:cubicBezTo>
                    <a:cubicBezTo>
                      <a:pt x="375887" y="158342"/>
                      <a:pt x="380630" y="156248"/>
                      <a:pt x="381769" y="164051"/>
                    </a:cubicBezTo>
                    <a:cubicBezTo>
                      <a:pt x="382243" y="167572"/>
                      <a:pt x="382148" y="167382"/>
                      <a:pt x="379492" y="169285"/>
                    </a:cubicBezTo>
                    <a:cubicBezTo>
                      <a:pt x="377215" y="170998"/>
                      <a:pt x="376836" y="174043"/>
                      <a:pt x="376836" y="176803"/>
                    </a:cubicBezTo>
                    <a:cubicBezTo>
                      <a:pt x="377784" y="179848"/>
                      <a:pt x="380251" y="180323"/>
                      <a:pt x="381484" y="182702"/>
                    </a:cubicBezTo>
                    <a:cubicBezTo>
                      <a:pt x="383002" y="185557"/>
                      <a:pt x="380441" y="185747"/>
                      <a:pt x="380535" y="188412"/>
                    </a:cubicBezTo>
                    <a:cubicBezTo>
                      <a:pt x="380725" y="192028"/>
                      <a:pt x="385753" y="190315"/>
                      <a:pt x="388030" y="191171"/>
                    </a:cubicBezTo>
                    <a:cubicBezTo>
                      <a:pt x="392109" y="192884"/>
                      <a:pt x="394007" y="190696"/>
                      <a:pt x="396853" y="188031"/>
                    </a:cubicBezTo>
                    <a:cubicBezTo>
                      <a:pt x="397612" y="187270"/>
                      <a:pt x="401881" y="183368"/>
                      <a:pt x="403114" y="184130"/>
                    </a:cubicBezTo>
                    <a:cubicBezTo>
                      <a:pt x="405391" y="185557"/>
                      <a:pt x="398370" y="195739"/>
                      <a:pt x="407478" y="192123"/>
                    </a:cubicBezTo>
                    <a:cubicBezTo>
                      <a:pt x="418482" y="187746"/>
                      <a:pt x="418388" y="195739"/>
                      <a:pt x="424554" y="202305"/>
                    </a:cubicBezTo>
                    <a:cubicBezTo>
                      <a:pt x="430910" y="209061"/>
                      <a:pt x="416016" y="206872"/>
                      <a:pt x="419241" y="213819"/>
                    </a:cubicBezTo>
                    <a:cubicBezTo>
                      <a:pt x="420759" y="217054"/>
                      <a:pt x="425503" y="220004"/>
                      <a:pt x="426261" y="223049"/>
                    </a:cubicBezTo>
                    <a:cubicBezTo>
                      <a:pt x="426831" y="225523"/>
                      <a:pt x="421518" y="227236"/>
                      <a:pt x="420569" y="229996"/>
                    </a:cubicBezTo>
                    <a:cubicBezTo>
                      <a:pt x="419336" y="233897"/>
                      <a:pt x="429961" y="238560"/>
                      <a:pt x="433092" y="237703"/>
                    </a:cubicBezTo>
                    <a:cubicBezTo>
                      <a:pt x="439733" y="235800"/>
                      <a:pt x="444666" y="235895"/>
                      <a:pt x="449599" y="241415"/>
                    </a:cubicBezTo>
                    <a:cubicBezTo>
                      <a:pt x="458896" y="248837"/>
                      <a:pt x="481095" y="238369"/>
                      <a:pt x="486407" y="253499"/>
                    </a:cubicBezTo>
                    <a:cubicBezTo>
                      <a:pt x="487356" y="256164"/>
                      <a:pt x="487072" y="260636"/>
                      <a:pt x="486028" y="263110"/>
                    </a:cubicBezTo>
                    <a:cubicBezTo>
                      <a:pt x="484700" y="266060"/>
                      <a:pt x="481190" y="263872"/>
                      <a:pt x="479956" y="266536"/>
                    </a:cubicBezTo>
                    <a:cubicBezTo>
                      <a:pt x="478249" y="270247"/>
                      <a:pt x="494187" y="266822"/>
                      <a:pt x="490012" y="273483"/>
                    </a:cubicBezTo>
                    <a:cubicBezTo>
                      <a:pt x="488589" y="275766"/>
                      <a:pt x="477585" y="274720"/>
                      <a:pt x="481000" y="277860"/>
                    </a:cubicBezTo>
                    <a:cubicBezTo>
                      <a:pt x="483277" y="279953"/>
                      <a:pt x="486692" y="283474"/>
                      <a:pt x="487830" y="286329"/>
                    </a:cubicBezTo>
                    <a:cubicBezTo>
                      <a:pt x="488400" y="287851"/>
                      <a:pt x="482708" y="296511"/>
                      <a:pt x="487261" y="294988"/>
                    </a:cubicBezTo>
                    <a:cubicBezTo>
                      <a:pt x="491910" y="293466"/>
                      <a:pt x="497412" y="288708"/>
                      <a:pt x="497412" y="298223"/>
                    </a:cubicBezTo>
                    <a:cubicBezTo>
                      <a:pt x="493048" y="303077"/>
                      <a:pt x="503294" y="305265"/>
                      <a:pt x="506614" y="307263"/>
                    </a:cubicBezTo>
                    <a:cubicBezTo>
                      <a:pt x="513919" y="311831"/>
                      <a:pt x="511452" y="300412"/>
                      <a:pt x="516670" y="302601"/>
                    </a:cubicBezTo>
                    <a:cubicBezTo>
                      <a:pt x="519801" y="303933"/>
                      <a:pt x="517998" y="317350"/>
                      <a:pt x="524354" y="309071"/>
                    </a:cubicBezTo>
                    <a:cubicBezTo>
                      <a:pt x="526631" y="306122"/>
                      <a:pt x="527770" y="294893"/>
                      <a:pt x="532703" y="299556"/>
                    </a:cubicBezTo>
                    <a:cubicBezTo>
                      <a:pt x="534885" y="301649"/>
                      <a:pt x="527959" y="310594"/>
                      <a:pt x="530521" y="311450"/>
                    </a:cubicBezTo>
                    <a:cubicBezTo>
                      <a:pt x="531849" y="311926"/>
                      <a:pt x="538774" y="305741"/>
                      <a:pt x="542000" y="305551"/>
                    </a:cubicBezTo>
                    <a:cubicBezTo>
                      <a:pt x="548546" y="305075"/>
                      <a:pt x="552246" y="313449"/>
                      <a:pt x="556704" y="312117"/>
                    </a:cubicBezTo>
                    <a:cubicBezTo>
                      <a:pt x="564483" y="309833"/>
                      <a:pt x="564863" y="312687"/>
                      <a:pt x="561922" y="317921"/>
                    </a:cubicBezTo>
                    <a:cubicBezTo>
                      <a:pt x="559455" y="322298"/>
                      <a:pt x="559645" y="324106"/>
                      <a:pt x="563724" y="326866"/>
                    </a:cubicBezTo>
                    <a:cubicBezTo>
                      <a:pt x="566001" y="328483"/>
                      <a:pt x="567993" y="330577"/>
                      <a:pt x="570365" y="332004"/>
                    </a:cubicBezTo>
                    <a:cubicBezTo>
                      <a:pt x="574824" y="334669"/>
                      <a:pt x="573970" y="325439"/>
                      <a:pt x="578619" y="326295"/>
                    </a:cubicBezTo>
                    <a:cubicBezTo>
                      <a:pt x="584026" y="327342"/>
                      <a:pt x="578808" y="334003"/>
                      <a:pt x="582508" y="336382"/>
                    </a:cubicBezTo>
                    <a:cubicBezTo>
                      <a:pt x="585734" y="339427"/>
                      <a:pt x="586398" y="333812"/>
                      <a:pt x="588200" y="331909"/>
                    </a:cubicBezTo>
                    <a:cubicBezTo>
                      <a:pt x="595979" y="323726"/>
                      <a:pt x="595790" y="338665"/>
                      <a:pt x="601292" y="339046"/>
                    </a:cubicBezTo>
                    <a:cubicBezTo>
                      <a:pt x="603853" y="339236"/>
                      <a:pt x="605751" y="336857"/>
                      <a:pt x="608881" y="338094"/>
                    </a:cubicBezTo>
                    <a:cubicBezTo>
                      <a:pt x="610115" y="338570"/>
                      <a:pt x="612297" y="346564"/>
                      <a:pt x="614194" y="348752"/>
                    </a:cubicBezTo>
                    <a:cubicBezTo>
                      <a:pt x="619222" y="354461"/>
                      <a:pt x="627665" y="354176"/>
                      <a:pt x="634590" y="355889"/>
                    </a:cubicBezTo>
                    <a:cubicBezTo>
                      <a:pt x="639524" y="357126"/>
                      <a:pt x="642654" y="359886"/>
                      <a:pt x="646449" y="363216"/>
                    </a:cubicBezTo>
                    <a:lnTo>
                      <a:pt x="646449" y="363216"/>
                    </a:lnTo>
                    <a:lnTo>
                      <a:pt x="541241" y="392049"/>
                    </a:lnTo>
                    <a:lnTo>
                      <a:pt x="541241" y="392049"/>
                    </a:lnTo>
                    <a:cubicBezTo>
                      <a:pt x="540861" y="389384"/>
                      <a:pt x="540008" y="393762"/>
                      <a:pt x="538490" y="393571"/>
                    </a:cubicBezTo>
                    <a:cubicBezTo>
                      <a:pt x="535644" y="393095"/>
                      <a:pt x="535833" y="386149"/>
                      <a:pt x="535549" y="383770"/>
                    </a:cubicBezTo>
                    <a:cubicBezTo>
                      <a:pt x="534980" y="378346"/>
                      <a:pt x="530141" y="381772"/>
                      <a:pt x="527390" y="378441"/>
                    </a:cubicBezTo>
                    <a:cubicBezTo>
                      <a:pt x="526442" y="377204"/>
                      <a:pt x="524924" y="376062"/>
                      <a:pt x="523596" y="377585"/>
                    </a:cubicBezTo>
                    <a:cubicBezTo>
                      <a:pt x="521698" y="379773"/>
                      <a:pt x="520939" y="377585"/>
                      <a:pt x="519516" y="375491"/>
                    </a:cubicBezTo>
                    <a:cubicBezTo>
                      <a:pt x="517714" y="372827"/>
                      <a:pt x="515342" y="377299"/>
                      <a:pt x="513065" y="370733"/>
                    </a:cubicBezTo>
                    <a:cubicBezTo>
                      <a:pt x="511547" y="366356"/>
                      <a:pt x="509365" y="367593"/>
                      <a:pt x="506994" y="364739"/>
                    </a:cubicBezTo>
                    <a:cubicBezTo>
                      <a:pt x="505476" y="362931"/>
                      <a:pt x="505286" y="361884"/>
                      <a:pt x="503009" y="360742"/>
                    </a:cubicBezTo>
                    <a:cubicBezTo>
                      <a:pt x="500163" y="359410"/>
                      <a:pt x="498361" y="359029"/>
                      <a:pt x="498361" y="355318"/>
                    </a:cubicBezTo>
                    <a:cubicBezTo>
                      <a:pt x="498361" y="348657"/>
                      <a:pt x="493807" y="355128"/>
                      <a:pt x="490676" y="356269"/>
                    </a:cubicBezTo>
                    <a:cubicBezTo>
                      <a:pt x="483277" y="358744"/>
                      <a:pt x="486977" y="347705"/>
                      <a:pt x="485079" y="347515"/>
                    </a:cubicBezTo>
                    <a:cubicBezTo>
                      <a:pt x="482518" y="347325"/>
                      <a:pt x="482233" y="352558"/>
                      <a:pt x="478818" y="352558"/>
                    </a:cubicBezTo>
                    <a:cubicBezTo>
                      <a:pt x="474644" y="352558"/>
                      <a:pt x="476257" y="346468"/>
                      <a:pt x="475308" y="344185"/>
                    </a:cubicBezTo>
                    <a:cubicBezTo>
                      <a:pt x="472462" y="337714"/>
                      <a:pt x="470470" y="320966"/>
                      <a:pt x="460414" y="322489"/>
                    </a:cubicBezTo>
                    <a:cubicBezTo>
                      <a:pt x="452065" y="323821"/>
                      <a:pt x="449789" y="334383"/>
                      <a:pt x="440776" y="329150"/>
                    </a:cubicBezTo>
                    <a:cubicBezTo>
                      <a:pt x="434420" y="325439"/>
                      <a:pt x="430625" y="321727"/>
                      <a:pt x="427590" y="315161"/>
                    </a:cubicBezTo>
                    <a:cubicBezTo>
                      <a:pt x="426831" y="313544"/>
                      <a:pt x="418198" y="311926"/>
                      <a:pt x="415636" y="309262"/>
                    </a:cubicBezTo>
                    <a:cubicBezTo>
                      <a:pt x="410134" y="303457"/>
                      <a:pt x="407952" y="301268"/>
                      <a:pt x="399983" y="299651"/>
                    </a:cubicBezTo>
                    <a:cubicBezTo>
                      <a:pt x="390307" y="297748"/>
                      <a:pt x="386512" y="287947"/>
                      <a:pt x="378733" y="300127"/>
                    </a:cubicBezTo>
                    <a:cubicBezTo>
                      <a:pt x="376361" y="303743"/>
                      <a:pt x="374274" y="305741"/>
                      <a:pt x="371997" y="306502"/>
                    </a:cubicBezTo>
                    <a:lnTo>
                      <a:pt x="371997" y="306502"/>
                    </a:lnTo>
                    <a:cubicBezTo>
                      <a:pt x="368013" y="307930"/>
                      <a:pt x="363554" y="305741"/>
                      <a:pt x="357103" y="303267"/>
                    </a:cubicBezTo>
                    <a:cubicBezTo>
                      <a:pt x="351506" y="301078"/>
                      <a:pt x="345340" y="304885"/>
                      <a:pt x="341640" y="302315"/>
                    </a:cubicBezTo>
                    <a:cubicBezTo>
                      <a:pt x="335189" y="297652"/>
                      <a:pt x="328169" y="295559"/>
                      <a:pt x="322476" y="290135"/>
                    </a:cubicBezTo>
                    <a:cubicBezTo>
                      <a:pt x="318587" y="286424"/>
                      <a:pt x="315077" y="290801"/>
                      <a:pt x="312326" y="288898"/>
                    </a:cubicBezTo>
                    <a:cubicBezTo>
                      <a:pt x="307772" y="285853"/>
                      <a:pt x="309954" y="282713"/>
                      <a:pt x="303029" y="280524"/>
                    </a:cubicBezTo>
                    <a:cubicBezTo>
                      <a:pt x="290316" y="276432"/>
                      <a:pt x="279786" y="281095"/>
                      <a:pt x="268971" y="275671"/>
                    </a:cubicBezTo>
                    <a:cubicBezTo>
                      <a:pt x="267264" y="274815"/>
                      <a:pt x="265651" y="273197"/>
                      <a:pt x="263848" y="271104"/>
                    </a:cubicBezTo>
                    <a:lnTo>
                      <a:pt x="263089" y="264157"/>
                    </a:lnTo>
                    <a:cubicBezTo>
                      <a:pt x="261951" y="258257"/>
                      <a:pt x="256449" y="259875"/>
                      <a:pt x="251895" y="259209"/>
                    </a:cubicBezTo>
                    <a:cubicBezTo>
                      <a:pt x="243167" y="257877"/>
                      <a:pt x="249998" y="253404"/>
                      <a:pt x="246108" y="249979"/>
                    </a:cubicBezTo>
                    <a:cubicBezTo>
                      <a:pt x="244306" y="248361"/>
                      <a:pt x="241744" y="246934"/>
                      <a:pt x="240226" y="245316"/>
                    </a:cubicBezTo>
                    <a:cubicBezTo>
                      <a:pt x="238139" y="243222"/>
                      <a:pt x="242503" y="239226"/>
                      <a:pt x="237475" y="237228"/>
                    </a:cubicBezTo>
                    <a:cubicBezTo>
                      <a:pt x="230076" y="234373"/>
                      <a:pt x="230455" y="238084"/>
                      <a:pt x="229791" y="230757"/>
                    </a:cubicBezTo>
                    <a:cubicBezTo>
                      <a:pt x="229601" y="229234"/>
                      <a:pt x="218881" y="220290"/>
                      <a:pt x="216794" y="219528"/>
                    </a:cubicBezTo>
                    <a:cubicBezTo>
                      <a:pt x="213474" y="218386"/>
                      <a:pt x="207877" y="226760"/>
                      <a:pt x="206738" y="221336"/>
                    </a:cubicBezTo>
                    <a:cubicBezTo>
                      <a:pt x="205505" y="215151"/>
                      <a:pt x="206264" y="215817"/>
                      <a:pt x="202279" y="210774"/>
                    </a:cubicBezTo>
                    <a:cubicBezTo>
                      <a:pt x="201520" y="209822"/>
                      <a:pt x="197631" y="207158"/>
                      <a:pt x="197536" y="207634"/>
                    </a:cubicBezTo>
                    <a:cubicBezTo>
                      <a:pt x="195923" y="207634"/>
                      <a:pt x="190706" y="217435"/>
                      <a:pt x="188334" y="210298"/>
                    </a:cubicBezTo>
                    <a:cubicBezTo>
                      <a:pt x="187195" y="210298"/>
                      <a:pt x="184729" y="211630"/>
                      <a:pt x="184065" y="210488"/>
                    </a:cubicBezTo>
                    <a:cubicBezTo>
                      <a:pt x="183590" y="209632"/>
                      <a:pt x="183116" y="205540"/>
                      <a:pt x="182737" y="205350"/>
                    </a:cubicBezTo>
                    <a:cubicBezTo>
                      <a:pt x="178278" y="202590"/>
                      <a:pt x="179321" y="205921"/>
                      <a:pt x="177519" y="200402"/>
                    </a:cubicBezTo>
                    <a:cubicBezTo>
                      <a:pt x="175337" y="200402"/>
                      <a:pt x="172206" y="206777"/>
                      <a:pt x="170783" y="201068"/>
                    </a:cubicBezTo>
                    <a:cubicBezTo>
                      <a:pt x="162150" y="201068"/>
                      <a:pt x="167273" y="216388"/>
                      <a:pt x="157976" y="208966"/>
                    </a:cubicBezTo>
                    <a:cubicBezTo>
                      <a:pt x="155984" y="207443"/>
                      <a:pt x="152189" y="209346"/>
                      <a:pt x="150292" y="210108"/>
                    </a:cubicBezTo>
                    <a:lnTo>
                      <a:pt x="150577" y="237418"/>
                    </a:lnTo>
                    <a:cubicBezTo>
                      <a:pt x="148964" y="237989"/>
                      <a:pt x="145549" y="235990"/>
                      <a:pt x="144031" y="236276"/>
                    </a:cubicBezTo>
                    <a:cubicBezTo>
                      <a:pt x="140046" y="237037"/>
                      <a:pt x="136726" y="240273"/>
                      <a:pt x="132267" y="238750"/>
                    </a:cubicBezTo>
                    <a:cubicBezTo>
                      <a:pt x="130370" y="238084"/>
                      <a:pt x="127619" y="235800"/>
                      <a:pt x="125911" y="235705"/>
                    </a:cubicBezTo>
                    <a:cubicBezTo>
                      <a:pt x="122022" y="235515"/>
                      <a:pt x="120883" y="239226"/>
                      <a:pt x="117658" y="240463"/>
                    </a:cubicBezTo>
                    <a:cubicBezTo>
                      <a:pt x="112345" y="242556"/>
                      <a:pt x="111966" y="233136"/>
                      <a:pt x="108266" y="234658"/>
                    </a:cubicBezTo>
                    <a:cubicBezTo>
                      <a:pt x="102479" y="237037"/>
                      <a:pt x="105135" y="233516"/>
                      <a:pt x="99348" y="232470"/>
                    </a:cubicBezTo>
                    <a:cubicBezTo>
                      <a:pt x="96218" y="231899"/>
                      <a:pt x="94225" y="232184"/>
                      <a:pt x="91190" y="232089"/>
                    </a:cubicBezTo>
                    <a:cubicBezTo>
                      <a:pt x="90431" y="232089"/>
                      <a:pt x="84169" y="225999"/>
                      <a:pt x="83980" y="232660"/>
                    </a:cubicBezTo>
                    <a:cubicBezTo>
                      <a:pt x="83695" y="239987"/>
                      <a:pt x="78003" y="234182"/>
                      <a:pt x="73544" y="233992"/>
                    </a:cubicBezTo>
                    <a:cubicBezTo>
                      <a:pt x="68232" y="233707"/>
                      <a:pt x="70319" y="236371"/>
                      <a:pt x="67093" y="237989"/>
                    </a:cubicBezTo>
                    <a:cubicBezTo>
                      <a:pt x="64911" y="239036"/>
                      <a:pt x="60073" y="235229"/>
                      <a:pt x="56848" y="235324"/>
                    </a:cubicBezTo>
                    <a:cubicBezTo>
                      <a:pt x="50871" y="235515"/>
                      <a:pt x="52199" y="233326"/>
                      <a:pt x="48025" y="230091"/>
                    </a:cubicBezTo>
                    <a:cubicBezTo>
                      <a:pt x="45179" y="227807"/>
                      <a:pt x="37305" y="227902"/>
                      <a:pt x="33795" y="228378"/>
                    </a:cubicBezTo>
                    <a:cubicBezTo>
                      <a:pt x="32656" y="228473"/>
                      <a:pt x="29621" y="232755"/>
                      <a:pt x="27913" y="229900"/>
                    </a:cubicBezTo>
                    <a:cubicBezTo>
                      <a:pt x="27249" y="228759"/>
                      <a:pt x="25636" y="226951"/>
                      <a:pt x="23644" y="227617"/>
                    </a:cubicBezTo>
                    <a:cubicBezTo>
                      <a:pt x="22790" y="227902"/>
                      <a:pt x="20703" y="230186"/>
                      <a:pt x="19849" y="228092"/>
                    </a:cubicBezTo>
                    <a:cubicBezTo>
                      <a:pt x="19659" y="227712"/>
                      <a:pt x="19280" y="227902"/>
                      <a:pt x="19185" y="227617"/>
                    </a:cubicBezTo>
                    <a:cubicBezTo>
                      <a:pt x="18901" y="225904"/>
                      <a:pt x="19659" y="224286"/>
                      <a:pt x="19659" y="222668"/>
                    </a:cubicBezTo>
                    <a:cubicBezTo>
                      <a:pt x="19659" y="220290"/>
                      <a:pt x="18616" y="220290"/>
                      <a:pt x="18047" y="218672"/>
                    </a:cubicBezTo>
                    <a:cubicBezTo>
                      <a:pt x="18047" y="218482"/>
                      <a:pt x="17478" y="218672"/>
                      <a:pt x="17383" y="218482"/>
                    </a:cubicBezTo>
                    <a:cubicBezTo>
                      <a:pt x="17193" y="218196"/>
                      <a:pt x="16244" y="216674"/>
                      <a:pt x="15201" y="215056"/>
                    </a:cubicBezTo>
                    <a:lnTo>
                      <a:pt x="15201" y="215056"/>
                    </a:lnTo>
                    <a:cubicBezTo>
                      <a:pt x="16149" y="213057"/>
                      <a:pt x="17857" y="209251"/>
                      <a:pt x="18616" y="207253"/>
                    </a:cubicBezTo>
                    <a:cubicBezTo>
                      <a:pt x="19185" y="205826"/>
                      <a:pt x="19944" y="204493"/>
                      <a:pt x="19470" y="202876"/>
                    </a:cubicBezTo>
                    <a:cubicBezTo>
                      <a:pt x="18331" y="199450"/>
                      <a:pt x="16529" y="196595"/>
                      <a:pt x="14916" y="193360"/>
                    </a:cubicBezTo>
                    <a:cubicBezTo>
                      <a:pt x="13398" y="191647"/>
                      <a:pt x="11311" y="185272"/>
                      <a:pt x="10932" y="183083"/>
                    </a:cubicBezTo>
                    <a:cubicBezTo>
                      <a:pt x="10268" y="177944"/>
                      <a:pt x="14821" y="175375"/>
                      <a:pt x="14821" y="170998"/>
                    </a:cubicBezTo>
                    <a:cubicBezTo>
                      <a:pt x="14821" y="162814"/>
                      <a:pt x="-4911" y="170998"/>
                      <a:pt x="1160" y="153774"/>
                    </a:cubicBezTo>
                    <a:cubicBezTo>
                      <a:pt x="3817" y="146257"/>
                      <a:pt x="4765" y="138264"/>
                      <a:pt x="6852" y="130841"/>
                    </a:cubicBezTo>
                    <a:cubicBezTo>
                      <a:pt x="8655" y="123514"/>
                      <a:pt x="11216" y="125988"/>
                      <a:pt x="16055" y="123039"/>
                    </a:cubicBezTo>
                    <a:cubicBezTo>
                      <a:pt x="18806" y="121326"/>
                      <a:pt x="13683" y="116949"/>
                      <a:pt x="12734" y="115045"/>
                    </a:cubicBezTo>
                    <a:cubicBezTo>
                      <a:pt x="8845" y="106767"/>
                      <a:pt x="21841" y="107528"/>
                      <a:pt x="21177" y="101152"/>
                    </a:cubicBezTo>
                    <a:cubicBezTo>
                      <a:pt x="20608" y="95157"/>
                      <a:pt x="23929" y="97441"/>
                      <a:pt x="27723" y="94016"/>
                    </a:cubicBezTo>
                    <a:cubicBezTo>
                      <a:pt x="31138" y="91066"/>
                      <a:pt x="31423" y="79457"/>
                      <a:pt x="25446" y="83263"/>
                    </a:cubicBezTo>
                    <a:cubicBezTo>
                      <a:pt x="22600" y="85166"/>
                      <a:pt x="21272" y="79266"/>
                      <a:pt x="20324" y="77363"/>
                    </a:cubicBezTo>
                    <a:cubicBezTo>
                      <a:pt x="18616" y="73842"/>
                      <a:pt x="17098" y="71749"/>
                      <a:pt x="18331" y="67371"/>
                    </a:cubicBezTo>
                    <a:cubicBezTo>
                      <a:pt x="18331" y="64231"/>
                      <a:pt x="17762" y="59854"/>
                      <a:pt x="19185" y="56999"/>
                    </a:cubicBezTo>
                    <a:cubicBezTo>
                      <a:pt x="20513" y="54240"/>
                      <a:pt x="19090" y="53859"/>
                      <a:pt x="16529" y="52812"/>
                    </a:cubicBezTo>
                    <a:cubicBezTo>
                      <a:pt x="9224" y="49672"/>
                      <a:pt x="16055" y="47198"/>
                      <a:pt x="20798" y="45390"/>
                    </a:cubicBezTo>
                    <a:cubicBezTo>
                      <a:pt x="22316" y="44819"/>
                      <a:pt x="25162" y="40442"/>
                      <a:pt x="26205" y="38919"/>
                    </a:cubicBezTo>
                    <a:cubicBezTo>
                      <a:pt x="29241" y="34542"/>
                      <a:pt x="34933" y="33971"/>
                      <a:pt x="38918" y="31212"/>
                    </a:cubicBezTo>
                    <a:cubicBezTo>
                      <a:pt x="40056" y="30450"/>
                      <a:pt x="40910" y="27691"/>
                      <a:pt x="42143" y="28928"/>
                    </a:cubicBezTo>
                    <a:cubicBezTo>
                      <a:pt x="43851" y="30641"/>
                      <a:pt x="55804" y="43677"/>
                      <a:pt x="55330" y="37302"/>
                    </a:cubicBezTo>
                    <a:cubicBezTo>
                      <a:pt x="55140" y="35113"/>
                      <a:pt x="55425" y="29784"/>
                      <a:pt x="54571" y="28071"/>
                    </a:cubicBezTo>
                    <a:cubicBezTo>
                      <a:pt x="53717" y="26264"/>
                      <a:pt x="51345" y="26359"/>
                      <a:pt x="51155" y="24360"/>
                    </a:cubicBezTo>
                    <a:lnTo>
                      <a:pt x="51155" y="2436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EE0B71D7-2CF9-936C-D173-18B6CF81A9A2}"/>
                  </a:ext>
                </a:extLst>
              </p:cNvPr>
              <p:cNvSpPr/>
              <p:nvPr/>
            </p:nvSpPr>
            <p:spPr>
              <a:xfrm>
                <a:off x="5812725" y="4217609"/>
                <a:ext cx="966794" cy="842388"/>
              </a:xfrm>
              <a:custGeom>
                <a:avLst/>
                <a:gdLst>
                  <a:gd name="connsiteX0" fmla="*/ 592827 w 966794"/>
                  <a:gd name="connsiteY0" fmla="*/ 245 h 842388"/>
                  <a:gd name="connsiteX1" fmla="*/ 599088 w 966794"/>
                  <a:gd name="connsiteY1" fmla="*/ 1197 h 842388"/>
                  <a:gd name="connsiteX2" fmla="*/ 599088 w 966794"/>
                  <a:gd name="connsiteY2" fmla="*/ 5669 h 842388"/>
                  <a:gd name="connsiteX3" fmla="*/ 604211 w 966794"/>
                  <a:gd name="connsiteY3" fmla="*/ 7287 h 842388"/>
                  <a:gd name="connsiteX4" fmla="*/ 608195 w 966794"/>
                  <a:gd name="connsiteY4" fmla="*/ 9571 h 842388"/>
                  <a:gd name="connsiteX5" fmla="*/ 617587 w 966794"/>
                  <a:gd name="connsiteY5" fmla="*/ 7382 h 842388"/>
                  <a:gd name="connsiteX6" fmla="*/ 621287 w 966794"/>
                  <a:gd name="connsiteY6" fmla="*/ 2815 h 842388"/>
                  <a:gd name="connsiteX7" fmla="*/ 628212 w 966794"/>
                  <a:gd name="connsiteY7" fmla="*/ 9190 h 842388"/>
                  <a:gd name="connsiteX8" fmla="*/ 629730 w 966794"/>
                  <a:gd name="connsiteY8" fmla="*/ 19372 h 842388"/>
                  <a:gd name="connsiteX9" fmla="*/ 637415 w 966794"/>
                  <a:gd name="connsiteY9" fmla="*/ 19182 h 842388"/>
                  <a:gd name="connsiteX10" fmla="*/ 647471 w 966794"/>
                  <a:gd name="connsiteY10" fmla="*/ 21370 h 842388"/>
                  <a:gd name="connsiteX11" fmla="*/ 648514 w 966794"/>
                  <a:gd name="connsiteY11" fmla="*/ 27365 h 842388"/>
                  <a:gd name="connsiteX12" fmla="*/ 659234 w 966794"/>
                  <a:gd name="connsiteY12" fmla="*/ 22607 h 842388"/>
                  <a:gd name="connsiteX13" fmla="*/ 667582 w 966794"/>
                  <a:gd name="connsiteY13" fmla="*/ 30220 h 842388"/>
                  <a:gd name="connsiteX14" fmla="*/ 670713 w 966794"/>
                  <a:gd name="connsiteY14" fmla="*/ 37547 h 842388"/>
                  <a:gd name="connsiteX15" fmla="*/ 667677 w 966794"/>
                  <a:gd name="connsiteY15" fmla="*/ 46207 h 842388"/>
                  <a:gd name="connsiteX16" fmla="*/ 676879 w 966794"/>
                  <a:gd name="connsiteY16" fmla="*/ 60480 h 842388"/>
                  <a:gd name="connsiteX17" fmla="*/ 689212 w 966794"/>
                  <a:gd name="connsiteY17" fmla="*/ 89884 h 842388"/>
                  <a:gd name="connsiteX18" fmla="*/ 696422 w 966794"/>
                  <a:gd name="connsiteY18" fmla="*/ 85982 h 842388"/>
                  <a:gd name="connsiteX19" fmla="*/ 699363 w 966794"/>
                  <a:gd name="connsiteY19" fmla="*/ 79607 h 842388"/>
                  <a:gd name="connsiteX20" fmla="*/ 708755 w 966794"/>
                  <a:gd name="connsiteY20" fmla="*/ 75610 h 842388"/>
                  <a:gd name="connsiteX21" fmla="*/ 723459 w 966794"/>
                  <a:gd name="connsiteY21" fmla="*/ 85697 h 842388"/>
                  <a:gd name="connsiteX22" fmla="*/ 737120 w 966794"/>
                  <a:gd name="connsiteY22" fmla="*/ 96069 h 842388"/>
                  <a:gd name="connsiteX23" fmla="*/ 747556 w 966794"/>
                  <a:gd name="connsiteY23" fmla="*/ 89408 h 842388"/>
                  <a:gd name="connsiteX24" fmla="*/ 760837 w 966794"/>
                  <a:gd name="connsiteY24" fmla="*/ 103967 h 842388"/>
                  <a:gd name="connsiteX25" fmla="*/ 759983 w 966794"/>
                  <a:gd name="connsiteY25" fmla="*/ 112151 h 842388"/>
                  <a:gd name="connsiteX26" fmla="*/ 767668 w 966794"/>
                  <a:gd name="connsiteY26" fmla="*/ 111865 h 842388"/>
                  <a:gd name="connsiteX27" fmla="*/ 783036 w 966794"/>
                  <a:gd name="connsiteY27" fmla="*/ 118526 h 842388"/>
                  <a:gd name="connsiteX28" fmla="*/ 787210 w 966794"/>
                  <a:gd name="connsiteY28" fmla="*/ 113863 h 842388"/>
                  <a:gd name="connsiteX29" fmla="*/ 780854 w 966794"/>
                  <a:gd name="connsiteY29" fmla="*/ 109772 h 842388"/>
                  <a:gd name="connsiteX30" fmla="*/ 789582 w 966794"/>
                  <a:gd name="connsiteY30" fmla="*/ 104062 h 842388"/>
                  <a:gd name="connsiteX31" fmla="*/ 799448 w 966794"/>
                  <a:gd name="connsiteY31" fmla="*/ 104348 h 842388"/>
                  <a:gd name="connsiteX32" fmla="*/ 809884 w 966794"/>
                  <a:gd name="connsiteY32" fmla="*/ 106536 h 842388"/>
                  <a:gd name="connsiteX33" fmla="*/ 805899 w 966794"/>
                  <a:gd name="connsiteY33" fmla="*/ 112626 h 842388"/>
                  <a:gd name="connsiteX34" fmla="*/ 791290 w 966794"/>
                  <a:gd name="connsiteY34" fmla="*/ 121571 h 842388"/>
                  <a:gd name="connsiteX35" fmla="*/ 786546 w 966794"/>
                  <a:gd name="connsiteY35" fmla="*/ 132800 h 842388"/>
                  <a:gd name="connsiteX36" fmla="*/ 791764 w 966794"/>
                  <a:gd name="connsiteY36" fmla="*/ 130421 h 842388"/>
                  <a:gd name="connsiteX37" fmla="*/ 799733 w 966794"/>
                  <a:gd name="connsiteY37" fmla="*/ 137653 h 842388"/>
                  <a:gd name="connsiteX38" fmla="*/ 799448 w 966794"/>
                  <a:gd name="connsiteY38" fmla="*/ 153639 h 842388"/>
                  <a:gd name="connsiteX39" fmla="*/ 801915 w 966794"/>
                  <a:gd name="connsiteY39" fmla="*/ 162203 h 842388"/>
                  <a:gd name="connsiteX40" fmla="*/ 793092 w 966794"/>
                  <a:gd name="connsiteY40" fmla="*/ 174479 h 842388"/>
                  <a:gd name="connsiteX41" fmla="*/ 803148 w 966794"/>
                  <a:gd name="connsiteY41" fmla="*/ 188086 h 842388"/>
                  <a:gd name="connsiteX42" fmla="*/ 806468 w 966794"/>
                  <a:gd name="connsiteY42" fmla="*/ 194462 h 842388"/>
                  <a:gd name="connsiteX43" fmla="*/ 802484 w 966794"/>
                  <a:gd name="connsiteY43" fmla="*/ 199315 h 842388"/>
                  <a:gd name="connsiteX44" fmla="*/ 794800 w 966794"/>
                  <a:gd name="connsiteY44" fmla="*/ 203311 h 842388"/>
                  <a:gd name="connsiteX45" fmla="*/ 792808 w 966794"/>
                  <a:gd name="connsiteY45" fmla="*/ 212351 h 842388"/>
                  <a:gd name="connsiteX46" fmla="*/ 803433 w 966794"/>
                  <a:gd name="connsiteY46" fmla="*/ 216919 h 842388"/>
                  <a:gd name="connsiteX47" fmla="*/ 803717 w 966794"/>
                  <a:gd name="connsiteY47" fmla="*/ 216634 h 842388"/>
                  <a:gd name="connsiteX48" fmla="*/ 810737 w 966794"/>
                  <a:gd name="connsiteY48" fmla="*/ 215491 h 842388"/>
                  <a:gd name="connsiteX49" fmla="*/ 810453 w 966794"/>
                  <a:gd name="connsiteY49" fmla="*/ 227767 h 842388"/>
                  <a:gd name="connsiteX50" fmla="*/ 816619 w 966794"/>
                  <a:gd name="connsiteY50" fmla="*/ 233476 h 842388"/>
                  <a:gd name="connsiteX51" fmla="*/ 826011 w 966794"/>
                  <a:gd name="connsiteY51" fmla="*/ 237092 h 842388"/>
                  <a:gd name="connsiteX52" fmla="*/ 833790 w 966794"/>
                  <a:gd name="connsiteY52" fmla="*/ 219393 h 842388"/>
                  <a:gd name="connsiteX53" fmla="*/ 823450 w 966794"/>
                  <a:gd name="connsiteY53" fmla="*/ 211304 h 842388"/>
                  <a:gd name="connsiteX54" fmla="*/ 834549 w 966794"/>
                  <a:gd name="connsiteY54" fmla="*/ 204548 h 842388"/>
                  <a:gd name="connsiteX55" fmla="*/ 840621 w 966794"/>
                  <a:gd name="connsiteY55" fmla="*/ 211114 h 842388"/>
                  <a:gd name="connsiteX56" fmla="*/ 845743 w 966794"/>
                  <a:gd name="connsiteY56" fmla="*/ 201979 h 842388"/>
                  <a:gd name="connsiteX57" fmla="*/ 850772 w 966794"/>
                  <a:gd name="connsiteY57" fmla="*/ 209972 h 842388"/>
                  <a:gd name="connsiteX58" fmla="*/ 864717 w 966794"/>
                  <a:gd name="connsiteY58" fmla="*/ 205976 h 842388"/>
                  <a:gd name="connsiteX59" fmla="*/ 860733 w 966794"/>
                  <a:gd name="connsiteY59" fmla="*/ 213208 h 842388"/>
                  <a:gd name="connsiteX60" fmla="*/ 860733 w 966794"/>
                  <a:gd name="connsiteY60" fmla="*/ 220249 h 842388"/>
                  <a:gd name="connsiteX61" fmla="*/ 857602 w 966794"/>
                  <a:gd name="connsiteY61" fmla="*/ 231858 h 842388"/>
                  <a:gd name="connsiteX62" fmla="*/ 865571 w 966794"/>
                  <a:gd name="connsiteY62" fmla="*/ 231288 h 842388"/>
                  <a:gd name="connsiteX63" fmla="*/ 874963 w 966794"/>
                  <a:gd name="connsiteY63" fmla="*/ 231002 h 842388"/>
                  <a:gd name="connsiteX64" fmla="*/ 881793 w 966794"/>
                  <a:gd name="connsiteY64" fmla="*/ 222343 h 842388"/>
                  <a:gd name="connsiteX65" fmla="*/ 889572 w 966794"/>
                  <a:gd name="connsiteY65" fmla="*/ 229765 h 842388"/>
                  <a:gd name="connsiteX66" fmla="*/ 900197 w 966794"/>
                  <a:gd name="connsiteY66" fmla="*/ 233381 h 842388"/>
                  <a:gd name="connsiteX67" fmla="*/ 895644 w 966794"/>
                  <a:gd name="connsiteY67" fmla="*/ 222819 h 842388"/>
                  <a:gd name="connsiteX68" fmla="*/ 911202 w 966794"/>
                  <a:gd name="connsiteY68" fmla="*/ 226530 h 842388"/>
                  <a:gd name="connsiteX69" fmla="*/ 914143 w 966794"/>
                  <a:gd name="connsiteY69" fmla="*/ 233096 h 842388"/>
                  <a:gd name="connsiteX70" fmla="*/ 913384 w 966794"/>
                  <a:gd name="connsiteY70" fmla="*/ 238139 h 842388"/>
                  <a:gd name="connsiteX71" fmla="*/ 918127 w 966794"/>
                  <a:gd name="connsiteY71" fmla="*/ 259549 h 842388"/>
                  <a:gd name="connsiteX72" fmla="*/ 923440 w 966794"/>
                  <a:gd name="connsiteY72" fmla="*/ 247084 h 842388"/>
                  <a:gd name="connsiteX73" fmla="*/ 929891 w 966794"/>
                  <a:gd name="connsiteY73" fmla="*/ 243468 h 842388"/>
                  <a:gd name="connsiteX74" fmla="*/ 932642 w 966794"/>
                  <a:gd name="connsiteY74" fmla="*/ 250700 h 842388"/>
                  <a:gd name="connsiteX75" fmla="*/ 942698 w 966794"/>
                  <a:gd name="connsiteY75" fmla="*/ 254506 h 842388"/>
                  <a:gd name="connsiteX76" fmla="*/ 953323 w 966794"/>
                  <a:gd name="connsiteY76" fmla="*/ 245942 h 842388"/>
                  <a:gd name="connsiteX77" fmla="*/ 954272 w 966794"/>
                  <a:gd name="connsiteY77" fmla="*/ 239947 h 842388"/>
                  <a:gd name="connsiteX78" fmla="*/ 954651 w 966794"/>
                  <a:gd name="connsiteY78" fmla="*/ 229956 h 842388"/>
                  <a:gd name="connsiteX79" fmla="*/ 961387 w 966794"/>
                  <a:gd name="connsiteY79" fmla="*/ 230431 h 842388"/>
                  <a:gd name="connsiteX80" fmla="*/ 961387 w 966794"/>
                  <a:gd name="connsiteY80" fmla="*/ 230431 h 842388"/>
                  <a:gd name="connsiteX81" fmla="*/ 962051 w 966794"/>
                  <a:gd name="connsiteY81" fmla="*/ 231764 h 842388"/>
                  <a:gd name="connsiteX82" fmla="*/ 963000 w 966794"/>
                  <a:gd name="connsiteY82" fmla="*/ 232715 h 842388"/>
                  <a:gd name="connsiteX83" fmla="*/ 966794 w 966794"/>
                  <a:gd name="connsiteY83" fmla="*/ 243087 h 842388"/>
                  <a:gd name="connsiteX84" fmla="*/ 962241 w 966794"/>
                  <a:gd name="connsiteY84" fmla="*/ 256980 h 842388"/>
                  <a:gd name="connsiteX85" fmla="*/ 965561 w 966794"/>
                  <a:gd name="connsiteY85" fmla="*/ 284671 h 842388"/>
                  <a:gd name="connsiteX86" fmla="*/ 958731 w 966794"/>
                  <a:gd name="connsiteY86" fmla="*/ 293806 h 842388"/>
                  <a:gd name="connsiteX87" fmla="*/ 956928 w 966794"/>
                  <a:gd name="connsiteY87" fmla="*/ 302656 h 842388"/>
                  <a:gd name="connsiteX88" fmla="*/ 956928 w 966794"/>
                  <a:gd name="connsiteY88" fmla="*/ 303036 h 842388"/>
                  <a:gd name="connsiteX89" fmla="*/ 956739 w 966794"/>
                  <a:gd name="connsiteY89" fmla="*/ 303417 h 842388"/>
                  <a:gd name="connsiteX90" fmla="*/ 956169 w 966794"/>
                  <a:gd name="connsiteY90" fmla="*/ 311220 h 842388"/>
                  <a:gd name="connsiteX91" fmla="*/ 864717 w 966794"/>
                  <a:gd name="connsiteY91" fmla="*/ 832683 h 842388"/>
                  <a:gd name="connsiteX92" fmla="*/ 860353 w 966794"/>
                  <a:gd name="connsiteY92" fmla="*/ 842389 h 842388"/>
                  <a:gd name="connsiteX93" fmla="*/ 860353 w 966794"/>
                  <a:gd name="connsiteY93" fmla="*/ 842389 h 842388"/>
                  <a:gd name="connsiteX94" fmla="*/ 859404 w 966794"/>
                  <a:gd name="connsiteY94" fmla="*/ 839915 h 842388"/>
                  <a:gd name="connsiteX95" fmla="*/ 838439 w 966794"/>
                  <a:gd name="connsiteY95" fmla="*/ 814888 h 842388"/>
                  <a:gd name="connsiteX96" fmla="*/ 819465 w 966794"/>
                  <a:gd name="connsiteY96" fmla="*/ 794144 h 842388"/>
                  <a:gd name="connsiteX97" fmla="*/ 796033 w 966794"/>
                  <a:gd name="connsiteY97" fmla="*/ 770926 h 842388"/>
                  <a:gd name="connsiteX98" fmla="*/ 764158 w 966794"/>
                  <a:gd name="connsiteY98" fmla="*/ 772924 h 842388"/>
                  <a:gd name="connsiteX99" fmla="*/ 738069 w 966794"/>
                  <a:gd name="connsiteY99" fmla="*/ 769213 h 842388"/>
                  <a:gd name="connsiteX100" fmla="*/ 729816 w 966794"/>
                  <a:gd name="connsiteY100" fmla="*/ 770069 h 842388"/>
                  <a:gd name="connsiteX101" fmla="*/ 726116 w 966794"/>
                  <a:gd name="connsiteY101" fmla="*/ 766168 h 842388"/>
                  <a:gd name="connsiteX102" fmla="*/ 720708 w 966794"/>
                  <a:gd name="connsiteY102" fmla="*/ 760648 h 842388"/>
                  <a:gd name="connsiteX103" fmla="*/ 711506 w 966794"/>
                  <a:gd name="connsiteY103" fmla="*/ 758650 h 842388"/>
                  <a:gd name="connsiteX104" fmla="*/ 840241 w 966794"/>
                  <a:gd name="connsiteY104" fmla="*/ 555489 h 842388"/>
                  <a:gd name="connsiteX105" fmla="*/ 834644 w 966794"/>
                  <a:gd name="connsiteY105" fmla="*/ 535316 h 842388"/>
                  <a:gd name="connsiteX106" fmla="*/ 824303 w 966794"/>
                  <a:gd name="connsiteY106" fmla="*/ 546259 h 842388"/>
                  <a:gd name="connsiteX107" fmla="*/ 817188 w 966794"/>
                  <a:gd name="connsiteY107" fmla="*/ 531795 h 842388"/>
                  <a:gd name="connsiteX108" fmla="*/ 812445 w 966794"/>
                  <a:gd name="connsiteY108" fmla="*/ 537028 h 842388"/>
                  <a:gd name="connsiteX109" fmla="*/ 808366 w 966794"/>
                  <a:gd name="connsiteY109" fmla="*/ 529225 h 842388"/>
                  <a:gd name="connsiteX110" fmla="*/ 803527 w 966794"/>
                  <a:gd name="connsiteY110" fmla="*/ 515999 h 842388"/>
                  <a:gd name="connsiteX111" fmla="*/ 790436 w 966794"/>
                  <a:gd name="connsiteY111" fmla="*/ 521994 h 842388"/>
                  <a:gd name="connsiteX112" fmla="*/ 783890 w 966794"/>
                  <a:gd name="connsiteY112" fmla="*/ 515523 h 842388"/>
                  <a:gd name="connsiteX113" fmla="*/ 793566 w 966794"/>
                  <a:gd name="connsiteY113" fmla="*/ 508767 h 842388"/>
                  <a:gd name="connsiteX114" fmla="*/ 780664 w 966794"/>
                  <a:gd name="connsiteY114" fmla="*/ 503533 h 842388"/>
                  <a:gd name="connsiteX115" fmla="*/ 772506 w 966794"/>
                  <a:gd name="connsiteY115" fmla="*/ 510289 h 842388"/>
                  <a:gd name="connsiteX116" fmla="*/ 756948 w 966794"/>
                  <a:gd name="connsiteY116" fmla="*/ 498109 h 842388"/>
                  <a:gd name="connsiteX117" fmla="*/ 745563 w 966794"/>
                  <a:gd name="connsiteY117" fmla="*/ 494398 h 842388"/>
                  <a:gd name="connsiteX118" fmla="*/ 741105 w 966794"/>
                  <a:gd name="connsiteY118" fmla="*/ 490497 h 842388"/>
                  <a:gd name="connsiteX119" fmla="*/ 737025 w 966794"/>
                  <a:gd name="connsiteY119" fmla="*/ 491543 h 842388"/>
                  <a:gd name="connsiteX120" fmla="*/ 740725 w 966794"/>
                  <a:gd name="connsiteY120" fmla="*/ 501154 h 842388"/>
                  <a:gd name="connsiteX121" fmla="*/ 728298 w 966794"/>
                  <a:gd name="connsiteY121" fmla="*/ 488784 h 842388"/>
                  <a:gd name="connsiteX122" fmla="*/ 721277 w 966794"/>
                  <a:gd name="connsiteY122" fmla="*/ 482598 h 842388"/>
                  <a:gd name="connsiteX123" fmla="*/ 705719 w 966794"/>
                  <a:gd name="connsiteY123" fmla="*/ 472607 h 842388"/>
                  <a:gd name="connsiteX124" fmla="*/ 698414 w 966794"/>
                  <a:gd name="connsiteY124" fmla="*/ 464519 h 842388"/>
                  <a:gd name="connsiteX125" fmla="*/ 686082 w 966794"/>
                  <a:gd name="connsiteY125" fmla="*/ 456620 h 842388"/>
                  <a:gd name="connsiteX126" fmla="*/ 673369 w 966794"/>
                  <a:gd name="connsiteY126" fmla="*/ 454717 h 842388"/>
                  <a:gd name="connsiteX127" fmla="*/ 665875 w 966794"/>
                  <a:gd name="connsiteY127" fmla="*/ 456811 h 842388"/>
                  <a:gd name="connsiteX128" fmla="*/ 658570 w 966794"/>
                  <a:gd name="connsiteY128" fmla="*/ 450626 h 842388"/>
                  <a:gd name="connsiteX129" fmla="*/ 655724 w 966794"/>
                  <a:gd name="connsiteY129" fmla="*/ 467944 h 842388"/>
                  <a:gd name="connsiteX130" fmla="*/ 645858 w 966794"/>
                  <a:gd name="connsiteY130" fmla="*/ 461569 h 842388"/>
                  <a:gd name="connsiteX131" fmla="*/ 630110 w 966794"/>
                  <a:gd name="connsiteY131" fmla="*/ 467183 h 842388"/>
                  <a:gd name="connsiteX132" fmla="*/ 627833 w 966794"/>
                  <a:gd name="connsiteY132" fmla="*/ 474605 h 842388"/>
                  <a:gd name="connsiteX133" fmla="*/ 624418 w 966794"/>
                  <a:gd name="connsiteY133" fmla="*/ 479934 h 842388"/>
                  <a:gd name="connsiteX134" fmla="*/ 615216 w 966794"/>
                  <a:gd name="connsiteY134" fmla="*/ 478316 h 842388"/>
                  <a:gd name="connsiteX135" fmla="*/ 603737 w 966794"/>
                  <a:gd name="connsiteY135" fmla="*/ 484882 h 842388"/>
                  <a:gd name="connsiteX136" fmla="*/ 602883 w 966794"/>
                  <a:gd name="connsiteY136" fmla="*/ 477270 h 842388"/>
                  <a:gd name="connsiteX137" fmla="*/ 596811 w 966794"/>
                  <a:gd name="connsiteY137" fmla="*/ 479268 h 842388"/>
                  <a:gd name="connsiteX138" fmla="*/ 587040 w 966794"/>
                  <a:gd name="connsiteY138" fmla="*/ 484216 h 842388"/>
                  <a:gd name="connsiteX139" fmla="*/ 580684 w 966794"/>
                  <a:gd name="connsiteY139" fmla="*/ 479173 h 842388"/>
                  <a:gd name="connsiteX140" fmla="*/ 571197 w 966794"/>
                  <a:gd name="connsiteY140" fmla="*/ 466327 h 842388"/>
                  <a:gd name="connsiteX141" fmla="*/ 562944 w 966794"/>
                  <a:gd name="connsiteY141" fmla="*/ 470989 h 842388"/>
                  <a:gd name="connsiteX142" fmla="*/ 554880 w 966794"/>
                  <a:gd name="connsiteY142" fmla="*/ 465660 h 842388"/>
                  <a:gd name="connsiteX143" fmla="*/ 548713 w 966794"/>
                  <a:gd name="connsiteY143" fmla="*/ 455859 h 842388"/>
                  <a:gd name="connsiteX144" fmla="*/ 531353 w 966794"/>
                  <a:gd name="connsiteY144" fmla="*/ 448627 h 842388"/>
                  <a:gd name="connsiteX145" fmla="*/ 518261 w 966794"/>
                  <a:gd name="connsiteY145" fmla="*/ 453005 h 842388"/>
                  <a:gd name="connsiteX146" fmla="*/ 516743 w 966794"/>
                  <a:gd name="connsiteY146" fmla="*/ 437018 h 842388"/>
                  <a:gd name="connsiteX147" fmla="*/ 501280 w 966794"/>
                  <a:gd name="connsiteY147" fmla="*/ 447771 h 842388"/>
                  <a:gd name="connsiteX148" fmla="*/ 496916 w 966794"/>
                  <a:gd name="connsiteY148" fmla="*/ 445773 h 842388"/>
                  <a:gd name="connsiteX149" fmla="*/ 492078 w 966794"/>
                  <a:gd name="connsiteY149" fmla="*/ 453385 h 842388"/>
                  <a:gd name="connsiteX150" fmla="*/ 481452 w 966794"/>
                  <a:gd name="connsiteY150" fmla="*/ 470418 h 842388"/>
                  <a:gd name="connsiteX151" fmla="*/ 478701 w 966794"/>
                  <a:gd name="connsiteY151" fmla="*/ 480886 h 842388"/>
                  <a:gd name="connsiteX152" fmla="*/ 470922 w 966794"/>
                  <a:gd name="connsiteY152" fmla="*/ 478126 h 842388"/>
                  <a:gd name="connsiteX153" fmla="*/ 457736 w 966794"/>
                  <a:gd name="connsiteY153" fmla="*/ 475176 h 842388"/>
                  <a:gd name="connsiteX154" fmla="*/ 440754 w 966794"/>
                  <a:gd name="connsiteY154" fmla="*/ 488784 h 842388"/>
                  <a:gd name="connsiteX155" fmla="*/ 436390 w 966794"/>
                  <a:gd name="connsiteY155" fmla="*/ 499822 h 842388"/>
                  <a:gd name="connsiteX156" fmla="*/ 425765 w 966794"/>
                  <a:gd name="connsiteY156" fmla="*/ 494683 h 842388"/>
                  <a:gd name="connsiteX157" fmla="*/ 413527 w 966794"/>
                  <a:gd name="connsiteY157" fmla="*/ 494969 h 842388"/>
                  <a:gd name="connsiteX158" fmla="*/ 404610 w 966794"/>
                  <a:gd name="connsiteY158" fmla="*/ 501820 h 842388"/>
                  <a:gd name="connsiteX159" fmla="*/ 396167 w 966794"/>
                  <a:gd name="connsiteY159" fmla="*/ 504770 h 842388"/>
                  <a:gd name="connsiteX160" fmla="*/ 390380 w 966794"/>
                  <a:gd name="connsiteY160" fmla="*/ 498585 h 842388"/>
                  <a:gd name="connsiteX161" fmla="*/ 383359 w 966794"/>
                  <a:gd name="connsiteY161" fmla="*/ 489925 h 842388"/>
                  <a:gd name="connsiteX162" fmla="*/ 374916 w 966794"/>
                  <a:gd name="connsiteY162" fmla="*/ 493637 h 842388"/>
                  <a:gd name="connsiteX163" fmla="*/ 364101 w 966794"/>
                  <a:gd name="connsiteY163" fmla="*/ 489830 h 842388"/>
                  <a:gd name="connsiteX164" fmla="*/ 351674 w 966794"/>
                  <a:gd name="connsiteY164" fmla="*/ 486310 h 842388"/>
                  <a:gd name="connsiteX165" fmla="*/ 339341 w 966794"/>
                  <a:gd name="connsiteY165" fmla="*/ 482123 h 842388"/>
                  <a:gd name="connsiteX166" fmla="*/ 329854 w 966794"/>
                  <a:gd name="connsiteY166" fmla="*/ 493732 h 842388"/>
                  <a:gd name="connsiteX167" fmla="*/ 327103 w 966794"/>
                  <a:gd name="connsiteY167" fmla="*/ 483931 h 842388"/>
                  <a:gd name="connsiteX168" fmla="*/ 316762 w 966794"/>
                  <a:gd name="connsiteY168" fmla="*/ 488784 h 842388"/>
                  <a:gd name="connsiteX169" fmla="*/ 300066 w 966794"/>
                  <a:gd name="connsiteY169" fmla="*/ 493256 h 842388"/>
                  <a:gd name="connsiteX170" fmla="*/ 289346 w 966794"/>
                  <a:gd name="connsiteY170" fmla="*/ 495635 h 842388"/>
                  <a:gd name="connsiteX171" fmla="*/ 281567 w 966794"/>
                  <a:gd name="connsiteY171" fmla="*/ 490877 h 842388"/>
                  <a:gd name="connsiteX172" fmla="*/ 278910 w 966794"/>
                  <a:gd name="connsiteY172" fmla="*/ 484311 h 842388"/>
                  <a:gd name="connsiteX173" fmla="*/ 276159 w 966794"/>
                  <a:gd name="connsiteY173" fmla="*/ 481361 h 842388"/>
                  <a:gd name="connsiteX174" fmla="*/ 271890 w 966794"/>
                  <a:gd name="connsiteY174" fmla="*/ 478411 h 842388"/>
                  <a:gd name="connsiteX175" fmla="*/ 266103 w 966794"/>
                  <a:gd name="connsiteY175" fmla="*/ 474224 h 842388"/>
                  <a:gd name="connsiteX176" fmla="*/ 257850 w 966794"/>
                  <a:gd name="connsiteY176" fmla="*/ 476128 h 842388"/>
                  <a:gd name="connsiteX177" fmla="*/ 251209 w 966794"/>
                  <a:gd name="connsiteY177" fmla="*/ 471846 h 842388"/>
                  <a:gd name="connsiteX178" fmla="*/ 244284 w 966794"/>
                  <a:gd name="connsiteY178" fmla="*/ 462044 h 842388"/>
                  <a:gd name="connsiteX179" fmla="*/ 238117 w 966794"/>
                  <a:gd name="connsiteY179" fmla="*/ 454908 h 842388"/>
                  <a:gd name="connsiteX180" fmla="*/ 237453 w 966794"/>
                  <a:gd name="connsiteY180" fmla="*/ 445392 h 842388"/>
                  <a:gd name="connsiteX181" fmla="*/ 246750 w 966794"/>
                  <a:gd name="connsiteY181" fmla="*/ 439397 h 842388"/>
                  <a:gd name="connsiteX182" fmla="*/ 254529 w 966794"/>
                  <a:gd name="connsiteY182" fmla="*/ 430547 h 842388"/>
                  <a:gd name="connsiteX183" fmla="*/ 247984 w 966794"/>
                  <a:gd name="connsiteY183" fmla="*/ 423125 h 842388"/>
                  <a:gd name="connsiteX184" fmla="*/ 249596 w 966794"/>
                  <a:gd name="connsiteY184" fmla="*/ 415988 h 842388"/>
                  <a:gd name="connsiteX185" fmla="*/ 245802 w 966794"/>
                  <a:gd name="connsiteY185" fmla="*/ 407805 h 842388"/>
                  <a:gd name="connsiteX186" fmla="*/ 248553 w 966794"/>
                  <a:gd name="connsiteY186" fmla="*/ 399050 h 842388"/>
                  <a:gd name="connsiteX187" fmla="*/ 247319 w 966794"/>
                  <a:gd name="connsiteY187" fmla="*/ 384491 h 842388"/>
                  <a:gd name="connsiteX188" fmla="*/ 240204 w 966794"/>
                  <a:gd name="connsiteY188" fmla="*/ 375071 h 842388"/>
                  <a:gd name="connsiteX189" fmla="*/ 231287 w 966794"/>
                  <a:gd name="connsiteY189" fmla="*/ 367268 h 842388"/>
                  <a:gd name="connsiteX190" fmla="*/ 225879 w 966794"/>
                  <a:gd name="connsiteY190" fmla="*/ 360702 h 842388"/>
                  <a:gd name="connsiteX191" fmla="*/ 223792 w 966794"/>
                  <a:gd name="connsiteY191" fmla="*/ 370598 h 842388"/>
                  <a:gd name="connsiteX192" fmla="*/ 218575 w 966794"/>
                  <a:gd name="connsiteY192" fmla="*/ 364889 h 842388"/>
                  <a:gd name="connsiteX193" fmla="*/ 211175 w 966794"/>
                  <a:gd name="connsiteY193" fmla="*/ 374214 h 842388"/>
                  <a:gd name="connsiteX194" fmla="*/ 206906 w 966794"/>
                  <a:gd name="connsiteY194" fmla="*/ 373358 h 842388"/>
                  <a:gd name="connsiteX195" fmla="*/ 190020 w 966794"/>
                  <a:gd name="connsiteY195" fmla="*/ 367172 h 842388"/>
                  <a:gd name="connsiteX196" fmla="*/ 184422 w 966794"/>
                  <a:gd name="connsiteY196" fmla="*/ 362129 h 842388"/>
                  <a:gd name="connsiteX197" fmla="*/ 169528 w 966794"/>
                  <a:gd name="connsiteY197" fmla="*/ 354707 h 842388"/>
                  <a:gd name="connsiteX198" fmla="*/ 168485 w 966794"/>
                  <a:gd name="connsiteY198" fmla="*/ 343383 h 842388"/>
                  <a:gd name="connsiteX199" fmla="*/ 171805 w 966794"/>
                  <a:gd name="connsiteY199" fmla="*/ 335866 h 842388"/>
                  <a:gd name="connsiteX200" fmla="*/ 179964 w 966794"/>
                  <a:gd name="connsiteY200" fmla="*/ 326921 h 842388"/>
                  <a:gd name="connsiteX201" fmla="*/ 175505 w 966794"/>
                  <a:gd name="connsiteY201" fmla="*/ 326636 h 842388"/>
                  <a:gd name="connsiteX202" fmla="*/ 175979 w 966794"/>
                  <a:gd name="connsiteY202" fmla="*/ 319974 h 842388"/>
                  <a:gd name="connsiteX203" fmla="*/ 174461 w 966794"/>
                  <a:gd name="connsiteY203" fmla="*/ 311886 h 842388"/>
                  <a:gd name="connsiteX204" fmla="*/ 168105 w 966794"/>
                  <a:gd name="connsiteY204" fmla="*/ 304844 h 842388"/>
                  <a:gd name="connsiteX205" fmla="*/ 159852 w 966794"/>
                  <a:gd name="connsiteY205" fmla="*/ 299516 h 842388"/>
                  <a:gd name="connsiteX206" fmla="*/ 162223 w 966794"/>
                  <a:gd name="connsiteY206" fmla="*/ 291903 h 842388"/>
                  <a:gd name="connsiteX207" fmla="*/ 158239 w 966794"/>
                  <a:gd name="connsiteY207" fmla="*/ 285432 h 842388"/>
                  <a:gd name="connsiteX208" fmla="*/ 154919 w 966794"/>
                  <a:gd name="connsiteY208" fmla="*/ 277915 h 842388"/>
                  <a:gd name="connsiteX209" fmla="*/ 149132 w 966794"/>
                  <a:gd name="connsiteY209" fmla="*/ 266877 h 842388"/>
                  <a:gd name="connsiteX210" fmla="*/ 142301 w 966794"/>
                  <a:gd name="connsiteY210" fmla="*/ 264783 h 842388"/>
                  <a:gd name="connsiteX211" fmla="*/ 125699 w 966794"/>
                  <a:gd name="connsiteY211" fmla="*/ 256029 h 842388"/>
                  <a:gd name="connsiteX212" fmla="*/ 121146 w 966794"/>
                  <a:gd name="connsiteY212" fmla="*/ 261738 h 842388"/>
                  <a:gd name="connsiteX213" fmla="*/ 112038 w 966794"/>
                  <a:gd name="connsiteY213" fmla="*/ 261738 h 842388"/>
                  <a:gd name="connsiteX214" fmla="*/ 99516 w 966794"/>
                  <a:gd name="connsiteY214" fmla="*/ 254125 h 842388"/>
                  <a:gd name="connsiteX215" fmla="*/ 88796 w 966794"/>
                  <a:gd name="connsiteY215" fmla="*/ 239852 h 842388"/>
                  <a:gd name="connsiteX216" fmla="*/ 81776 w 966794"/>
                  <a:gd name="connsiteY216" fmla="*/ 232239 h 842388"/>
                  <a:gd name="connsiteX217" fmla="*/ 72953 w 966794"/>
                  <a:gd name="connsiteY217" fmla="*/ 229385 h 842388"/>
                  <a:gd name="connsiteX218" fmla="*/ 66692 w 966794"/>
                  <a:gd name="connsiteY218" fmla="*/ 219298 h 842388"/>
                  <a:gd name="connsiteX219" fmla="*/ 57679 w 966794"/>
                  <a:gd name="connsiteY219" fmla="*/ 224627 h 842388"/>
                  <a:gd name="connsiteX220" fmla="*/ 43639 w 966794"/>
                  <a:gd name="connsiteY220" fmla="*/ 216824 h 842388"/>
                  <a:gd name="connsiteX221" fmla="*/ 28460 w 966794"/>
                  <a:gd name="connsiteY221" fmla="*/ 213398 h 842388"/>
                  <a:gd name="connsiteX222" fmla="*/ 23907 w 966794"/>
                  <a:gd name="connsiteY222" fmla="*/ 199505 h 842388"/>
                  <a:gd name="connsiteX223" fmla="*/ 14135 w 966794"/>
                  <a:gd name="connsiteY223" fmla="*/ 193034 h 842388"/>
                  <a:gd name="connsiteX224" fmla="*/ 24001 w 966794"/>
                  <a:gd name="connsiteY224" fmla="*/ 191036 h 842388"/>
                  <a:gd name="connsiteX225" fmla="*/ 24950 w 966794"/>
                  <a:gd name="connsiteY225" fmla="*/ 183899 h 842388"/>
                  <a:gd name="connsiteX226" fmla="*/ 22294 w 966794"/>
                  <a:gd name="connsiteY226" fmla="*/ 180093 h 842388"/>
                  <a:gd name="connsiteX227" fmla="*/ 20207 w 966794"/>
                  <a:gd name="connsiteY227" fmla="*/ 171338 h 842388"/>
                  <a:gd name="connsiteX228" fmla="*/ 16317 w 966794"/>
                  <a:gd name="connsiteY228" fmla="*/ 174193 h 842388"/>
                  <a:gd name="connsiteX229" fmla="*/ 15369 w 966794"/>
                  <a:gd name="connsiteY229" fmla="*/ 170101 h 842388"/>
                  <a:gd name="connsiteX230" fmla="*/ 8064 w 966794"/>
                  <a:gd name="connsiteY230" fmla="*/ 169055 h 842388"/>
                  <a:gd name="connsiteX231" fmla="*/ 3320 w 966794"/>
                  <a:gd name="connsiteY231" fmla="*/ 163821 h 842388"/>
                  <a:gd name="connsiteX232" fmla="*/ 8633 w 966794"/>
                  <a:gd name="connsiteY232" fmla="*/ 156779 h 842388"/>
                  <a:gd name="connsiteX233" fmla="*/ 3890 w 966794"/>
                  <a:gd name="connsiteY233" fmla="*/ 147549 h 842388"/>
                  <a:gd name="connsiteX234" fmla="*/ 3510 w 966794"/>
                  <a:gd name="connsiteY234" fmla="*/ 137843 h 842388"/>
                  <a:gd name="connsiteX235" fmla="*/ 0 w 966794"/>
                  <a:gd name="connsiteY235" fmla="*/ 128327 h 842388"/>
                  <a:gd name="connsiteX236" fmla="*/ 0 w 966794"/>
                  <a:gd name="connsiteY236" fmla="*/ 128327 h 842388"/>
                  <a:gd name="connsiteX237" fmla="*/ 105208 w 966794"/>
                  <a:gd name="connsiteY237" fmla="*/ 99494 h 842388"/>
                  <a:gd name="connsiteX238" fmla="*/ 105208 w 966794"/>
                  <a:gd name="connsiteY238" fmla="*/ 99494 h 842388"/>
                  <a:gd name="connsiteX239" fmla="*/ 119723 w 966794"/>
                  <a:gd name="connsiteY239" fmla="*/ 100351 h 842388"/>
                  <a:gd name="connsiteX240" fmla="*/ 129115 w 966794"/>
                  <a:gd name="connsiteY240" fmla="*/ 95022 h 842388"/>
                  <a:gd name="connsiteX241" fmla="*/ 139171 w 966794"/>
                  <a:gd name="connsiteY241" fmla="*/ 102635 h 842388"/>
                  <a:gd name="connsiteX242" fmla="*/ 145337 w 966794"/>
                  <a:gd name="connsiteY242" fmla="*/ 103206 h 842388"/>
                  <a:gd name="connsiteX243" fmla="*/ 143534 w 966794"/>
                  <a:gd name="connsiteY243" fmla="*/ 109486 h 842388"/>
                  <a:gd name="connsiteX244" fmla="*/ 157195 w 966794"/>
                  <a:gd name="connsiteY244" fmla="*/ 108439 h 842388"/>
                  <a:gd name="connsiteX245" fmla="*/ 159282 w 966794"/>
                  <a:gd name="connsiteY245" fmla="*/ 121762 h 842388"/>
                  <a:gd name="connsiteX246" fmla="*/ 166018 w 966794"/>
                  <a:gd name="connsiteY246" fmla="*/ 117004 h 842388"/>
                  <a:gd name="connsiteX247" fmla="*/ 172564 w 966794"/>
                  <a:gd name="connsiteY247" fmla="*/ 124140 h 842388"/>
                  <a:gd name="connsiteX248" fmla="*/ 183853 w 966794"/>
                  <a:gd name="connsiteY248" fmla="*/ 120715 h 842388"/>
                  <a:gd name="connsiteX249" fmla="*/ 198653 w 966794"/>
                  <a:gd name="connsiteY249" fmla="*/ 122237 h 842388"/>
                  <a:gd name="connsiteX250" fmla="*/ 218575 w 966794"/>
                  <a:gd name="connsiteY250" fmla="*/ 131372 h 842388"/>
                  <a:gd name="connsiteX251" fmla="*/ 238117 w 966794"/>
                  <a:gd name="connsiteY251" fmla="*/ 141173 h 842388"/>
                  <a:gd name="connsiteX252" fmla="*/ 250545 w 966794"/>
                  <a:gd name="connsiteY252" fmla="*/ 141649 h 842388"/>
                  <a:gd name="connsiteX253" fmla="*/ 267147 w 966794"/>
                  <a:gd name="connsiteY253" fmla="*/ 124997 h 842388"/>
                  <a:gd name="connsiteX254" fmla="*/ 281472 w 966794"/>
                  <a:gd name="connsiteY254" fmla="*/ 140983 h 842388"/>
                  <a:gd name="connsiteX255" fmla="*/ 316573 w 966794"/>
                  <a:gd name="connsiteY255" fmla="*/ 131943 h 842388"/>
                  <a:gd name="connsiteX256" fmla="*/ 345128 w 966794"/>
                  <a:gd name="connsiteY256" fmla="*/ 154400 h 842388"/>
                  <a:gd name="connsiteX257" fmla="*/ 380419 w 966794"/>
                  <a:gd name="connsiteY257" fmla="*/ 130326 h 842388"/>
                  <a:gd name="connsiteX258" fmla="*/ 386111 w 966794"/>
                  <a:gd name="connsiteY258" fmla="*/ 137462 h 842388"/>
                  <a:gd name="connsiteX259" fmla="*/ 401005 w 966794"/>
                  <a:gd name="connsiteY259" fmla="*/ 148406 h 842388"/>
                  <a:gd name="connsiteX260" fmla="*/ 416184 w 966794"/>
                  <a:gd name="connsiteY260" fmla="*/ 137557 h 842388"/>
                  <a:gd name="connsiteX261" fmla="*/ 419504 w 966794"/>
                  <a:gd name="connsiteY261" fmla="*/ 116528 h 842388"/>
                  <a:gd name="connsiteX262" fmla="*/ 440849 w 966794"/>
                  <a:gd name="connsiteY262" fmla="*/ 87219 h 842388"/>
                  <a:gd name="connsiteX263" fmla="*/ 455648 w 966794"/>
                  <a:gd name="connsiteY263" fmla="*/ 74563 h 842388"/>
                  <a:gd name="connsiteX264" fmla="*/ 483729 w 966794"/>
                  <a:gd name="connsiteY264" fmla="*/ 73992 h 842388"/>
                  <a:gd name="connsiteX265" fmla="*/ 504221 w 966794"/>
                  <a:gd name="connsiteY265" fmla="*/ 72280 h 842388"/>
                  <a:gd name="connsiteX266" fmla="*/ 516459 w 966794"/>
                  <a:gd name="connsiteY266" fmla="*/ 66570 h 842388"/>
                  <a:gd name="connsiteX267" fmla="*/ 514561 w 966794"/>
                  <a:gd name="connsiteY267" fmla="*/ 50108 h 842388"/>
                  <a:gd name="connsiteX268" fmla="*/ 528222 w 966794"/>
                  <a:gd name="connsiteY268" fmla="*/ 33646 h 842388"/>
                  <a:gd name="connsiteX269" fmla="*/ 542073 w 966794"/>
                  <a:gd name="connsiteY269" fmla="*/ 22132 h 842388"/>
                  <a:gd name="connsiteX270" fmla="*/ 558390 w 966794"/>
                  <a:gd name="connsiteY270" fmla="*/ 20609 h 842388"/>
                  <a:gd name="connsiteX271" fmla="*/ 569774 w 966794"/>
                  <a:gd name="connsiteY271" fmla="*/ 17469 h 842388"/>
                  <a:gd name="connsiteX272" fmla="*/ 581158 w 966794"/>
                  <a:gd name="connsiteY272" fmla="*/ 13472 h 842388"/>
                  <a:gd name="connsiteX273" fmla="*/ 590645 w 966794"/>
                  <a:gd name="connsiteY273" fmla="*/ 4432 h 842388"/>
                  <a:gd name="connsiteX274" fmla="*/ 592353 w 966794"/>
                  <a:gd name="connsiteY274" fmla="*/ 911 h 842388"/>
                  <a:gd name="connsiteX275" fmla="*/ 592637 w 966794"/>
                  <a:gd name="connsiteY275" fmla="*/ 626 h 842388"/>
                  <a:gd name="connsiteX276" fmla="*/ 592637 w 966794"/>
                  <a:gd name="connsiteY276" fmla="*/ 626 h 84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</a:cxnLst>
                <a:rect l="l" t="t" r="r" b="b"/>
                <a:pathLst>
                  <a:path w="966794" h="842388">
                    <a:moveTo>
                      <a:pt x="592827" y="245"/>
                    </a:moveTo>
                    <a:cubicBezTo>
                      <a:pt x="593870" y="55"/>
                      <a:pt x="599088" y="-516"/>
                      <a:pt x="599088" y="1197"/>
                    </a:cubicBezTo>
                    <a:cubicBezTo>
                      <a:pt x="599088" y="2529"/>
                      <a:pt x="598234" y="4337"/>
                      <a:pt x="599088" y="5669"/>
                    </a:cubicBezTo>
                    <a:cubicBezTo>
                      <a:pt x="600132" y="7287"/>
                      <a:pt x="602408" y="6526"/>
                      <a:pt x="604211" y="7287"/>
                    </a:cubicBezTo>
                    <a:cubicBezTo>
                      <a:pt x="605729" y="8048"/>
                      <a:pt x="606298" y="9285"/>
                      <a:pt x="608195" y="9571"/>
                    </a:cubicBezTo>
                    <a:cubicBezTo>
                      <a:pt x="611421" y="10142"/>
                      <a:pt x="615690" y="10618"/>
                      <a:pt x="617587" y="7382"/>
                    </a:cubicBezTo>
                    <a:cubicBezTo>
                      <a:pt x="618156" y="6431"/>
                      <a:pt x="620244" y="2815"/>
                      <a:pt x="621287" y="2815"/>
                    </a:cubicBezTo>
                    <a:cubicBezTo>
                      <a:pt x="621572" y="2815"/>
                      <a:pt x="627643" y="8334"/>
                      <a:pt x="628212" y="9190"/>
                    </a:cubicBezTo>
                    <a:cubicBezTo>
                      <a:pt x="629920" y="12045"/>
                      <a:pt x="626884" y="17279"/>
                      <a:pt x="629730" y="19372"/>
                    </a:cubicBezTo>
                    <a:cubicBezTo>
                      <a:pt x="633335" y="23178"/>
                      <a:pt x="635897" y="12425"/>
                      <a:pt x="637415" y="19182"/>
                    </a:cubicBezTo>
                    <a:cubicBezTo>
                      <a:pt x="638079" y="22036"/>
                      <a:pt x="644814" y="20990"/>
                      <a:pt x="647471" y="21370"/>
                    </a:cubicBezTo>
                    <a:cubicBezTo>
                      <a:pt x="650791" y="21941"/>
                      <a:pt x="647091" y="25367"/>
                      <a:pt x="648514" y="27365"/>
                    </a:cubicBezTo>
                    <a:cubicBezTo>
                      <a:pt x="653922" y="34883"/>
                      <a:pt x="655155" y="17374"/>
                      <a:pt x="659234" y="22607"/>
                    </a:cubicBezTo>
                    <a:cubicBezTo>
                      <a:pt x="661890" y="26033"/>
                      <a:pt x="663978" y="27651"/>
                      <a:pt x="667582" y="30220"/>
                    </a:cubicBezTo>
                    <a:cubicBezTo>
                      <a:pt x="669764" y="31742"/>
                      <a:pt x="667203" y="35454"/>
                      <a:pt x="670713" y="37547"/>
                    </a:cubicBezTo>
                    <a:cubicBezTo>
                      <a:pt x="680674" y="43447"/>
                      <a:pt x="671093" y="43066"/>
                      <a:pt x="667677" y="46207"/>
                    </a:cubicBezTo>
                    <a:cubicBezTo>
                      <a:pt x="663219" y="50203"/>
                      <a:pt x="674128" y="58387"/>
                      <a:pt x="676879" y="60480"/>
                    </a:cubicBezTo>
                    <a:cubicBezTo>
                      <a:pt x="682192" y="68283"/>
                      <a:pt x="679725" y="84269"/>
                      <a:pt x="689212" y="89884"/>
                    </a:cubicBezTo>
                    <a:cubicBezTo>
                      <a:pt x="691110" y="90930"/>
                      <a:pt x="694999" y="86934"/>
                      <a:pt x="696422" y="85982"/>
                    </a:cubicBezTo>
                    <a:cubicBezTo>
                      <a:pt x="700217" y="83413"/>
                      <a:pt x="706478" y="85316"/>
                      <a:pt x="699363" y="79607"/>
                    </a:cubicBezTo>
                    <a:cubicBezTo>
                      <a:pt x="697561" y="78179"/>
                      <a:pt x="707142" y="76181"/>
                      <a:pt x="708755" y="75610"/>
                    </a:cubicBezTo>
                    <a:cubicBezTo>
                      <a:pt x="715490" y="79607"/>
                      <a:pt x="709893" y="94356"/>
                      <a:pt x="723459" y="85697"/>
                    </a:cubicBezTo>
                    <a:cubicBezTo>
                      <a:pt x="733610" y="79131"/>
                      <a:pt x="731808" y="91882"/>
                      <a:pt x="737120" y="96069"/>
                    </a:cubicBezTo>
                    <a:cubicBezTo>
                      <a:pt x="740061" y="98448"/>
                      <a:pt x="744330" y="90645"/>
                      <a:pt x="747556" y="89408"/>
                    </a:cubicBezTo>
                    <a:cubicBezTo>
                      <a:pt x="751350" y="87980"/>
                      <a:pt x="758560" y="100541"/>
                      <a:pt x="760837" y="103967"/>
                    </a:cubicBezTo>
                    <a:cubicBezTo>
                      <a:pt x="762260" y="105965"/>
                      <a:pt x="759319" y="109676"/>
                      <a:pt x="759983" y="112151"/>
                    </a:cubicBezTo>
                    <a:cubicBezTo>
                      <a:pt x="761501" y="117384"/>
                      <a:pt x="765296" y="113007"/>
                      <a:pt x="767668" y="111865"/>
                    </a:cubicBezTo>
                    <a:cubicBezTo>
                      <a:pt x="775542" y="109581"/>
                      <a:pt x="774783" y="118811"/>
                      <a:pt x="783036" y="118526"/>
                    </a:cubicBezTo>
                    <a:cubicBezTo>
                      <a:pt x="785218" y="118526"/>
                      <a:pt x="789961" y="116908"/>
                      <a:pt x="787210" y="113863"/>
                    </a:cubicBezTo>
                    <a:cubicBezTo>
                      <a:pt x="785028" y="111580"/>
                      <a:pt x="782562" y="113483"/>
                      <a:pt x="780854" y="109772"/>
                    </a:cubicBezTo>
                    <a:cubicBezTo>
                      <a:pt x="778198" y="104062"/>
                      <a:pt x="787495" y="107773"/>
                      <a:pt x="789582" y="104062"/>
                    </a:cubicBezTo>
                    <a:cubicBezTo>
                      <a:pt x="791954" y="99685"/>
                      <a:pt x="797266" y="100732"/>
                      <a:pt x="799448" y="104348"/>
                    </a:cubicBezTo>
                    <a:cubicBezTo>
                      <a:pt x="800966" y="107012"/>
                      <a:pt x="807038" y="103967"/>
                      <a:pt x="809884" y="106536"/>
                    </a:cubicBezTo>
                    <a:cubicBezTo>
                      <a:pt x="813583" y="109867"/>
                      <a:pt x="808176" y="111770"/>
                      <a:pt x="805899" y="112626"/>
                    </a:cubicBezTo>
                    <a:cubicBezTo>
                      <a:pt x="801156" y="114529"/>
                      <a:pt x="794894" y="117765"/>
                      <a:pt x="791290" y="121571"/>
                    </a:cubicBezTo>
                    <a:cubicBezTo>
                      <a:pt x="788823" y="124140"/>
                      <a:pt x="784269" y="128708"/>
                      <a:pt x="786546" y="132800"/>
                    </a:cubicBezTo>
                    <a:cubicBezTo>
                      <a:pt x="789392" y="137938"/>
                      <a:pt x="789677" y="132134"/>
                      <a:pt x="791764" y="130421"/>
                    </a:cubicBezTo>
                    <a:cubicBezTo>
                      <a:pt x="797646" y="125473"/>
                      <a:pt x="799733" y="133751"/>
                      <a:pt x="799733" y="137653"/>
                    </a:cubicBezTo>
                    <a:cubicBezTo>
                      <a:pt x="799733" y="142696"/>
                      <a:pt x="800302" y="148691"/>
                      <a:pt x="799448" y="153639"/>
                    </a:cubicBezTo>
                    <a:cubicBezTo>
                      <a:pt x="798310" y="158587"/>
                      <a:pt x="801251" y="158397"/>
                      <a:pt x="801915" y="162203"/>
                    </a:cubicBezTo>
                    <a:cubicBezTo>
                      <a:pt x="802199" y="164106"/>
                      <a:pt x="790910" y="165534"/>
                      <a:pt x="793092" y="174479"/>
                    </a:cubicBezTo>
                    <a:cubicBezTo>
                      <a:pt x="794325" y="179617"/>
                      <a:pt x="799069" y="184946"/>
                      <a:pt x="803148" y="188086"/>
                    </a:cubicBezTo>
                    <a:cubicBezTo>
                      <a:pt x="805045" y="189514"/>
                      <a:pt x="808650" y="191893"/>
                      <a:pt x="806468" y="194462"/>
                    </a:cubicBezTo>
                    <a:cubicBezTo>
                      <a:pt x="804666" y="196555"/>
                      <a:pt x="803622" y="196460"/>
                      <a:pt x="802484" y="199315"/>
                    </a:cubicBezTo>
                    <a:cubicBezTo>
                      <a:pt x="800681" y="203787"/>
                      <a:pt x="798689" y="202645"/>
                      <a:pt x="794800" y="203311"/>
                    </a:cubicBezTo>
                    <a:cubicBezTo>
                      <a:pt x="791859" y="203882"/>
                      <a:pt x="791005" y="210543"/>
                      <a:pt x="792808" y="212351"/>
                    </a:cubicBezTo>
                    <a:cubicBezTo>
                      <a:pt x="795369" y="216634"/>
                      <a:pt x="798974" y="216919"/>
                      <a:pt x="803433" y="216919"/>
                    </a:cubicBezTo>
                    <a:lnTo>
                      <a:pt x="803717" y="216634"/>
                    </a:lnTo>
                    <a:cubicBezTo>
                      <a:pt x="804476" y="210543"/>
                      <a:pt x="813868" y="211590"/>
                      <a:pt x="810737" y="215491"/>
                    </a:cubicBezTo>
                    <a:cubicBezTo>
                      <a:pt x="807512" y="219393"/>
                      <a:pt x="804192" y="224817"/>
                      <a:pt x="810453" y="227767"/>
                    </a:cubicBezTo>
                    <a:cubicBezTo>
                      <a:pt x="816240" y="230526"/>
                      <a:pt x="815101" y="226720"/>
                      <a:pt x="816619" y="233476"/>
                    </a:cubicBezTo>
                    <a:cubicBezTo>
                      <a:pt x="817378" y="236712"/>
                      <a:pt x="823734" y="240899"/>
                      <a:pt x="826011" y="237092"/>
                    </a:cubicBezTo>
                    <a:cubicBezTo>
                      <a:pt x="827624" y="234333"/>
                      <a:pt x="836162" y="222533"/>
                      <a:pt x="833790" y="219393"/>
                    </a:cubicBezTo>
                    <a:cubicBezTo>
                      <a:pt x="831419" y="216348"/>
                      <a:pt x="818801" y="221962"/>
                      <a:pt x="823450" y="211304"/>
                    </a:cubicBezTo>
                    <a:cubicBezTo>
                      <a:pt x="824588" y="208640"/>
                      <a:pt x="831419" y="203977"/>
                      <a:pt x="834549" y="204548"/>
                    </a:cubicBezTo>
                    <a:cubicBezTo>
                      <a:pt x="839198" y="205405"/>
                      <a:pt x="837870" y="208355"/>
                      <a:pt x="840621" y="211114"/>
                    </a:cubicBezTo>
                    <a:cubicBezTo>
                      <a:pt x="845364" y="215682"/>
                      <a:pt x="843372" y="203502"/>
                      <a:pt x="845743" y="201979"/>
                    </a:cubicBezTo>
                    <a:cubicBezTo>
                      <a:pt x="850202" y="199124"/>
                      <a:pt x="849443" y="207879"/>
                      <a:pt x="850772" y="209972"/>
                    </a:cubicBezTo>
                    <a:cubicBezTo>
                      <a:pt x="857317" y="212542"/>
                      <a:pt x="856843" y="202550"/>
                      <a:pt x="864717" y="205976"/>
                    </a:cubicBezTo>
                    <a:cubicBezTo>
                      <a:pt x="870409" y="208450"/>
                      <a:pt x="861207" y="209592"/>
                      <a:pt x="860733" y="213208"/>
                    </a:cubicBezTo>
                    <a:cubicBezTo>
                      <a:pt x="860353" y="215396"/>
                      <a:pt x="863579" y="218822"/>
                      <a:pt x="860733" y="220249"/>
                    </a:cubicBezTo>
                    <a:cubicBezTo>
                      <a:pt x="857222" y="222057"/>
                      <a:pt x="852953" y="229004"/>
                      <a:pt x="857602" y="231858"/>
                    </a:cubicBezTo>
                    <a:cubicBezTo>
                      <a:pt x="860069" y="233381"/>
                      <a:pt x="863199" y="232715"/>
                      <a:pt x="865571" y="231288"/>
                    </a:cubicBezTo>
                    <a:cubicBezTo>
                      <a:pt x="868607" y="229480"/>
                      <a:pt x="871737" y="231002"/>
                      <a:pt x="874963" y="231002"/>
                    </a:cubicBezTo>
                    <a:cubicBezTo>
                      <a:pt x="877050" y="227672"/>
                      <a:pt x="876860" y="223675"/>
                      <a:pt x="881793" y="222343"/>
                    </a:cubicBezTo>
                    <a:cubicBezTo>
                      <a:pt x="889762" y="220154"/>
                      <a:pt x="886726" y="224246"/>
                      <a:pt x="889572" y="229765"/>
                    </a:cubicBezTo>
                    <a:cubicBezTo>
                      <a:pt x="891280" y="233000"/>
                      <a:pt x="896782" y="234237"/>
                      <a:pt x="900197" y="233381"/>
                    </a:cubicBezTo>
                    <a:cubicBezTo>
                      <a:pt x="900577" y="231383"/>
                      <a:pt x="893177" y="227006"/>
                      <a:pt x="895644" y="222819"/>
                    </a:cubicBezTo>
                    <a:cubicBezTo>
                      <a:pt x="897067" y="220345"/>
                      <a:pt x="908735" y="225102"/>
                      <a:pt x="911202" y="226530"/>
                    </a:cubicBezTo>
                    <a:cubicBezTo>
                      <a:pt x="914048" y="228147"/>
                      <a:pt x="913099" y="230431"/>
                      <a:pt x="914143" y="233096"/>
                    </a:cubicBezTo>
                    <a:cubicBezTo>
                      <a:pt x="915092" y="235379"/>
                      <a:pt x="918412" y="237283"/>
                      <a:pt x="913384" y="238139"/>
                    </a:cubicBezTo>
                    <a:cubicBezTo>
                      <a:pt x="906459" y="241755"/>
                      <a:pt x="911961" y="263451"/>
                      <a:pt x="918127" y="259549"/>
                    </a:cubicBezTo>
                    <a:cubicBezTo>
                      <a:pt x="920594" y="258027"/>
                      <a:pt x="921068" y="249843"/>
                      <a:pt x="923440" y="247084"/>
                    </a:cubicBezTo>
                    <a:cubicBezTo>
                      <a:pt x="924578" y="245752"/>
                      <a:pt x="928468" y="242326"/>
                      <a:pt x="929891" y="243468"/>
                    </a:cubicBezTo>
                    <a:cubicBezTo>
                      <a:pt x="931694" y="244895"/>
                      <a:pt x="931504" y="248702"/>
                      <a:pt x="932642" y="250700"/>
                    </a:cubicBezTo>
                    <a:cubicBezTo>
                      <a:pt x="933496" y="252222"/>
                      <a:pt x="940232" y="252032"/>
                      <a:pt x="942698" y="254506"/>
                    </a:cubicBezTo>
                    <a:cubicBezTo>
                      <a:pt x="950098" y="261928"/>
                      <a:pt x="958256" y="249558"/>
                      <a:pt x="953323" y="245942"/>
                    </a:cubicBezTo>
                    <a:cubicBezTo>
                      <a:pt x="948485" y="242421"/>
                      <a:pt x="952280" y="242802"/>
                      <a:pt x="954272" y="239947"/>
                    </a:cubicBezTo>
                    <a:cubicBezTo>
                      <a:pt x="955221" y="238424"/>
                      <a:pt x="953323" y="231668"/>
                      <a:pt x="954651" y="229956"/>
                    </a:cubicBezTo>
                    <a:cubicBezTo>
                      <a:pt x="956169" y="227957"/>
                      <a:pt x="960913" y="230907"/>
                      <a:pt x="961387" y="230431"/>
                    </a:cubicBezTo>
                    <a:lnTo>
                      <a:pt x="961387" y="230431"/>
                    </a:lnTo>
                    <a:cubicBezTo>
                      <a:pt x="961387" y="230431"/>
                      <a:pt x="961577" y="231668"/>
                      <a:pt x="962051" y="231764"/>
                    </a:cubicBezTo>
                    <a:cubicBezTo>
                      <a:pt x="962051" y="232049"/>
                      <a:pt x="962810" y="232715"/>
                      <a:pt x="963000" y="232715"/>
                    </a:cubicBezTo>
                    <a:cubicBezTo>
                      <a:pt x="963948" y="236712"/>
                      <a:pt x="966794" y="237663"/>
                      <a:pt x="966794" y="243087"/>
                    </a:cubicBezTo>
                    <a:cubicBezTo>
                      <a:pt x="966794" y="248035"/>
                      <a:pt x="962241" y="251651"/>
                      <a:pt x="962241" y="256980"/>
                    </a:cubicBezTo>
                    <a:cubicBezTo>
                      <a:pt x="962241" y="266115"/>
                      <a:pt x="968882" y="274204"/>
                      <a:pt x="965561" y="284671"/>
                    </a:cubicBezTo>
                    <a:lnTo>
                      <a:pt x="958731" y="293806"/>
                    </a:lnTo>
                    <a:lnTo>
                      <a:pt x="956928" y="302656"/>
                    </a:lnTo>
                    <a:lnTo>
                      <a:pt x="956928" y="303036"/>
                    </a:lnTo>
                    <a:cubicBezTo>
                      <a:pt x="956928" y="303036"/>
                      <a:pt x="956739" y="303417"/>
                      <a:pt x="956739" y="303417"/>
                    </a:cubicBezTo>
                    <a:lnTo>
                      <a:pt x="956169" y="311220"/>
                    </a:lnTo>
                    <a:lnTo>
                      <a:pt x="864717" y="832683"/>
                    </a:lnTo>
                    <a:lnTo>
                      <a:pt x="860353" y="842389"/>
                    </a:lnTo>
                    <a:lnTo>
                      <a:pt x="860353" y="842389"/>
                    </a:lnTo>
                    <a:cubicBezTo>
                      <a:pt x="860069" y="841532"/>
                      <a:pt x="859784" y="840676"/>
                      <a:pt x="859404" y="839915"/>
                    </a:cubicBezTo>
                    <a:cubicBezTo>
                      <a:pt x="855041" y="830304"/>
                      <a:pt x="844795" y="823357"/>
                      <a:pt x="838439" y="814888"/>
                    </a:cubicBezTo>
                    <a:cubicBezTo>
                      <a:pt x="833600" y="808417"/>
                      <a:pt x="820888" y="804040"/>
                      <a:pt x="819465" y="794144"/>
                    </a:cubicBezTo>
                    <a:cubicBezTo>
                      <a:pt x="817568" y="780441"/>
                      <a:pt x="804097" y="780536"/>
                      <a:pt x="796033" y="770926"/>
                    </a:cubicBezTo>
                    <a:cubicBezTo>
                      <a:pt x="783795" y="756557"/>
                      <a:pt x="777439" y="765406"/>
                      <a:pt x="764158" y="772924"/>
                    </a:cubicBezTo>
                    <a:cubicBezTo>
                      <a:pt x="752394" y="779585"/>
                      <a:pt x="748030" y="770735"/>
                      <a:pt x="738069" y="769213"/>
                    </a:cubicBezTo>
                    <a:cubicBezTo>
                      <a:pt x="735887" y="768927"/>
                      <a:pt x="733041" y="769213"/>
                      <a:pt x="729816" y="770069"/>
                    </a:cubicBezTo>
                    <a:lnTo>
                      <a:pt x="726116" y="766168"/>
                    </a:lnTo>
                    <a:cubicBezTo>
                      <a:pt x="724123" y="765311"/>
                      <a:pt x="722131" y="762361"/>
                      <a:pt x="720708" y="760648"/>
                    </a:cubicBezTo>
                    <a:cubicBezTo>
                      <a:pt x="718431" y="757889"/>
                      <a:pt x="714637" y="758936"/>
                      <a:pt x="711506" y="758650"/>
                    </a:cubicBezTo>
                    <a:lnTo>
                      <a:pt x="840241" y="555489"/>
                    </a:lnTo>
                    <a:cubicBezTo>
                      <a:pt x="837395" y="550826"/>
                      <a:pt x="837775" y="535982"/>
                      <a:pt x="834644" y="535316"/>
                    </a:cubicBezTo>
                    <a:cubicBezTo>
                      <a:pt x="829521" y="534174"/>
                      <a:pt x="831608" y="549018"/>
                      <a:pt x="824303" y="546259"/>
                    </a:cubicBezTo>
                    <a:cubicBezTo>
                      <a:pt x="816904" y="543499"/>
                      <a:pt x="821932" y="533983"/>
                      <a:pt x="817188" y="531795"/>
                    </a:cubicBezTo>
                    <a:cubicBezTo>
                      <a:pt x="814153" y="530463"/>
                      <a:pt x="815006" y="537409"/>
                      <a:pt x="812445" y="537028"/>
                    </a:cubicBezTo>
                    <a:cubicBezTo>
                      <a:pt x="809599" y="536553"/>
                      <a:pt x="808555" y="531700"/>
                      <a:pt x="808366" y="529225"/>
                    </a:cubicBezTo>
                    <a:cubicBezTo>
                      <a:pt x="807891" y="523802"/>
                      <a:pt x="807702" y="519995"/>
                      <a:pt x="803527" y="515999"/>
                    </a:cubicBezTo>
                    <a:cubicBezTo>
                      <a:pt x="798594" y="511241"/>
                      <a:pt x="794894" y="521137"/>
                      <a:pt x="790436" y="521994"/>
                    </a:cubicBezTo>
                    <a:cubicBezTo>
                      <a:pt x="786641" y="522755"/>
                      <a:pt x="783416" y="519329"/>
                      <a:pt x="783890" y="515523"/>
                    </a:cubicBezTo>
                    <a:cubicBezTo>
                      <a:pt x="784364" y="512097"/>
                      <a:pt x="793472" y="512002"/>
                      <a:pt x="793566" y="508767"/>
                    </a:cubicBezTo>
                    <a:cubicBezTo>
                      <a:pt x="793566" y="506292"/>
                      <a:pt x="782751" y="503533"/>
                      <a:pt x="780664" y="503533"/>
                    </a:cubicBezTo>
                    <a:cubicBezTo>
                      <a:pt x="775921" y="503533"/>
                      <a:pt x="776395" y="509243"/>
                      <a:pt x="772506" y="510289"/>
                    </a:cubicBezTo>
                    <a:cubicBezTo>
                      <a:pt x="761311" y="513334"/>
                      <a:pt x="762165" y="491733"/>
                      <a:pt x="756948" y="498109"/>
                    </a:cubicBezTo>
                    <a:cubicBezTo>
                      <a:pt x="752489" y="503533"/>
                      <a:pt x="749453" y="498109"/>
                      <a:pt x="745563" y="494398"/>
                    </a:cubicBezTo>
                    <a:cubicBezTo>
                      <a:pt x="743761" y="492685"/>
                      <a:pt x="743951" y="491353"/>
                      <a:pt x="741105" y="490497"/>
                    </a:cubicBezTo>
                    <a:cubicBezTo>
                      <a:pt x="740156" y="490211"/>
                      <a:pt x="736361" y="489450"/>
                      <a:pt x="737025" y="491543"/>
                    </a:cubicBezTo>
                    <a:cubicBezTo>
                      <a:pt x="737595" y="493541"/>
                      <a:pt x="745089" y="498109"/>
                      <a:pt x="740725" y="501154"/>
                    </a:cubicBezTo>
                    <a:cubicBezTo>
                      <a:pt x="730005" y="508767"/>
                      <a:pt x="728013" y="495540"/>
                      <a:pt x="728298" y="488784"/>
                    </a:cubicBezTo>
                    <a:cubicBezTo>
                      <a:pt x="728582" y="482789"/>
                      <a:pt x="717103" y="493161"/>
                      <a:pt x="721277" y="482598"/>
                    </a:cubicBezTo>
                    <a:cubicBezTo>
                      <a:pt x="725357" y="472226"/>
                      <a:pt x="709704" y="476223"/>
                      <a:pt x="705719" y="472607"/>
                    </a:cubicBezTo>
                    <a:cubicBezTo>
                      <a:pt x="702588" y="469847"/>
                      <a:pt x="703822" y="464519"/>
                      <a:pt x="698414" y="464519"/>
                    </a:cubicBezTo>
                    <a:cubicBezTo>
                      <a:pt x="690445" y="464519"/>
                      <a:pt x="688264" y="465470"/>
                      <a:pt x="686082" y="456620"/>
                    </a:cubicBezTo>
                    <a:cubicBezTo>
                      <a:pt x="685038" y="452338"/>
                      <a:pt x="675836" y="451101"/>
                      <a:pt x="673369" y="454717"/>
                    </a:cubicBezTo>
                    <a:cubicBezTo>
                      <a:pt x="671757" y="457096"/>
                      <a:pt x="670049" y="462330"/>
                      <a:pt x="665875" y="456811"/>
                    </a:cubicBezTo>
                    <a:cubicBezTo>
                      <a:pt x="663124" y="453195"/>
                      <a:pt x="664072" y="450150"/>
                      <a:pt x="658570" y="450626"/>
                    </a:cubicBezTo>
                    <a:cubicBezTo>
                      <a:pt x="642822" y="452148"/>
                      <a:pt x="665875" y="468325"/>
                      <a:pt x="655724" y="467944"/>
                    </a:cubicBezTo>
                    <a:cubicBezTo>
                      <a:pt x="651360" y="467754"/>
                      <a:pt x="652688" y="460522"/>
                      <a:pt x="645858" y="461569"/>
                    </a:cubicBezTo>
                    <a:cubicBezTo>
                      <a:pt x="642063" y="462140"/>
                      <a:pt x="630300" y="461188"/>
                      <a:pt x="630110" y="467183"/>
                    </a:cubicBezTo>
                    <a:cubicBezTo>
                      <a:pt x="630015" y="470608"/>
                      <a:pt x="634853" y="477079"/>
                      <a:pt x="627833" y="474605"/>
                    </a:cubicBezTo>
                    <a:cubicBezTo>
                      <a:pt x="624133" y="473368"/>
                      <a:pt x="624797" y="477841"/>
                      <a:pt x="624418" y="479934"/>
                    </a:cubicBezTo>
                    <a:cubicBezTo>
                      <a:pt x="623090" y="486119"/>
                      <a:pt x="617208" y="481837"/>
                      <a:pt x="615216" y="478316"/>
                    </a:cubicBezTo>
                    <a:cubicBezTo>
                      <a:pt x="609713" y="468325"/>
                      <a:pt x="608765" y="483265"/>
                      <a:pt x="603737" y="484882"/>
                    </a:cubicBezTo>
                    <a:cubicBezTo>
                      <a:pt x="599657" y="486214"/>
                      <a:pt x="602978" y="478507"/>
                      <a:pt x="602883" y="477270"/>
                    </a:cubicBezTo>
                    <a:cubicBezTo>
                      <a:pt x="602693" y="472512"/>
                      <a:pt x="597475" y="478316"/>
                      <a:pt x="596811" y="479268"/>
                    </a:cubicBezTo>
                    <a:cubicBezTo>
                      <a:pt x="592542" y="485073"/>
                      <a:pt x="592827" y="480315"/>
                      <a:pt x="587040" y="484216"/>
                    </a:cubicBezTo>
                    <a:cubicBezTo>
                      <a:pt x="580968" y="488308"/>
                      <a:pt x="577079" y="488118"/>
                      <a:pt x="580684" y="479173"/>
                    </a:cubicBezTo>
                    <a:cubicBezTo>
                      <a:pt x="582391" y="474986"/>
                      <a:pt x="574138" y="469562"/>
                      <a:pt x="571197" y="466327"/>
                    </a:cubicBezTo>
                    <a:cubicBezTo>
                      <a:pt x="564082" y="458428"/>
                      <a:pt x="560098" y="460903"/>
                      <a:pt x="562944" y="470989"/>
                    </a:cubicBezTo>
                    <a:cubicBezTo>
                      <a:pt x="567118" y="486024"/>
                      <a:pt x="555639" y="471941"/>
                      <a:pt x="554880" y="465660"/>
                    </a:cubicBezTo>
                    <a:cubicBezTo>
                      <a:pt x="554121" y="458619"/>
                      <a:pt x="557252" y="455859"/>
                      <a:pt x="548713" y="455859"/>
                    </a:cubicBezTo>
                    <a:cubicBezTo>
                      <a:pt x="541124" y="455859"/>
                      <a:pt x="537614" y="450150"/>
                      <a:pt x="531353" y="448627"/>
                    </a:cubicBezTo>
                    <a:cubicBezTo>
                      <a:pt x="526514" y="447390"/>
                      <a:pt x="523004" y="454051"/>
                      <a:pt x="518261" y="453005"/>
                    </a:cubicBezTo>
                    <a:cubicBezTo>
                      <a:pt x="511810" y="451577"/>
                      <a:pt x="519589" y="439682"/>
                      <a:pt x="516743" y="437018"/>
                    </a:cubicBezTo>
                    <a:cubicBezTo>
                      <a:pt x="511241" y="431975"/>
                      <a:pt x="504600" y="449293"/>
                      <a:pt x="501280" y="447771"/>
                    </a:cubicBezTo>
                    <a:cubicBezTo>
                      <a:pt x="499952" y="447200"/>
                      <a:pt x="498529" y="445011"/>
                      <a:pt x="496916" y="445773"/>
                    </a:cubicBezTo>
                    <a:cubicBezTo>
                      <a:pt x="494449" y="447010"/>
                      <a:pt x="493501" y="451101"/>
                      <a:pt x="492078" y="453385"/>
                    </a:cubicBezTo>
                    <a:cubicBezTo>
                      <a:pt x="488852" y="458524"/>
                      <a:pt x="489706" y="471465"/>
                      <a:pt x="481452" y="470418"/>
                    </a:cubicBezTo>
                    <a:cubicBezTo>
                      <a:pt x="469404" y="468991"/>
                      <a:pt x="479460" y="474415"/>
                      <a:pt x="478701" y="480886"/>
                    </a:cubicBezTo>
                    <a:cubicBezTo>
                      <a:pt x="478132" y="485739"/>
                      <a:pt x="471586" y="478411"/>
                      <a:pt x="470922" y="478126"/>
                    </a:cubicBezTo>
                    <a:cubicBezTo>
                      <a:pt x="465704" y="475271"/>
                      <a:pt x="463333" y="485073"/>
                      <a:pt x="457736" y="475176"/>
                    </a:cubicBezTo>
                    <a:cubicBezTo>
                      <a:pt x="454795" y="469943"/>
                      <a:pt x="442367" y="485834"/>
                      <a:pt x="440754" y="488784"/>
                    </a:cubicBezTo>
                    <a:cubicBezTo>
                      <a:pt x="439616" y="490782"/>
                      <a:pt x="437434" y="499251"/>
                      <a:pt x="436390" y="499822"/>
                    </a:cubicBezTo>
                    <a:cubicBezTo>
                      <a:pt x="433544" y="501630"/>
                      <a:pt x="429560" y="493541"/>
                      <a:pt x="425765" y="494683"/>
                    </a:cubicBezTo>
                    <a:cubicBezTo>
                      <a:pt x="421117" y="496111"/>
                      <a:pt x="419030" y="491162"/>
                      <a:pt x="413527" y="494969"/>
                    </a:cubicBezTo>
                    <a:cubicBezTo>
                      <a:pt x="410966" y="496777"/>
                      <a:pt x="408499" y="502486"/>
                      <a:pt x="404610" y="501820"/>
                    </a:cubicBezTo>
                    <a:cubicBezTo>
                      <a:pt x="400815" y="501154"/>
                      <a:pt x="398918" y="502201"/>
                      <a:pt x="396167" y="504770"/>
                    </a:cubicBezTo>
                    <a:cubicBezTo>
                      <a:pt x="391803" y="508862"/>
                      <a:pt x="390759" y="500869"/>
                      <a:pt x="390380" y="498585"/>
                    </a:cubicBezTo>
                    <a:cubicBezTo>
                      <a:pt x="390095" y="496777"/>
                      <a:pt x="385352" y="488593"/>
                      <a:pt x="383359" y="489925"/>
                    </a:cubicBezTo>
                    <a:cubicBezTo>
                      <a:pt x="380134" y="492114"/>
                      <a:pt x="379470" y="494112"/>
                      <a:pt x="374916" y="493637"/>
                    </a:cubicBezTo>
                    <a:cubicBezTo>
                      <a:pt x="370932" y="493256"/>
                      <a:pt x="367611" y="491448"/>
                      <a:pt x="364101" y="489830"/>
                    </a:cubicBezTo>
                    <a:cubicBezTo>
                      <a:pt x="360212" y="488118"/>
                      <a:pt x="355468" y="488022"/>
                      <a:pt x="351674" y="486310"/>
                    </a:cubicBezTo>
                    <a:cubicBezTo>
                      <a:pt x="349017" y="485073"/>
                      <a:pt x="340954" y="471846"/>
                      <a:pt x="339341" y="482123"/>
                    </a:cubicBezTo>
                    <a:cubicBezTo>
                      <a:pt x="338961" y="484502"/>
                      <a:pt x="333839" y="501440"/>
                      <a:pt x="329854" y="493732"/>
                    </a:cubicBezTo>
                    <a:cubicBezTo>
                      <a:pt x="328906" y="491829"/>
                      <a:pt x="330423" y="483740"/>
                      <a:pt x="327103" y="483931"/>
                    </a:cubicBezTo>
                    <a:cubicBezTo>
                      <a:pt x="323878" y="484121"/>
                      <a:pt x="318185" y="498014"/>
                      <a:pt x="316762" y="488784"/>
                    </a:cubicBezTo>
                    <a:cubicBezTo>
                      <a:pt x="314865" y="476603"/>
                      <a:pt x="305094" y="490306"/>
                      <a:pt x="300066" y="493256"/>
                    </a:cubicBezTo>
                    <a:cubicBezTo>
                      <a:pt x="296461" y="495349"/>
                      <a:pt x="292666" y="492590"/>
                      <a:pt x="289346" y="495635"/>
                    </a:cubicBezTo>
                    <a:cubicBezTo>
                      <a:pt x="283749" y="500583"/>
                      <a:pt x="281567" y="497348"/>
                      <a:pt x="281567" y="490877"/>
                    </a:cubicBezTo>
                    <a:cubicBezTo>
                      <a:pt x="281567" y="486881"/>
                      <a:pt x="280144" y="486405"/>
                      <a:pt x="278910" y="484311"/>
                    </a:cubicBezTo>
                    <a:cubicBezTo>
                      <a:pt x="278436" y="483550"/>
                      <a:pt x="276444" y="482123"/>
                      <a:pt x="276159" y="481361"/>
                    </a:cubicBezTo>
                    <a:cubicBezTo>
                      <a:pt x="275400" y="479363"/>
                      <a:pt x="274831" y="473844"/>
                      <a:pt x="271890" y="478411"/>
                    </a:cubicBezTo>
                    <a:cubicBezTo>
                      <a:pt x="269329" y="482313"/>
                      <a:pt x="266767" y="476033"/>
                      <a:pt x="266103" y="474224"/>
                    </a:cubicBezTo>
                    <a:cubicBezTo>
                      <a:pt x="262593" y="463377"/>
                      <a:pt x="261739" y="487166"/>
                      <a:pt x="257850" y="476128"/>
                    </a:cubicBezTo>
                    <a:cubicBezTo>
                      <a:pt x="256332" y="471846"/>
                      <a:pt x="256996" y="467564"/>
                      <a:pt x="251209" y="471846"/>
                    </a:cubicBezTo>
                    <a:cubicBezTo>
                      <a:pt x="244379" y="476889"/>
                      <a:pt x="248743" y="464423"/>
                      <a:pt x="244284" y="462044"/>
                    </a:cubicBezTo>
                    <a:cubicBezTo>
                      <a:pt x="240869" y="460236"/>
                      <a:pt x="239351" y="458524"/>
                      <a:pt x="238117" y="454908"/>
                    </a:cubicBezTo>
                    <a:cubicBezTo>
                      <a:pt x="237453" y="452814"/>
                      <a:pt x="235651" y="447295"/>
                      <a:pt x="237453" y="445392"/>
                    </a:cubicBezTo>
                    <a:cubicBezTo>
                      <a:pt x="240584" y="442252"/>
                      <a:pt x="245896" y="446248"/>
                      <a:pt x="246750" y="439397"/>
                    </a:cubicBezTo>
                    <a:cubicBezTo>
                      <a:pt x="247699" y="431689"/>
                      <a:pt x="250260" y="435020"/>
                      <a:pt x="254529" y="430547"/>
                    </a:cubicBezTo>
                    <a:cubicBezTo>
                      <a:pt x="261265" y="423410"/>
                      <a:pt x="248553" y="425980"/>
                      <a:pt x="247984" y="423125"/>
                    </a:cubicBezTo>
                    <a:cubicBezTo>
                      <a:pt x="247225" y="419319"/>
                      <a:pt x="251399" y="420651"/>
                      <a:pt x="249596" y="415988"/>
                    </a:cubicBezTo>
                    <a:cubicBezTo>
                      <a:pt x="248268" y="412658"/>
                      <a:pt x="245802" y="411896"/>
                      <a:pt x="245802" y="407805"/>
                    </a:cubicBezTo>
                    <a:cubicBezTo>
                      <a:pt x="245802" y="404379"/>
                      <a:pt x="247604" y="402095"/>
                      <a:pt x="248553" y="399050"/>
                    </a:cubicBezTo>
                    <a:cubicBezTo>
                      <a:pt x="249596" y="395910"/>
                      <a:pt x="251873" y="385157"/>
                      <a:pt x="247319" y="384491"/>
                    </a:cubicBezTo>
                    <a:cubicBezTo>
                      <a:pt x="241722" y="383635"/>
                      <a:pt x="240204" y="380685"/>
                      <a:pt x="240204" y="375071"/>
                    </a:cubicBezTo>
                    <a:cubicBezTo>
                      <a:pt x="240204" y="364984"/>
                      <a:pt x="234038" y="372596"/>
                      <a:pt x="231287" y="367268"/>
                    </a:cubicBezTo>
                    <a:cubicBezTo>
                      <a:pt x="229959" y="364698"/>
                      <a:pt x="229295" y="360702"/>
                      <a:pt x="225879" y="360702"/>
                    </a:cubicBezTo>
                    <a:cubicBezTo>
                      <a:pt x="222085" y="360702"/>
                      <a:pt x="225879" y="368314"/>
                      <a:pt x="223792" y="370598"/>
                    </a:cubicBezTo>
                    <a:cubicBezTo>
                      <a:pt x="220567" y="374119"/>
                      <a:pt x="221326" y="365364"/>
                      <a:pt x="218575" y="364889"/>
                    </a:cubicBezTo>
                    <a:cubicBezTo>
                      <a:pt x="208139" y="363271"/>
                      <a:pt x="212503" y="368600"/>
                      <a:pt x="211175" y="374214"/>
                    </a:cubicBezTo>
                    <a:cubicBezTo>
                      <a:pt x="210416" y="377450"/>
                      <a:pt x="208139" y="374214"/>
                      <a:pt x="206906" y="373358"/>
                    </a:cubicBezTo>
                    <a:cubicBezTo>
                      <a:pt x="201119" y="369266"/>
                      <a:pt x="197514" y="363081"/>
                      <a:pt x="190020" y="367172"/>
                    </a:cubicBezTo>
                    <a:cubicBezTo>
                      <a:pt x="186984" y="368790"/>
                      <a:pt x="184802" y="364889"/>
                      <a:pt x="184422" y="362129"/>
                    </a:cubicBezTo>
                    <a:cubicBezTo>
                      <a:pt x="183853" y="357466"/>
                      <a:pt x="173323" y="358513"/>
                      <a:pt x="169528" y="354707"/>
                    </a:cubicBezTo>
                    <a:cubicBezTo>
                      <a:pt x="165544" y="350710"/>
                      <a:pt x="164785" y="347760"/>
                      <a:pt x="168485" y="343383"/>
                    </a:cubicBezTo>
                    <a:cubicBezTo>
                      <a:pt x="170667" y="340814"/>
                      <a:pt x="170287" y="338149"/>
                      <a:pt x="171805" y="335866"/>
                    </a:cubicBezTo>
                    <a:cubicBezTo>
                      <a:pt x="174272" y="332345"/>
                      <a:pt x="178730" y="331013"/>
                      <a:pt x="179964" y="326921"/>
                    </a:cubicBezTo>
                    <a:cubicBezTo>
                      <a:pt x="180912" y="323686"/>
                      <a:pt x="176453" y="326730"/>
                      <a:pt x="175505" y="326636"/>
                    </a:cubicBezTo>
                    <a:cubicBezTo>
                      <a:pt x="174651" y="326540"/>
                      <a:pt x="175979" y="320926"/>
                      <a:pt x="175979" y="319974"/>
                    </a:cubicBezTo>
                    <a:cubicBezTo>
                      <a:pt x="175979" y="317786"/>
                      <a:pt x="175220" y="313979"/>
                      <a:pt x="174461" y="311886"/>
                    </a:cubicBezTo>
                    <a:cubicBezTo>
                      <a:pt x="173133" y="307889"/>
                      <a:pt x="168485" y="307984"/>
                      <a:pt x="168105" y="304844"/>
                    </a:cubicBezTo>
                    <a:cubicBezTo>
                      <a:pt x="167441" y="299135"/>
                      <a:pt x="164310" y="299040"/>
                      <a:pt x="159852" y="299516"/>
                    </a:cubicBezTo>
                    <a:cubicBezTo>
                      <a:pt x="155867" y="299896"/>
                      <a:pt x="162982" y="293235"/>
                      <a:pt x="162223" y="291903"/>
                    </a:cubicBezTo>
                    <a:cubicBezTo>
                      <a:pt x="160895" y="289714"/>
                      <a:pt x="158618" y="288097"/>
                      <a:pt x="158239" y="285432"/>
                    </a:cubicBezTo>
                    <a:cubicBezTo>
                      <a:pt x="157859" y="281816"/>
                      <a:pt x="159947" y="277724"/>
                      <a:pt x="154919" y="277915"/>
                    </a:cubicBezTo>
                    <a:cubicBezTo>
                      <a:pt x="149037" y="278105"/>
                      <a:pt x="151029" y="269827"/>
                      <a:pt x="149132" y="266877"/>
                    </a:cubicBezTo>
                    <a:cubicBezTo>
                      <a:pt x="147614" y="264498"/>
                      <a:pt x="144293" y="267162"/>
                      <a:pt x="142301" y="264783"/>
                    </a:cubicBezTo>
                    <a:cubicBezTo>
                      <a:pt x="135376" y="256504"/>
                      <a:pt x="127881" y="268209"/>
                      <a:pt x="125699" y="256029"/>
                    </a:cubicBezTo>
                    <a:cubicBezTo>
                      <a:pt x="124371" y="248606"/>
                      <a:pt x="121430" y="259549"/>
                      <a:pt x="121146" y="261738"/>
                    </a:cubicBezTo>
                    <a:cubicBezTo>
                      <a:pt x="120387" y="267352"/>
                      <a:pt x="115074" y="263546"/>
                      <a:pt x="112038" y="261738"/>
                    </a:cubicBezTo>
                    <a:cubicBezTo>
                      <a:pt x="106346" y="258407"/>
                      <a:pt x="104734" y="260311"/>
                      <a:pt x="99516" y="254125"/>
                    </a:cubicBezTo>
                    <a:cubicBezTo>
                      <a:pt x="95911" y="249748"/>
                      <a:pt x="95152" y="236616"/>
                      <a:pt x="88796" y="239852"/>
                    </a:cubicBezTo>
                    <a:cubicBezTo>
                      <a:pt x="77222" y="245656"/>
                      <a:pt x="87658" y="227577"/>
                      <a:pt x="81776" y="232239"/>
                    </a:cubicBezTo>
                    <a:cubicBezTo>
                      <a:pt x="77412" y="235760"/>
                      <a:pt x="74471" y="238234"/>
                      <a:pt x="72953" y="229385"/>
                    </a:cubicBezTo>
                    <a:cubicBezTo>
                      <a:pt x="72479" y="226720"/>
                      <a:pt x="73427" y="208069"/>
                      <a:pt x="66692" y="219298"/>
                    </a:cubicBezTo>
                    <a:cubicBezTo>
                      <a:pt x="64415" y="223009"/>
                      <a:pt x="62897" y="226435"/>
                      <a:pt x="57679" y="224627"/>
                    </a:cubicBezTo>
                    <a:cubicBezTo>
                      <a:pt x="52841" y="223009"/>
                      <a:pt x="48098" y="219393"/>
                      <a:pt x="43639" y="216824"/>
                    </a:cubicBezTo>
                    <a:cubicBezTo>
                      <a:pt x="38421" y="213779"/>
                      <a:pt x="31781" y="217585"/>
                      <a:pt x="28460" y="213398"/>
                    </a:cubicBezTo>
                    <a:cubicBezTo>
                      <a:pt x="24381" y="208260"/>
                      <a:pt x="23148" y="207213"/>
                      <a:pt x="23907" y="199505"/>
                    </a:cubicBezTo>
                    <a:cubicBezTo>
                      <a:pt x="24476" y="193701"/>
                      <a:pt x="15748" y="198173"/>
                      <a:pt x="14135" y="193034"/>
                    </a:cubicBezTo>
                    <a:cubicBezTo>
                      <a:pt x="12523" y="188086"/>
                      <a:pt x="23812" y="193701"/>
                      <a:pt x="24001" y="191036"/>
                    </a:cubicBezTo>
                    <a:cubicBezTo>
                      <a:pt x="24191" y="188277"/>
                      <a:pt x="24191" y="186468"/>
                      <a:pt x="24950" y="183899"/>
                    </a:cubicBezTo>
                    <a:cubicBezTo>
                      <a:pt x="25899" y="180378"/>
                      <a:pt x="27322" y="177238"/>
                      <a:pt x="22294" y="180093"/>
                    </a:cubicBezTo>
                    <a:cubicBezTo>
                      <a:pt x="18120" y="182377"/>
                      <a:pt x="21535" y="172195"/>
                      <a:pt x="20207" y="171338"/>
                    </a:cubicBezTo>
                    <a:cubicBezTo>
                      <a:pt x="18689" y="170292"/>
                      <a:pt x="17835" y="174193"/>
                      <a:pt x="16317" y="174193"/>
                    </a:cubicBezTo>
                    <a:cubicBezTo>
                      <a:pt x="14420" y="174193"/>
                      <a:pt x="15084" y="171243"/>
                      <a:pt x="15369" y="170101"/>
                    </a:cubicBezTo>
                    <a:cubicBezTo>
                      <a:pt x="16507" y="164868"/>
                      <a:pt x="10056" y="170006"/>
                      <a:pt x="8064" y="169055"/>
                    </a:cubicBezTo>
                    <a:cubicBezTo>
                      <a:pt x="6736" y="168389"/>
                      <a:pt x="3795" y="165344"/>
                      <a:pt x="3320" y="163821"/>
                    </a:cubicBezTo>
                    <a:cubicBezTo>
                      <a:pt x="2182" y="160681"/>
                      <a:pt x="7495" y="159444"/>
                      <a:pt x="8633" y="156779"/>
                    </a:cubicBezTo>
                    <a:cubicBezTo>
                      <a:pt x="11384" y="150880"/>
                      <a:pt x="4269" y="151831"/>
                      <a:pt x="3890" y="147549"/>
                    </a:cubicBezTo>
                    <a:cubicBezTo>
                      <a:pt x="3415" y="141935"/>
                      <a:pt x="5977" y="142601"/>
                      <a:pt x="3510" y="137843"/>
                    </a:cubicBezTo>
                    <a:cubicBezTo>
                      <a:pt x="1613" y="134322"/>
                      <a:pt x="664" y="132514"/>
                      <a:pt x="0" y="128327"/>
                    </a:cubicBezTo>
                    <a:lnTo>
                      <a:pt x="0" y="128327"/>
                    </a:lnTo>
                    <a:lnTo>
                      <a:pt x="105208" y="99494"/>
                    </a:lnTo>
                    <a:lnTo>
                      <a:pt x="105208" y="99494"/>
                    </a:lnTo>
                    <a:cubicBezTo>
                      <a:pt x="110710" y="100161"/>
                      <a:pt x="113936" y="102540"/>
                      <a:pt x="119723" y="100351"/>
                    </a:cubicBezTo>
                    <a:cubicBezTo>
                      <a:pt x="123233" y="99019"/>
                      <a:pt x="124940" y="95022"/>
                      <a:pt x="129115" y="95022"/>
                    </a:cubicBezTo>
                    <a:cubicBezTo>
                      <a:pt x="135186" y="95022"/>
                      <a:pt x="132340" y="104918"/>
                      <a:pt x="139171" y="102635"/>
                    </a:cubicBezTo>
                    <a:cubicBezTo>
                      <a:pt x="141258" y="101969"/>
                      <a:pt x="143819" y="101208"/>
                      <a:pt x="145337" y="103206"/>
                    </a:cubicBezTo>
                    <a:cubicBezTo>
                      <a:pt x="147329" y="105870"/>
                      <a:pt x="142017" y="107202"/>
                      <a:pt x="143534" y="109486"/>
                    </a:cubicBezTo>
                    <a:cubicBezTo>
                      <a:pt x="146665" y="109486"/>
                      <a:pt x="156342" y="102730"/>
                      <a:pt x="157195" y="108439"/>
                    </a:cubicBezTo>
                    <a:cubicBezTo>
                      <a:pt x="157765" y="111770"/>
                      <a:pt x="155298" y="120334"/>
                      <a:pt x="159282" y="121762"/>
                    </a:cubicBezTo>
                    <a:cubicBezTo>
                      <a:pt x="160895" y="122332"/>
                      <a:pt x="163931" y="114815"/>
                      <a:pt x="166018" y="117004"/>
                    </a:cubicBezTo>
                    <a:cubicBezTo>
                      <a:pt x="168390" y="119383"/>
                      <a:pt x="167915" y="123950"/>
                      <a:pt x="172564" y="124140"/>
                    </a:cubicBezTo>
                    <a:cubicBezTo>
                      <a:pt x="176169" y="124235"/>
                      <a:pt x="180248" y="121571"/>
                      <a:pt x="183853" y="120715"/>
                    </a:cubicBezTo>
                    <a:cubicBezTo>
                      <a:pt x="192771" y="118621"/>
                      <a:pt x="189640" y="129850"/>
                      <a:pt x="198653" y="122237"/>
                    </a:cubicBezTo>
                    <a:cubicBezTo>
                      <a:pt x="203680" y="117955"/>
                      <a:pt x="215159" y="126900"/>
                      <a:pt x="218575" y="131372"/>
                    </a:cubicBezTo>
                    <a:cubicBezTo>
                      <a:pt x="224551" y="139175"/>
                      <a:pt x="227113" y="145265"/>
                      <a:pt x="238117" y="141173"/>
                    </a:cubicBezTo>
                    <a:cubicBezTo>
                      <a:pt x="246655" y="137462"/>
                      <a:pt x="243620" y="136130"/>
                      <a:pt x="250545" y="141649"/>
                    </a:cubicBezTo>
                    <a:cubicBezTo>
                      <a:pt x="256332" y="146312"/>
                      <a:pt x="256047" y="121857"/>
                      <a:pt x="267147" y="124997"/>
                    </a:cubicBezTo>
                    <a:cubicBezTo>
                      <a:pt x="275305" y="127281"/>
                      <a:pt x="275305" y="136987"/>
                      <a:pt x="281472" y="140983"/>
                    </a:cubicBezTo>
                    <a:cubicBezTo>
                      <a:pt x="294848" y="149643"/>
                      <a:pt x="305189" y="129659"/>
                      <a:pt x="316573" y="131943"/>
                    </a:cubicBezTo>
                    <a:cubicBezTo>
                      <a:pt x="328052" y="134322"/>
                      <a:pt x="334977" y="150975"/>
                      <a:pt x="345128" y="154400"/>
                    </a:cubicBezTo>
                    <a:cubicBezTo>
                      <a:pt x="359358" y="168769"/>
                      <a:pt x="367706" y="131087"/>
                      <a:pt x="380419" y="130326"/>
                    </a:cubicBezTo>
                    <a:cubicBezTo>
                      <a:pt x="384118" y="130135"/>
                      <a:pt x="384023" y="134893"/>
                      <a:pt x="386111" y="137462"/>
                    </a:cubicBezTo>
                    <a:cubicBezTo>
                      <a:pt x="388862" y="140793"/>
                      <a:pt x="396641" y="148025"/>
                      <a:pt x="401005" y="148406"/>
                    </a:cubicBezTo>
                    <a:cubicBezTo>
                      <a:pt x="406507" y="148976"/>
                      <a:pt x="412484" y="141269"/>
                      <a:pt x="416184" y="137557"/>
                    </a:cubicBezTo>
                    <a:cubicBezTo>
                      <a:pt x="420453" y="132990"/>
                      <a:pt x="409353" y="121666"/>
                      <a:pt x="419504" y="116528"/>
                    </a:cubicBezTo>
                    <a:cubicBezTo>
                      <a:pt x="432311" y="110057"/>
                      <a:pt x="427093" y="89408"/>
                      <a:pt x="440849" y="87219"/>
                    </a:cubicBezTo>
                    <a:cubicBezTo>
                      <a:pt x="449862" y="85792"/>
                      <a:pt x="449198" y="78845"/>
                      <a:pt x="455648" y="74563"/>
                    </a:cubicBezTo>
                    <a:cubicBezTo>
                      <a:pt x="461625" y="70662"/>
                      <a:pt x="476614" y="73992"/>
                      <a:pt x="483729" y="73992"/>
                    </a:cubicBezTo>
                    <a:cubicBezTo>
                      <a:pt x="490655" y="72755"/>
                      <a:pt x="497011" y="74278"/>
                      <a:pt x="504221" y="72280"/>
                    </a:cubicBezTo>
                    <a:cubicBezTo>
                      <a:pt x="507541" y="71328"/>
                      <a:pt x="514087" y="69139"/>
                      <a:pt x="516459" y="66570"/>
                    </a:cubicBezTo>
                    <a:cubicBezTo>
                      <a:pt x="519399" y="63430"/>
                      <a:pt x="514561" y="54675"/>
                      <a:pt x="514561" y="50108"/>
                    </a:cubicBezTo>
                    <a:cubicBezTo>
                      <a:pt x="514561" y="41068"/>
                      <a:pt x="520443" y="37262"/>
                      <a:pt x="528222" y="33646"/>
                    </a:cubicBezTo>
                    <a:cubicBezTo>
                      <a:pt x="533819" y="31362"/>
                      <a:pt x="534294" y="22132"/>
                      <a:pt x="542073" y="22132"/>
                    </a:cubicBezTo>
                    <a:cubicBezTo>
                      <a:pt x="548144" y="22132"/>
                      <a:pt x="552224" y="22512"/>
                      <a:pt x="558390" y="20609"/>
                    </a:cubicBezTo>
                    <a:cubicBezTo>
                      <a:pt x="562280" y="19372"/>
                      <a:pt x="565695" y="17945"/>
                      <a:pt x="569774" y="17469"/>
                    </a:cubicBezTo>
                    <a:cubicBezTo>
                      <a:pt x="574897" y="16898"/>
                      <a:pt x="577458" y="17849"/>
                      <a:pt x="581158" y="13472"/>
                    </a:cubicBezTo>
                    <a:cubicBezTo>
                      <a:pt x="583530" y="10713"/>
                      <a:pt x="587419" y="6050"/>
                      <a:pt x="590645" y="4432"/>
                    </a:cubicBezTo>
                    <a:cubicBezTo>
                      <a:pt x="591119" y="3195"/>
                      <a:pt x="591783" y="2053"/>
                      <a:pt x="592353" y="911"/>
                    </a:cubicBezTo>
                    <a:lnTo>
                      <a:pt x="592637" y="626"/>
                    </a:lnTo>
                    <a:lnTo>
                      <a:pt x="592637" y="62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</p:grpSp>
        <p:grpSp>
          <p:nvGrpSpPr>
            <p:cNvPr id="185" name="Graphic 175">
              <a:extLst>
                <a:ext uri="{FF2B5EF4-FFF2-40B4-BE49-F238E27FC236}">
                  <a16:creationId xmlns:a16="http://schemas.microsoft.com/office/drawing/2014/main" id="{70747972-5178-C01D-948C-44BE6E6FE164}"/>
                </a:ext>
              </a:extLst>
            </p:cNvPr>
            <p:cNvGrpSpPr/>
            <p:nvPr/>
          </p:nvGrpSpPr>
          <p:grpSpPr>
            <a:xfrm>
              <a:off x="5056601" y="1811133"/>
              <a:ext cx="408814" cy="490823"/>
              <a:chOff x="5056601" y="1811133"/>
              <a:chExt cx="408814" cy="490823"/>
            </a:xfrm>
            <a:noFill/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7CBD345A-2774-A939-31A4-E119436F5F5E}"/>
                  </a:ext>
                </a:extLst>
              </p:cNvPr>
              <p:cNvSpPr/>
              <p:nvPr/>
            </p:nvSpPr>
            <p:spPr>
              <a:xfrm>
                <a:off x="5056601" y="1824156"/>
                <a:ext cx="208063" cy="477800"/>
              </a:xfrm>
              <a:custGeom>
                <a:avLst/>
                <a:gdLst>
                  <a:gd name="connsiteX0" fmla="*/ 127911 w 208063"/>
                  <a:gd name="connsiteY0" fmla="*/ 132092 h 477800"/>
                  <a:gd name="connsiteX1" fmla="*/ 121745 w 208063"/>
                  <a:gd name="connsiteY1" fmla="*/ 138658 h 477800"/>
                  <a:gd name="connsiteX2" fmla="*/ 126014 w 208063"/>
                  <a:gd name="connsiteY2" fmla="*/ 143511 h 477800"/>
                  <a:gd name="connsiteX3" fmla="*/ 130852 w 208063"/>
                  <a:gd name="connsiteY3" fmla="*/ 142940 h 477800"/>
                  <a:gd name="connsiteX4" fmla="*/ 135311 w 208063"/>
                  <a:gd name="connsiteY4" fmla="*/ 151409 h 477800"/>
                  <a:gd name="connsiteX5" fmla="*/ 135311 w 208063"/>
                  <a:gd name="connsiteY5" fmla="*/ 170821 h 477800"/>
                  <a:gd name="connsiteX6" fmla="*/ 135027 w 208063"/>
                  <a:gd name="connsiteY6" fmla="*/ 202318 h 477800"/>
                  <a:gd name="connsiteX7" fmla="*/ 138062 w 208063"/>
                  <a:gd name="connsiteY7" fmla="*/ 212785 h 477800"/>
                  <a:gd name="connsiteX8" fmla="*/ 133983 w 208063"/>
                  <a:gd name="connsiteY8" fmla="*/ 219922 h 477800"/>
                  <a:gd name="connsiteX9" fmla="*/ 127911 w 208063"/>
                  <a:gd name="connsiteY9" fmla="*/ 220874 h 477800"/>
                  <a:gd name="connsiteX10" fmla="*/ 121176 w 208063"/>
                  <a:gd name="connsiteY10" fmla="*/ 224490 h 477800"/>
                  <a:gd name="connsiteX11" fmla="*/ 121081 w 208063"/>
                  <a:gd name="connsiteY11" fmla="*/ 230960 h 477800"/>
                  <a:gd name="connsiteX12" fmla="*/ 122219 w 208063"/>
                  <a:gd name="connsiteY12" fmla="*/ 260650 h 477800"/>
                  <a:gd name="connsiteX13" fmla="*/ 122219 w 208063"/>
                  <a:gd name="connsiteY13" fmla="*/ 275494 h 477800"/>
                  <a:gd name="connsiteX14" fmla="*/ 117761 w 208063"/>
                  <a:gd name="connsiteY14" fmla="*/ 279966 h 477800"/>
                  <a:gd name="connsiteX15" fmla="*/ 114440 w 208063"/>
                  <a:gd name="connsiteY15" fmla="*/ 286152 h 477800"/>
                  <a:gd name="connsiteX16" fmla="*/ 108938 w 208063"/>
                  <a:gd name="connsiteY16" fmla="*/ 292908 h 477800"/>
                  <a:gd name="connsiteX17" fmla="*/ 101633 w 208063"/>
                  <a:gd name="connsiteY17" fmla="*/ 296619 h 477800"/>
                  <a:gd name="connsiteX18" fmla="*/ 98313 w 208063"/>
                  <a:gd name="connsiteY18" fmla="*/ 302995 h 477800"/>
                  <a:gd name="connsiteX19" fmla="*/ 93759 w 208063"/>
                  <a:gd name="connsiteY19" fmla="*/ 310988 h 477800"/>
                  <a:gd name="connsiteX20" fmla="*/ 93854 w 208063"/>
                  <a:gd name="connsiteY20" fmla="*/ 322597 h 477800"/>
                  <a:gd name="connsiteX21" fmla="*/ 90723 w 208063"/>
                  <a:gd name="connsiteY21" fmla="*/ 342580 h 477800"/>
                  <a:gd name="connsiteX22" fmla="*/ 90154 w 208063"/>
                  <a:gd name="connsiteY22" fmla="*/ 367987 h 477800"/>
                  <a:gd name="connsiteX23" fmla="*/ 89016 w 208063"/>
                  <a:gd name="connsiteY23" fmla="*/ 367797 h 477800"/>
                  <a:gd name="connsiteX24" fmla="*/ 84747 w 208063"/>
                  <a:gd name="connsiteY24" fmla="*/ 377884 h 477800"/>
                  <a:gd name="connsiteX25" fmla="*/ 82185 w 208063"/>
                  <a:gd name="connsiteY25" fmla="*/ 389112 h 477800"/>
                  <a:gd name="connsiteX26" fmla="*/ 78296 w 208063"/>
                  <a:gd name="connsiteY26" fmla="*/ 398818 h 477800"/>
                  <a:gd name="connsiteX27" fmla="*/ 75734 w 208063"/>
                  <a:gd name="connsiteY27" fmla="*/ 408334 h 477800"/>
                  <a:gd name="connsiteX28" fmla="*/ 68335 w 208063"/>
                  <a:gd name="connsiteY28" fmla="*/ 418040 h 477800"/>
                  <a:gd name="connsiteX29" fmla="*/ 63876 w 208063"/>
                  <a:gd name="connsiteY29" fmla="*/ 429744 h 477800"/>
                  <a:gd name="connsiteX30" fmla="*/ 60650 w 208063"/>
                  <a:gd name="connsiteY30" fmla="*/ 437547 h 477800"/>
                  <a:gd name="connsiteX31" fmla="*/ 57520 w 208063"/>
                  <a:gd name="connsiteY31" fmla="*/ 444208 h 477800"/>
                  <a:gd name="connsiteX32" fmla="*/ 55622 w 208063"/>
                  <a:gd name="connsiteY32" fmla="*/ 449537 h 477800"/>
                  <a:gd name="connsiteX33" fmla="*/ 48792 w 208063"/>
                  <a:gd name="connsiteY33" fmla="*/ 459909 h 477800"/>
                  <a:gd name="connsiteX34" fmla="*/ 38167 w 208063"/>
                  <a:gd name="connsiteY34" fmla="*/ 468473 h 477800"/>
                  <a:gd name="connsiteX35" fmla="*/ 31336 w 208063"/>
                  <a:gd name="connsiteY35" fmla="*/ 472946 h 477800"/>
                  <a:gd name="connsiteX36" fmla="*/ 24411 w 208063"/>
                  <a:gd name="connsiteY36" fmla="*/ 477799 h 477800"/>
                  <a:gd name="connsiteX37" fmla="*/ 11889 w 208063"/>
                  <a:gd name="connsiteY37" fmla="*/ 473422 h 477800"/>
                  <a:gd name="connsiteX38" fmla="*/ 7240 w 208063"/>
                  <a:gd name="connsiteY38" fmla="*/ 464382 h 477800"/>
                  <a:gd name="connsiteX39" fmla="*/ 6386 w 208063"/>
                  <a:gd name="connsiteY39" fmla="*/ 458387 h 477800"/>
                  <a:gd name="connsiteX40" fmla="*/ 3161 w 208063"/>
                  <a:gd name="connsiteY40" fmla="*/ 448585 h 477800"/>
                  <a:gd name="connsiteX41" fmla="*/ 2117 w 208063"/>
                  <a:gd name="connsiteY41" fmla="*/ 435644 h 477800"/>
                  <a:gd name="connsiteX42" fmla="*/ 30 w 208063"/>
                  <a:gd name="connsiteY42" fmla="*/ 425653 h 477800"/>
                  <a:gd name="connsiteX43" fmla="*/ 7145 w 208063"/>
                  <a:gd name="connsiteY43" fmla="*/ 412330 h 477800"/>
                  <a:gd name="connsiteX44" fmla="*/ 16442 w 208063"/>
                  <a:gd name="connsiteY44" fmla="*/ 400721 h 477800"/>
                  <a:gd name="connsiteX45" fmla="*/ 22419 w 208063"/>
                  <a:gd name="connsiteY45" fmla="*/ 388827 h 477800"/>
                  <a:gd name="connsiteX46" fmla="*/ 25075 w 208063"/>
                  <a:gd name="connsiteY46" fmla="*/ 381119 h 477800"/>
                  <a:gd name="connsiteX47" fmla="*/ 26783 w 208063"/>
                  <a:gd name="connsiteY47" fmla="*/ 367321 h 477800"/>
                  <a:gd name="connsiteX48" fmla="*/ 25075 w 208063"/>
                  <a:gd name="connsiteY48" fmla="*/ 360565 h 477800"/>
                  <a:gd name="connsiteX49" fmla="*/ 25929 w 208063"/>
                  <a:gd name="connsiteY49" fmla="*/ 346767 h 477800"/>
                  <a:gd name="connsiteX50" fmla="*/ 27637 w 208063"/>
                  <a:gd name="connsiteY50" fmla="*/ 327355 h 477800"/>
                  <a:gd name="connsiteX51" fmla="*/ 29439 w 208063"/>
                  <a:gd name="connsiteY51" fmla="*/ 318220 h 477800"/>
                  <a:gd name="connsiteX52" fmla="*/ 29629 w 208063"/>
                  <a:gd name="connsiteY52" fmla="*/ 312701 h 477800"/>
                  <a:gd name="connsiteX53" fmla="*/ 29060 w 208063"/>
                  <a:gd name="connsiteY53" fmla="*/ 309275 h 477800"/>
                  <a:gd name="connsiteX54" fmla="*/ 26783 w 208063"/>
                  <a:gd name="connsiteY54" fmla="*/ 305088 h 477800"/>
                  <a:gd name="connsiteX55" fmla="*/ 23937 w 208063"/>
                  <a:gd name="connsiteY55" fmla="*/ 299759 h 477800"/>
                  <a:gd name="connsiteX56" fmla="*/ 27447 w 208063"/>
                  <a:gd name="connsiteY56" fmla="*/ 297000 h 477800"/>
                  <a:gd name="connsiteX57" fmla="*/ 36364 w 208063"/>
                  <a:gd name="connsiteY57" fmla="*/ 293003 h 477800"/>
                  <a:gd name="connsiteX58" fmla="*/ 25739 w 208063"/>
                  <a:gd name="connsiteY58" fmla="*/ 292147 h 477800"/>
                  <a:gd name="connsiteX59" fmla="*/ 20427 w 208063"/>
                  <a:gd name="connsiteY59" fmla="*/ 289673 h 477800"/>
                  <a:gd name="connsiteX60" fmla="*/ 12837 w 208063"/>
                  <a:gd name="connsiteY60" fmla="*/ 284820 h 477800"/>
                  <a:gd name="connsiteX61" fmla="*/ 6102 w 208063"/>
                  <a:gd name="connsiteY61" fmla="*/ 281489 h 477800"/>
                  <a:gd name="connsiteX62" fmla="*/ 315 w 208063"/>
                  <a:gd name="connsiteY62" fmla="*/ 274543 h 477800"/>
                  <a:gd name="connsiteX63" fmla="*/ 2876 w 208063"/>
                  <a:gd name="connsiteY63" fmla="*/ 267311 h 477800"/>
                  <a:gd name="connsiteX64" fmla="*/ 6955 w 208063"/>
                  <a:gd name="connsiteY64" fmla="*/ 256653 h 477800"/>
                  <a:gd name="connsiteX65" fmla="*/ 14355 w 208063"/>
                  <a:gd name="connsiteY65" fmla="*/ 234862 h 477800"/>
                  <a:gd name="connsiteX66" fmla="*/ 17106 w 208063"/>
                  <a:gd name="connsiteY66" fmla="*/ 222206 h 477800"/>
                  <a:gd name="connsiteX67" fmla="*/ 21186 w 208063"/>
                  <a:gd name="connsiteY67" fmla="*/ 211548 h 477800"/>
                  <a:gd name="connsiteX68" fmla="*/ 22703 w 208063"/>
                  <a:gd name="connsiteY68" fmla="*/ 204982 h 477800"/>
                  <a:gd name="connsiteX69" fmla="*/ 22703 w 208063"/>
                  <a:gd name="connsiteY69" fmla="*/ 197941 h 477800"/>
                  <a:gd name="connsiteX70" fmla="*/ 19573 w 208063"/>
                  <a:gd name="connsiteY70" fmla="*/ 189186 h 477800"/>
                  <a:gd name="connsiteX71" fmla="*/ 16442 w 208063"/>
                  <a:gd name="connsiteY71" fmla="*/ 181954 h 477800"/>
                  <a:gd name="connsiteX72" fmla="*/ 20142 w 208063"/>
                  <a:gd name="connsiteY72" fmla="*/ 154930 h 477800"/>
                  <a:gd name="connsiteX73" fmla="*/ 49646 w 208063"/>
                  <a:gd name="connsiteY73" fmla="*/ 119721 h 477800"/>
                  <a:gd name="connsiteX74" fmla="*/ 53156 w 208063"/>
                  <a:gd name="connsiteY74" fmla="*/ 108873 h 477800"/>
                  <a:gd name="connsiteX75" fmla="*/ 54864 w 208063"/>
                  <a:gd name="connsiteY75" fmla="*/ 100880 h 477800"/>
                  <a:gd name="connsiteX76" fmla="*/ 55053 w 208063"/>
                  <a:gd name="connsiteY76" fmla="*/ 92316 h 477800"/>
                  <a:gd name="connsiteX77" fmla="*/ 56381 w 208063"/>
                  <a:gd name="connsiteY77" fmla="*/ 82420 h 477800"/>
                  <a:gd name="connsiteX78" fmla="*/ 56002 w 208063"/>
                  <a:gd name="connsiteY78" fmla="*/ 69193 h 477800"/>
                  <a:gd name="connsiteX79" fmla="*/ 62548 w 208063"/>
                  <a:gd name="connsiteY79" fmla="*/ 58725 h 477800"/>
                  <a:gd name="connsiteX80" fmla="*/ 70327 w 208063"/>
                  <a:gd name="connsiteY80" fmla="*/ 49971 h 477800"/>
                  <a:gd name="connsiteX81" fmla="*/ 79814 w 208063"/>
                  <a:gd name="connsiteY81" fmla="*/ 42358 h 477800"/>
                  <a:gd name="connsiteX82" fmla="*/ 91198 w 208063"/>
                  <a:gd name="connsiteY82" fmla="*/ 33794 h 477800"/>
                  <a:gd name="connsiteX83" fmla="*/ 101443 w 208063"/>
                  <a:gd name="connsiteY83" fmla="*/ 16476 h 477800"/>
                  <a:gd name="connsiteX84" fmla="*/ 115958 w 208063"/>
                  <a:gd name="connsiteY84" fmla="*/ 5437 h 477800"/>
                  <a:gd name="connsiteX85" fmla="*/ 123548 w 208063"/>
                  <a:gd name="connsiteY85" fmla="*/ 775 h 477800"/>
                  <a:gd name="connsiteX86" fmla="*/ 137873 w 208063"/>
                  <a:gd name="connsiteY86" fmla="*/ 5057 h 477800"/>
                  <a:gd name="connsiteX87" fmla="*/ 147170 w 208063"/>
                  <a:gd name="connsiteY87" fmla="*/ 11242 h 477800"/>
                  <a:gd name="connsiteX88" fmla="*/ 151628 w 208063"/>
                  <a:gd name="connsiteY88" fmla="*/ 17237 h 477800"/>
                  <a:gd name="connsiteX89" fmla="*/ 149731 w 208063"/>
                  <a:gd name="connsiteY89" fmla="*/ 22470 h 477800"/>
                  <a:gd name="connsiteX90" fmla="*/ 156087 w 208063"/>
                  <a:gd name="connsiteY90" fmla="*/ 30464 h 477800"/>
                  <a:gd name="connsiteX91" fmla="*/ 175630 w 208063"/>
                  <a:gd name="connsiteY91" fmla="*/ 35031 h 477800"/>
                  <a:gd name="connsiteX92" fmla="*/ 181322 w 208063"/>
                  <a:gd name="connsiteY92" fmla="*/ 37886 h 477800"/>
                  <a:gd name="connsiteX93" fmla="*/ 190334 w 208063"/>
                  <a:gd name="connsiteY93" fmla="*/ 45308 h 477800"/>
                  <a:gd name="connsiteX94" fmla="*/ 190145 w 208063"/>
                  <a:gd name="connsiteY94" fmla="*/ 44737 h 477800"/>
                  <a:gd name="connsiteX95" fmla="*/ 198872 w 208063"/>
                  <a:gd name="connsiteY95" fmla="*/ 47592 h 477800"/>
                  <a:gd name="connsiteX96" fmla="*/ 206746 w 208063"/>
                  <a:gd name="connsiteY96" fmla="*/ 53682 h 477800"/>
                  <a:gd name="connsiteX97" fmla="*/ 203236 w 208063"/>
                  <a:gd name="connsiteY97" fmla="*/ 61961 h 477800"/>
                  <a:gd name="connsiteX98" fmla="*/ 190145 w 208063"/>
                  <a:gd name="connsiteY98" fmla="*/ 61200 h 477800"/>
                  <a:gd name="connsiteX99" fmla="*/ 173638 w 208063"/>
                  <a:gd name="connsiteY99" fmla="*/ 61390 h 477800"/>
                  <a:gd name="connsiteX100" fmla="*/ 161400 w 208063"/>
                  <a:gd name="connsiteY100" fmla="*/ 67194 h 477800"/>
                  <a:gd name="connsiteX101" fmla="*/ 150775 w 208063"/>
                  <a:gd name="connsiteY101" fmla="*/ 76139 h 477800"/>
                  <a:gd name="connsiteX102" fmla="*/ 143185 w 208063"/>
                  <a:gd name="connsiteY102" fmla="*/ 80421 h 477800"/>
                  <a:gd name="connsiteX103" fmla="*/ 142426 w 208063"/>
                  <a:gd name="connsiteY103" fmla="*/ 91079 h 477800"/>
                  <a:gd name="connsiteX104" fmla="*/ 147834 w 208063"/>
                  <a:gd name="connsiteY104" fmla="*/ 94029 h 477800"/>
                  <a:gd name="connsiteX105" fmla="*/ 148782 w 208063"/>
                  <a:gd name="connsiteY105" fmla="*/ 103735 h 477800"/>
                  <a:gd name="connsiteX106" fmla="*/ 144893 w 208063"/>
                  <a:gd name="connsiteY106" fmla="*/ 108969 h 477800"/>
                  <a:gd name="connsiteX107" fmla="*/ 138726 w 208063"/>
                  <a:gd name="connsiteY107" fmla="*/ 112965 h 477800"/>
                  <a:gd name="connsiteX108" fmla="*/ 130758 w 208063"/>
                  <a:gd name="connsiteY108" fmla="*/ 104496 h 477800"/>
                  <a:gd name="connsiteX109" fmla="*/ 127627 w 208063"/>
                  <a:gd name="connsiteY109" fmla="*/ 99263 h 477800"/>
                  <a:gd name="connsiteX110" fmla="*/ 119658 w 208063"/>
                  <a:gd name="connsiteY110" fmla="*/ 97930 h 477800"/>
                  <a:gd name="connsiteX111" fmla="*/ 124117 w 208063"/>
                  <a:gd name="connsiteY111" fmla="*/ 108969 h 477800"/>
                  <a:gd name="connsiteX112" fmla="*/ 128006 w 208063"/>
                  <a:gd name="connsiteY112" fmla="*/ 113822 h 477800"/>
                  <a:gd name="connsiteX113" fmla="*/ 132086 w 208063"/>
                  <a:gd name="connsiteY113" fmla="*/ 114202 h 477800"/>
                  <a:gd name="connsiteX114" fmla="*/ 141572 w 208063"/>
                  <a:gd name="connsiteY114" fmla="*/ 117723 h 477800"/>
                  <a:gd name="connsiteX115" fmla="*/ 150490 w 208063"/>
                  <a:gd name="connsiteY115" fmla="*/ 120673 h 477800"/>
                  <a:gd name="connsiteX116" fmla="*/ 144134 w 208063"/>
                  <a:gd name="connsiteY116" fmla="*/ 125145 h 477800"/>
                  <a:gd name="connsiteX117" fmla="*/ 140624 w 208063"/>
                  <a:gd name="connsiteY117" fmla="*/ 129237 h 477800"/>
                  <a:gd name="connsiteX118" fmla="*/ 135216 w 208063"/>
                  <a:gd name="connsiteY118" fmla="*/ 132377 h 477800"/>
                  <a:gd name="connsiteX119" fmla="*/ 127817 w 208063"/>
                  <a:gd name="connsiteY119" fmla="*/ 131806 h 47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208063" h="477800">
                    <a:moveTo>
                      <a:pt x="127911" y="132092"/>
                    </a:moveTo>
                    <a:cubicBezTo>
                      <a:pt x="120702" y="133805"/>
                      <a:pt x="121745" y="138658"/>
                      <a:pt x="121745" y="138658"/>
                    </a:cubicBezTo>
                    <a:cubicBezTo>
                      <a:pt x="120037" y="142940"/>
                      <a:pt x="126014" y="143511"/>
                      <a:pt x="126014" y="143511"/>
                    </a:cubicBezTo>
                    <a:lnTo>
                      <a:pt x="130852" y="142940"/>
                    </a:lnTo>
                    <a:cubicBezTo>
                      <a:pt x="136070" y="145033"/>
                      <a:pt x="135311" y="151409"/>
                      <a:pt x="135311" y="151409"/>
                    </a:cubicBezTo>
                    <a:lnTo>
                      <a:pt x="135311" y="170821"/>
                    </a:lnTo>
                    <a:cubicBezTo>
                      <a:pt x="131801" y="199939"/>
                      <a:pt x="135027" y="202318"/>
                      <a:pt x="135027" y="202318"/>
                    </a:cubicBezTo>
                    <a:cubicBezTo>
                      <a:pt x="138632" y="207837"/>
                      <a:pt x="138062" y="212785"/>
                      <a:pt x="138062" y="212785"/>
                    </a:cubicBezTo>
                    <a:cubicBezTo>
                      <a:pt x="138537" y="220398"/>
                      <a:pt x="133983" y="219922"/>
                      <a:pt x="133983" y="219922"/>
                    </a:cubicBezTo>
                    <a:lnTo>
                      <a:pt x="127911" y="220874"/>
                    </a:lnTo>
                    <a:cubicBezTo>
                      <a:pt x="122219" y="222206"/>
                      <a:pt x="121176" y="224490"/>
                      <a:pt x="121176" y="224490"/>
                    </a:cubicBezTo>
                    <a:cubicBezTo>
                      <a:pt x="117666" y="227154"/>
                      <a:pt x="121081" y="230960"/>
                      <a:pt x="121081" y="230960"/>
                    </a:cubicBezTo>
                    <a:lnTo>
                      <a:pt x="122219" y="260650"/>
                    </a:lnTo>
                    <a:cubicBezTo>
                      <a:pt x="125445" y="272735"/>
                      <a:pt x="122219" y="275494"/>
                      <a:pt x="122219" y="275494"/>
                    </a:cubicBezTo>
                    <a:lnTo>
                      <a:pt x="117761" y="279966"/>
                    </a:lnTo>
                    <a:cubicBezTo>
                      <a:pt x="113966" y="282060"/>
                      <a:pt x="114440" y="286152"/>
                      <a:pt x="114440" y="286152"/>
                    </a:cubicBezTo>
                    <a:cubicBezTo>
                      <a:pt x="113681" y="289768"/>
                      <a:pt x="112448" y="291385"/>
                      <a:pt x="108938" y="292908"/>
                    </a:cubicBezTo>
                    <a:cubicBezTo>
                      <a:pt x="105428" y="294430"/>
                      <a:pt x="101633" y="296619"/>
                      <a:pt x="101633" y="296619"/>
                    </a:cubicBezTo>
                    <a:cubicBezTo>
                      <a:pt x="101633" y="296619"/>
                      <a:pt x="98882" y="297285"/>
                      <a:pt x="98313" y="302995"/>
                    </a:cubicBezTo>
                    <a:cubicBezTo>
                      <a:pt x="97744" y="308704"/>
                      <a:pt x="93759" y="310988"/>
                      <a:pt x="93759" y="310988"/>
                    </a:cubicBezTo>
                    <a:cubicBezTo>
                      <a:pt x="93759" y="310988"/>
                      <a:pt x="94044" y="312510"/>
                      <a:pt x="93854" y="322597"/>
                    </a:cubicBezTo>
                    <a:cubicBezTo>
                      <a:pt x="93664" y="332684"/>
                      <a:pt x="90723" y="342580"/>
                      <a:pt x="90723" y="342580"/>
                    </a:cubicBezTo>
                    <a:lnTo>
                      <a:pt x="90154" y="367987"/>
                    </a:lnTo>
                    <a:cubicBezTo>
                      <a:pt x="90154" y="367987"/>
                      <a:pt x="93285" y="365037"/>
                      <a:pt x="89016" y="367797"/>
                    </a:cubicBezTo>
                    <a:cubicBezTo>
                      <a:pt x="84747" y="370556"/>
                      <a:pt x="84747" y="377884"/>
                      <a:pt x="84747" y="377884"/>
                    </a:cubicBezTo>
                    <a:cubicBezTo>
                      <a:pt x="85695" y="384259"/>
                      <a:pt x="82185" y="389112"/>
                      <a:pt x="82185" y="389112"/>
                    </a:cubicBezTo>
                    <a:cubicBezTo>
                      <a:pt x="77157" y="391015"/>
                      <a:pt x="78296" y="398818"/>
                      <a:pt x="78296" y="398818"/>
                    </a:cubicBezTo>
                    <a:cubicBezTo>
                      <a:pt x="77916" y="404432"/>
                      <a:pt x="75734" y="408334"/>
                      <a:pt x="75734" y="408334"/>
                    </a:cubicBezTo>
                    <a:cubicBezTo>
                      <a:pt x="75734" y="408334"/>
                      <a:pt x="72793" y="411664"/>
                      <a:pt x="68335" y="418040"/>
                    </a:cubicBezTo>
                    <a:cubicBezTo>
                      <a:pt x="63876" y="424415"/>
                      <a:pt x="63876" y="429744"/>
                      <a:pt x="63876" y="429744"/>
                    </a:cubicBezTo>
                    <a:cubicBezTo>
                      <a:pt x="62927" y="436691"/>
                      <a:pt x="60650" y="437547"/>
                      <a:pt x="60650" y="437547"/>
                    </a:cubicBezTo>
                    <a:cubicBezTo>
                      <a:pt x="57804" y="438499"/>
                      <a:pt x="57520" y="444208"/>
                      <a:pt x="57520" y="444208"/>
                    </a:cubicBezTo>
                    <a:cubicBezTo>
                      <a:pt x="57520" y="444208"/>
                      <a:pt x="56192" y="444589"/>
                      <a:pt x="55622" y="449537"/>
                    </a:cubicBezTo>
                    <a:cubicBezTo>
                      <a:pt x="55053" y="454485"/>
                      <a:pt x="48792" y="459909"/>
                      <a:pt x="48792" y="459909"/>
                    </a:cubicBezTo>
                    <a:cubicBezTo>
                      <a:pt x="45092" y="463525"/>
                      <a:pt x="44238" y="467807"/>
                      <a:pt x="38167" y="468473"/>
                    </a:cubicBezTo>
                    <a:cubicBezTo>
                      <a:pt x="32095" y="469139"/>
                      <a:pt x="31336" y="472946"/>
                      <a:pt x="31336" y="472946"/>
                    </a:cubicBezTo>
                    <a:cubicBezTo>
                      <a:pt x="30008" y="476657"/>
                      <a:pt x="24411" y="477799"/>
                      <a:pt x="24411" y="477799"/>
                    </a:cubicBezTo>
                    <a:cubicBezTo>
                      <a:pt x="16822" y="477894"/>
                      <a:pt x="11889" y="473422"/>
                      <a:pt x="11889" y="473422"/>
                    </a:cubicBezTo>
                    <a:cubicBezTo>
                      <a:pt x="6291" y="468378"/>
                      <a:pt x="7240" y="464382"/>
                      <a:pt x="7240" y="464382"/>
                    </a:cubicBezTo>
                    <a:lnTo>
                      <a:pt x="6386" y="458387"/>
                    </a:lnTo>
                    <a:cubicBezTo>
                      <a:pt x="4679" y="457054"/>
                      <a:pt x="2876" y="455532"/>
                      <a:pt x="3161" y="448585"/>
                    </a:cubicBezTo>
                    <a:cubicBezTo>
                      <a:pt x="3445" y="441639"/>
                      <a:pt x="2117" y="435644"/>
                      <a:pt x="2117" y="435644"/>
                    </a:cubicBezTo>
                    <a:cubicBezTo>
                      <a:pt x="599" y="428127"/>
                      <a:pt x="599" y="431743"/>
                      <a:pt x="30" y="425653"/>
                    </a:cubicBezTo>
                    <a:cubicBezTo>
                      <a:pt x="-539" y="419562"/>
                      <a:pt x="7145" y="412330"/>
                      <a:pt x="7145" y="412330"/>
                    </a:cubicBezTo>
                    <a:cubicBezTo>
                      <a:pt x="12268" y="406240"/>
                      <a:pt x="16442" y="400721"/>
                      <a:pt x="16442" y="400721"/>
                    </a:cubicBezTo>
                    <a:cubicBezTo>
                      <a:pt x="22609" y="393489"/>
                      <a:pt x="22419" y="388827"/>
                      <a:pt x="22419" y="388827"/>
                    </a:cubicBezTo>
                    <a:cubicBezTo>
                      <a:pt x="22419" y="388827"/>
                      <a:pt x="21945" y="386733"/>
                      <a:pt x="25075" y="381119"/>
                    </a:cubicBezTo>
                    <a:cubicBezTo>
                      <a:pt x="28206" y="375600"/>
                      <a:pt x="26783" y="372079"/>
                      <a:pt x="26783" y="367321"/>
                    </a:cubicBezTo>
                    <a:cubicBezTo>
                      <a:pt x="26783" y="362563"/>
                      <a:pt x="25075" y="360565"/>
                      <a:pt x="25075" y="360565"/>
                    </a:cubicBezTo>
                    <a:cubicBezTo>
                      <a:pt x="22039" y="355807"/>
                      <a:pt x="25929" y="346767"/>
                      <a:pt x="25929" y="346767"/>
                    </a:cubicBezTo>
                    <a:cubicBezTo>
                      <a:pt x="27067" y="336966"/>
                      <a:pt x="27257" y="336109"/>
                      <a:pt x="27637" y="327355"/>
                    </a:cubicBezTo>
                    <a:cubicBezTo>
                      <a:pt x="28016" y="318600"/>
                      <a:pt x="29439" y="318220"/>
                      <a:pt x="29439" y="318220"/>
                    </a:cubicBezTo>
                    <a:cubicBezTo>
                      <a:pt x="32190" y="314794"/>
                      <a:pt x="29629" y="312701"/>
                      <a:pt x="29629" y="312701"/>
                    </a:cubicBezTo>
                    <a:cubicBezTo>
                      <a:pt x="26593" y="311178"/>
                      <a:pt x="29060" y="309275"/>
                      <a:pt x="29060" y="309275"/>
                    </a:cubicBezTo>
                    <a:cubicBezTo>
                      <a:pt x="31052" y="306135"/>
                      <a:pt x="26783" y="305088"/>
                      <a:pt x="26783" y="305088"/>
                    </a:cubicBezTo>
                    <a:cubicBezTo>
                      <a:pt x="22988" y="303280"/>
                      <a:pt x="23937" y="299759"/>
                      <a:pt x="23937" y="299759"/>
                    </a:cubicBezTo>
                    <a:cubicBezTo>
                      <a:pt x="24601" y="296429"/>
                      <a:pt x="27447" y="297000"/>
                      <a:pt x="27447" y="297000"/>
                    </a:cubicBezTo>
                    <a:cubicBezTo>
                      <a:pt x="36554" y="295287"/>
                      <a:pt x="36364" y="293003"/>
                      <a:pt x="36364" y="293003"/>
                    </a:cubicBezTo>
                    <a:cubicBezTo>
                      <a:pt x="36364" y="293003"/>
                      <a:pt x="26878" y="295001"/>
                      <a:pt x="25739" y="292147"/>
                    </a:cubicBezTo>
                    <a:cubicBezTo>
                      <a:pt x="24601" y="289197"/>
                      <a:pt x="20427" y="289673"/>
                      <a:pt x="20427" y="289673"/>
                    </a:cubicBezTo>
                    <a:cubicBezTo>
                      <a:pt x="15399" y="289102"/>
                      <a:pt x="12837" y="284820"/>
                      <a:pt x="12837" y="284820"/>
                    </a:cubicBezTo>
                    <a:cubicBezTo>
                      <a:pt x="7999" y="281489"/>
                      <a:pt x="6102" y="281489"/>
                      <a:pt x="6102" y="281489"/>
                    </a:cubicBezTo>
                    <a:cubicBezTo>
                      <a:pt x="-444" y="280347"/>
                      <a:pt x="315" y="274543"/>
                      <a:pt x="315" y="274543"/>
                    </a:cubicBezTo>
                    <a:cubicBezTo>
                      <a:pt x="-65" y="269119"/>
                      <a:pt x="2876" y="267311"/>
                      <a:pt x="2876" y="267311"/>
                    </a:cubicBezTo>
                    <a:cubicBezTo>
                      <a:pt x="2497" y="261125"/>
                      <a:pt x="6955" y="256653"/>
                      <a:pt x="6955" y="256653"/>
                    </a:cubicBezTo>
                    <a:cubicBezTo>
                      <a:pt x="13976" y="238954"/>
                      <a:pt x="14355" y="234862"/>
                      <a:pt x="14355" y="234862"/>
                    </a:cubicBezTo>
                    <a:cubicBezTo>
                      <a:pt x="14355" y="224204"/>
                      <a:pt x="17106" y="222206"/>
                      <a:pt x="17106" y="222206"/>
                    </a:cubicBezTo>
                    <a:cubicBezTo>
                      <a:pt x="21186" y="217734"/>
                      <a:pt x="21186" y="211548"/>
                      <a:pt x="21186" y="211548"/>
                    </a:cubicBezTo>
                    <a:cubicBezTo>
                      <a:pt x="20616" y="203936"/>
                      <a:pt x="22703" y="204982"/>
                      <a:pt x="22703" y="204982"/>
                    </a:cubicBezTo>
                    <a:cubicBezTo>
                      <a:pt x="25834" y="199558"/>
                      <a:pt x="22703" y="197941"/>
                      <a:pt x="22703" y="197941"/>
                    </a:cubicBezTo>
                    <a:cubicBezTo>
                      <a:pt x="17296" y="192897"/>
                      <a:pt x="19573" y="189186"/>
                      <a:pt x="19573" y="189186"/>
                    </a:cubicBezTo>
                    <a:cubicBezTo>
                      <a:pt x="18814" y="184524"/>
                      <a:pt x="16442" y="181954"/>
                      <a:pt x="16442" y="181954"/>
                    </a:cubicBezTo>
                    <a:cubicBezTo>
                      <a:pt x="10845" y="160354"/>
                      <a:pt x="20142" y="154930"/>
                      <a:pt x="20142" y="154930"/>
                    </a:cubicBezTo>
                    <a:cubicBezTo>
                      <a:pt x="32190" y="140180"/>
                      <a:pt x="49646" y="119721"/>
                      <a:pt x="49646" y="119721"/>
                    </a:cubicBezTo>
                    <a:cubicBezTo>
                      <a:pt x="54294" y="117438"/>
                      <a:pt x="53156" y="108873"/>
                      <a:pt x="53156" y="108873"/>
                    </a:cubicBezTo>
                    <a:cubicBezTo>
                      <a:pt x="53156" y="101261"/>
                      <a:pt x="54864" y="100880"/>
                      <a:pt x="54864" y="100880"/>
                    </a:cubicBezTo>
                    <a:cubicBezTo>
                      <a:pt x="56761" y="94695"/>
                      <a:pt x="55053" y="92316"/>
                      <a:pt x="55053" y="92316"/>
                    </a:cubicBezTo>
                    <a:cubicBezTo>
                      <a:pt x="51733" y="85560"/>
                      <a:pt x="56381" y="82420"/>
                      <a:pt x="56381" y="82420"/>
                    </a:cubicBezTo>
                    <a:cubicBezTo>
                      <a:pt x="56951" y="74426"/>
                      <a:pt x="56002" y="69193"/>
                      <a:pt x="56002" y="69193"/>
                    </a:cubicBezTo>
                    <a:cubicBezTo>
                      <a:pt x="55622" y="61009"/>
                      <a:pt x="62548" y="58725"/>
                      <a:pt x="62548" y="58725"/>
                    </a:cubicBezTo>
                    <a:cubicBezTo>
                      <a:pt x="68145" y="54824"/>
                      <a:pt x="70327" y="49971"/>
                      <a:pt x="70327" y="49971"/>
                    </a:cubicBezTo>
                    <a:cubicBezTo>
                      <a:pt x="73078" y="45499"/>
                      <a:pt x="79814" y="42358"/>
                      <a:pt x="79814" y="42358"/>
                    </a:cubicBezTo>
                    <a:cubicBezTo>
                      <a:pt x="87213" y="37505"/>
                      <a:pt x="91198" y="33794"/>
                      <a:pt x="91198" y="33794"/>
                    </a:cubicBezTo>
                    <a:cubicBezTo>
                      <a:pt x="101823" y="22090"/>
                      <a:pt x="101443" y="16476"/>
                      <a:pt x="101443" y="16476"/>
                    </a:cubicBezTo>
                    <a:cubicBezTo>
                      <a:pt x="102772" y="9910"/>
                      <a:pt x="115958" y="5437"/>
                      <a:pt x="115958" y="5437"/>
                    </a:cubicBezTo>
                    <a:cubicBezTo>
                      <a:pt x="120417" y="3534"/>
                      <a:pt x="123548" y="775"/>
                      <a:pt x="123548" y="775"/>
                    </a:cubicBezTo>
                    <a:cubicBezTo>
                      <a:pt x="134742" y="-2366"/>
                      <a:pt x="137873" y="5057"/>
                      <a:pt x="137873" y="5057"/>
                    </a:cubicBezTo>
                    <a:cubicBezTo>
                      <a:pt x="143090" y="9339"/>
                      <a:pt x="147170" y="11242"/>
                      <a:pt x="147170" y="11242"/>
                    </a:cubicBezTo>
                    <a:cubicBezTo>
                      <a:pt x="151439" y="13335"/>
                      <a:pt x="156277" y="17046"/>
                      <a:pt x="151628" y="17237"/>
                    </a:cubicBezTo>
                    <a:cubicBezTo>
                      <a:pt x="146980" y="17427"/>
                      <a:pt x="149731" y="22470"/>
                      <a:pt x="149731" y="22470"/>
                    </a:cubicBezTo>
                    <a:cubicBezTo>
                      <a:pt x="149541" y="22470"/>
                      <a:pt x="156087" y="30464"/>
                      <a:pt x="156087" y="30464"/>
                    </a:cubicBezTo>
                    <a:cubicBezTo>
                      <a:pt x="161779" y="34270"/>
                      <a:pt x="175630" y="35031"/>
                      <a:pt x="175630" y="35031"/>
                    </a:cubicBezTo>
                    <a:cubicBezTo>
                      <a:pt x="180753" y="35126"/>
                      <a:pt x="181322" y="37886"/>
                      <a:pt x="181322" y="37886"/>
                    </a:cubicBezTo>
                    <a:cubicBezTo>
                      <a:pt x="183978" y="40836"/>
                      <a:pt x="190334" y="45308"/>
                      <a:pt x="190334" y="45308"/>
                    </a:cubicBezTo>
                    <a:cubicBezTo>
                      <a:pt x="190334" y="45308"/>
                      <a:pt x="186255" y="43120"/>
                      <a:pt x="190145" y="44737"/>
                    </a:cubicBezTo>
                    <a:cubicBezTo>
                      <a:pt x="194034" y="46355"/>
                      <a:pt x="198872" y="47592"/>
                      <a:pt x="198872" y="47592"/>
                    </a:cubicBezTo>
                    <a:cubicBezTo>
                      <a:pt x="200580" y="49685"/>
                      <a:pt x="206746" y="53682"/>
                      <a:pt x="206746" y="53682"/>
                    </a:cubicBezTo>
                    <a:cubicBezTo>
                      <a:pt x="211110" y="55680"/>
                      <a:pt x="203236" y="61961"/>
                      <a:pt x="203236" y="61961"/>
                    </a:cubicBezTo>
                    <a:cubicBezTo>
                      <a:pt x="199062" y="64816"/>
                      <a:pt x="197734" y="61961"/>
                      <a:pt x="190145" y="61200"/>
                    </a:cubicBezTo>
                    <a:cubicBezTo>
                      <a:pt x="182555" y="60438"/>
                      <a:pt x="173638" y="61390"/>
                      <a:pt x="173638" y="61390"/>
                    </a:cubicBezTo>
                    <a:cubicBezTo>
                      <a:pt x="164720" y="61770"/>
                      <a:pt x="161400" y="67194"/>
                      <a:pt x="161400" y="67194"/>
                    </a:cubicBezTo>
                    <a:cubicBezTo>
                      <a:pt x="154190" y="74426"/>
                      <a:pt x="150775" y="76139"/>
                      <a:pt x="150775" y="76139"/>
                    </a:cubicBezTo>
                    <a:cubicBezTo>
                      <a:pt x="145367" y="80231"/>
                      <a:pt x="143185" y="80421"/>
                      <a:pt x="143185" y="80421"/>
                    </a:cubicBezTo>
                    <a:cubicBezTo>
                      <a:pt x="135596" y="85655"/>
                      <a:pt x="142426" y="91079"/>
                      <a:pt x="142426" y="91079"/>
                    </a:cubicBezTo>
                    <a:lnTo>
                      <a:pt x="147834" y="94029"/>
                    </a:lnTo>
                    <a:cubicBezTo>
                      <a:pt x="154190" y="98501"/>
                      <a:pt x="148782" y="103735"/>
                      <a:pt x="148782" y="103735"/>
                    </a:cubicBezTo>
                    <a:cubicBezTo>
                      <a:pt x="144513" y="105448"/>
                      <a:pt x="144893" y="108969"/>
                      <a:pt x="144893" y="108969"/>
                    </a:cubicBezTo>
                    <a:cubicBezTo>
                      <a:pt x="143185" y="113441"/>
                      <a:pt x="138726" y="112965"/>
                      <a:pt x="138726" y="112965"/>
                    </a:cubicBezTo>
                    <a:cubicBezTo>
                      <a:pt x="138726" y="112965"/>
                      <a:pt x="134078" y="112680"/>
                      <a:pt x="130758" y="104496"/>
                    </a:cubicBezTo>
                    <a:cubicBezTo>
                      <a:pt x="130758" y="104496"/>
                      <a:pt x="134837" y="101927"/>
                      <a:pt x="127627" y="99263"/>
                    </a:cubicBezTo>
                    <a:cubicBezTo>
                      <a:pt x="127627" y="99263"/>
                      <a:pt x="121271" y="90127"/>
                      <a:pt x="119658" y="97930"/>
                    </a:cubicBezTo>
                    <a:cubicBezTo>
                      <a:pt x="119658" y="97930"/>
                      <a:pt x="116717" y="104116"/>
                      <a:pt x="124117" y="108969"/>
                    </a:cubicBezTo>
                    <a:cubicBezTo>
                      <a:pt x="124117" y="108969"/>
                      <a:pt x="125824" y="109349"/>
                      <a:pt x="128006" y="113822"/>
                    </a:cubicBezTo>
                    <a:cubicBezTo>
                      <a:pt x="128006" y="113822"/>
                      <a:pt x="129904" y="115154"/>
                      <a:pt x="132086" y="114202"/>
                    </a:cubicBezTo>
                    <a:cubicBezTo>
                      <a:pt x="134173" y="113251"/>
                      <a:pt x="134837" y="117152"/>
                      <a:pt x="141572" y="117723"/>
                    </a:cubicBezTo>
                    <a:cubicBezTo>
                      <a:pt x="141572" y="117723"/>
                      <a:pt x="149352" y="117342"/>
                      <a:pt x="150490" y="120673"/>
                    </a:cubicBezTo>
                    <a:cubicBezTo>
                      <a:pt x="150490" y="120673"/>
                      <a:pt x="153241" y="123813"/>
                      <a:pt x="144134" y="125145"/>
                    </a:cubicBezTo>
                    <a:cubicBezTo>
                      <a:pt x="135027" y="126478"/>
                      <a:pt x="140624" y="129237"/>
                      <a:pt x="140624" y="129237"/>
                    </a:cubicBezTo>
                    <a:cubicBezTo>
                      <a:pt x="140624" y="129237"/>
                      <a:pt x="144324" y="133139"/>
                      <a:pt x="135216" y="132377"/>
                    </a:cubicBezTo>
                    <a:cubicBezTo>
                      <a:pt x="135216" y="132377"/>
                      <a:pt x="128006" y="131997"/>
                      <a:pt x="127817" y="131806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82E3D33D-9D0A-EC7E-74D0-C435FE6A1B6A}"/>
                  </a:ext>
                </a:extLst>
              </p:cNvPr>
              <p:cNvSpPr/>
              <p:nvPr/>
            </p:nvSpPr>
            <p:spPr>
              <a:xfrm>
                <a:off x="5320918" y="1811133"/>
                <a:ext cx="47742" cy="49489"/>
              </a:xfrm>
              <a:custGeom>
                <a:avLst/>
                <a:gdLst>
                  <a:gd name="connsiteX0" fmla="*/ 37582 w 47742"/>
                  <a:gd name="connsiteY0" fmla="*/ 22362 h 49489"/>
                  <a:gd name="connsiteX1" fmla="*/ 35780 w 47742"/>
                  <a:gd name="connsiteY1" fmla="*/ 19222 h 49489"/>
                  <a:gd name="connsiteX2" fmla="*/ 38531 w 47742"/>
                  <a:gd name="connsiteY2" fmla="*/ 12466 h 49489"/>
                  <a:gd name="connsiteX3" fmla="*/ 44982 w 47742"/>
                  <a:gd name="connsiteY3" fmla="*/ 6756 h 49489"/>
                  <a:gd name="connsiteX4" fmla="*/ 43749 w 47742"/>
                  <a:gd name="connsiteY4" fmla="*/ 95 h 49489"/>
                  <a:gd name="connsiteX5" fmla="*/ 35685 w 47742"/>
                  <a:gd name="connsiteY5" fmla="*/ 1618 h 49489"/>
                  <a:gd name="connsiteX6" fmla="*/ 29898 w 47742"/>
                  <a:gd name="connsiteY6" fmla="*/ 2379 h 49489"/>
                  <a:gd name="connsiteX7" fmla="*/ 24301 w 47742"/>
                  <a:gd name="connsiteY7" fmla="*/ 2950 h 49489"/>
                  <a:gd name="connsiteX8" fmla="*/ 19557 w 47742"/>
                  <a:gd name="connsiteY8" fmla="*/ 5614 h 49489"/>
                  <a:gd name="connsiteX9" fmla="*/ 14909 w 47742"/>
                  <a:gd name="connsiteY9" fmla="*/ 9516 h 49489"/>
                  <a:gd name="connsiteX10" fmla="*/ 11114 w 47742"/>
                  <a:gd name="connsiteY10" fmla="*/ 12942 h 49489"/>
                  <a:gd name="connsiteX11" fmla="*/ 2576 w 47742"/>
                  <a:gd name="connsiteY11" fmla="*/ 16272 h 49489"/>
                  <a:gd name="connsiteX12" fmla="*/ 1722 w 47742"/>
                  <a:gd name="connsiteY12" fmla="*/ 25883 h 49489"/>
                  <a:gd name="connsiteX13" fmla="*/ 3050 w 47742"/>
                  <a:gd name="connsiteY13" fmla="*/ 37016 h 49489"/>
                  <a:gd name="connsiteX14" fmla="*/ 12917 w 47742"/>
                  <a:gd name="connsiteY14" fmla="*/ 44534 h 49489"/>
                  <a:gd name="connsiteX15" fmla="*/ 20221 w 47742"/>
                  <a:gd name="connsiteY15" fmla="*/ 49482 h 49489"/>
                  <a:gd name="connsiteX16" fmla="*/ 36064 w 47742"/>
                  <a:gd name="connsiteY16" fmla="*/ 49101 h 49489"/>
                  <a:gd name="connsiteX17" fmla="*/ 44318 w 47742"/>
                  <a:gd name="connsiteY17" fmla="*/ 41108 h 49489"/>
                  <a:gd name="connsiteX18" fmla="*/ 46690 w 47742"/>
                  <a:gd name="connsiteY18" fmla="*/ 34828 h 49489"/>
                  <a:gd name="connsiteX19" fmla="*/ 45077 w 47742"/>
                  <a:gd name="connsiteY19" fmla="*/ 28262 h 49489"/>
                  <a:gd name="connsiteX20" fmla="*/ 39005 w 47742"/>
                  <a:gd name="connsiteY20" fmla="*/ 27786 h 49489"/>
                  <a:gd name="connsiteX21" fmla="*/ 37487 w 47742"/>
                  <a:gd name="connsiteY21" fmla="*/ 26454 h 49489"/>
                  <a:gd name="connsiteX22" fmla="*/ 37772 w 47742"/>
                  <a:gd name="connsiteY22" fmla="*/ 22553 h 4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742" h="49489">
                    <a:moveTo>
                      <a:pt x="37582" y="22362"/>
                    </a:moveTo>
                    <a:cubicBezTo>
                      <a:pt x="37582" y="22362"/>
                      <a:pt x="38151" y="22077"/>
                      <a:pt x="35780" y="19222"/>
                    </a:cubicBezTo>
                    <a:cubicBezTo>
                      <a:pt x="35780" y="19222"/>
                      <a:pt x="34546" y="14464"/>
                      <a:pt x="38531" y="12466"/>
                    </a:cubicBezTo>
                    <a:cubicBezTo>
                      <a:pt x="38531" y="12466"/>
                      <a:pt x="42326" y="10753"/>
                      <a:pt x="44982" y="6756"/>
                    </a:cubicBezTo>
                    <a:cubicBezTo>
                      <a:pt x="44982" y="6756"/>
                      <a:pt x="50010" y="286"/>
                      <a:pt x="43749" y="95"/>
                    </a:cubicBezTo>
                    <a:cubicBezTo>
                      <a:pt x="43749" y="95"/>
                      <a:pt x="40808" y="-571"/>
                      <a:pt x="35685" y="1618"/>
                    </a:cubicBezTo>
                    <a:cubicBezTo>
                      <a:pt x="35685" y="1618"/>
                      <a:pt x="34452" y="2569"/>
                      <a:pt x="29898" y="2379"/>
                    </a:cubicBezTo>
                    <a:cubicBezTo>
                      <a:pt x="29898" y="2379"/>
                      <a:pt x="26957" y="-761"/>
                      <a:pt x="24301" y="2950"/>
                    </a:cubicBezTo>
                    <a:cubicBezTo>
                      <a:pt x="24301" y="2950"/>
                      <a:pt x="22973" y="5710"/>
                      <a:pt x="19557" y="5614"/>
                    </a:cubicBezTo>
                    <a:cubicBezTo>
                      <a:pt x="19557" y="5614"/>
                      <a:pt x="14909" y="4948"/>
                      <a:pt x="14909" y="9516"/>
                    </a:cubicBezTo>
                    <a:cubicBezTo>
                      <a:pt x="14909" y="9516"/>
                      <a:pt x="14340" y="12942"/>
                      <a:pt x="11114" y="12942"/>
                    </a:cubicBezTo>
                    <a:cubicBezTo>
                      <a:pt x="11114" y="12942"/>
                      <a:pt x="2671" y="9897"/>
                      <a:pt x="2576" y="16272"/>
                    </a:cubicBezTo>
                    <a:cubicBezTo>
                      <a:pt x="2576" y="16272"/>
                      <a:pt x="3999" y="21982"/>
                      <a:pt x="1722" y="25883"/>
                    </a:cubicBezTo>
                    <a:cubicBezTo>
                      <a:pt x="1722" y="25883"/>
                      <a:pt x="-2926" y="31878"/>
                      <a:pt x="3050" y="37016"/>
                    </a:cubicBezTo>
                    <a:cubicBezTo>
                      <a:pt x="3050" y="37016"/>
                      <a:pt x="7699" y="40252"/>
                      <a:pt x="12917" y="44534"/>
                    </a:cubicBezTo>
                    <a:cubicBezTo>
                      <a:pt x="12917" y="44534"/>
                      <a:pt x="15004" y="48911"/>
                      <a:pt x="20221" y="49482"/>
                    </a:cubicBezTo>
                    <a:cubicBezTo>
                      <a:pt x="20221" y="49482"/>
                      <a:pt x="30562" y="49577"/>
                      <a:pt x="36064" y="49101"/>
                    </a:cubicBezTo>
                    <a:cubicBezTo>
                      <a:pt x="36064" y="49101"/>
                      <a:pt x="41567" y="48816"/>
                      <a:pt x="44318" y="41108"/>
                    </a:cubicBezTo>
                    <a:cubicBezTo>
                      <a:pt x="44318" y="41108"/>
                      <a:pt x="44602" y="38824"/>
                      <a:pt x="46690" y="34828"/>
                    </a:cubicBezTo>
                    <a:cubicBezTo>
                      <a:pt x="46690" y="34828"/>
                      <a:pt x="49915" y="29023"/>
                      <a:pt x="45077" y="28262"/>
                    </a:cubicBezTo>
                    <a:lnTo>
                      <a:pt x="39005" y="27786"/>
                    </a:lnTo>
                    <a:cubicBezTo>
                      <a:pt x="39005" y="27786"/>
                      <a:pt x="38626" y="28072"/>
                      <a:pt x="37487" y="26454"/>
                    </a:cubicBezTo>
                    <a:cubicBezTo>
                      <a:pt x="37487" y="26454"/>
                      <a:pt x="37582" y="22743"/>
                      <a:pt x="37772" y="22553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FD821BCE-0137-99E4-1DE2-53FEC75E84C9}"/>
                  </a:ext>
                </a:extLst>
              </p:cNvPr>
              <p:cNvSpPr/>
              <p:nvPr/>
            </p:nvSpPr>
            <p:spPr>
              <a:xfrm>
                <a:off x="5296947" y="1848255"/>
                <a:ext cx="168468" cy="256160"/>
              </a:xfrm>
              <a:custGeom>
                <a:avLst/>
                <a:gdLst>
                  <a:gd name="connsiteX0" fmla="*/ 106520 w 168468"/>
                  <a:gd name="connsiteY0" fmla="*/ 655 h 256160"/>
                  <a:gd name="connsiteX1" fmla="*/ 97508 w 168468"/>
                  <a:gd name="connsiteY1" fmla="*/ 4652 h 256160"/>
                  <a:gd name="connsiteX2" fmla="*/ 94567 w 168468"/>
                  <a:gd name="connsiteY2" fmla="*/ 14738 h 256160"/>
                  <a:gd name="connsiteX3" fmla="*/ 86977 w 168468"/>
                  <a:gd name="connsiteY3" fmla="*/ 25396 h 256160"/>
                  <a:gd name="connsiteX4" fmla="*/ 88116 w 168468"/>
                  <a:gd name="connsiteY4" fmla="*/ 36053 h 256160"/>
                  <a:gd name="connsiteX5" fmla="*/ 85365 w 168468"/>
                  <a:gd name="connsiteY5" fmla="*/ 49661 h 256160"/>
                  <a:gd name="connsiteX6" fmla="*/ 82044 w 168468"/>
                  <a:gd name="connsiteY6" fmla="*/ 56037 h 256160"/>
                  <a:gd name="connsiteX7" fmla="*/ 72178 w 168468"/>
                  <a:gd name="connsiteY7" fmla="*/ 65362 h 256160"/>
                  <a:gd name="connsiteX8" fmla="*/ 58802 w 168468"/>
                  <a:gd name="connsiteY8" fmla="*/ 63459 h 256160"/>
                  <a:gd name="connsiteX9" fmla="*/ 49125 w 168468"/>
                  <a:gd name="connsiteY9" fmla="*/ 59177 h 256160"/>
                  <a:gd name="connsiteX10" fmla="*/ 40777 w 168468"/>
                  <a:gd name="connsiteY10" fmla="*/ 62317 h 256160"/>
                  <a:gd name="connsiteX11" fmla="*/ 34421 w 168468"/>
                  <a:gd name="connsiteY11" fmla="*/ 68122 h 256160"/>
                  <a:gd name="connsiteX12" fmla="*/ 25693 w 168468"/>
                  <a:gd name="connsiteY12" fmla="*/ 76876 h 256160"/>
                  <a:gd name="connsiteX13" fmla="*/ 22752 w 168468"/>
                  <a:gd name="connsiteY13" fmla="*/ 81348 h 256160"/>
                  <a:gd name="connsiteX14" fmla="*/ 18862 w 168468"/>
                  <a:gd name="connsiteY14" fmla="*/ 88961 h 256160"/>
                  <a:gd name="connsiteX15" fmla="*/ 14783 w 168468"/>
                  <a:gd name="connsiteY15" fmla="*/ 97906 h 256160"/>
                  <a:gd name="connsiteX16" fmla="*/ 10894 w 168468"/>
                  <a:gd name="connsiteY16" fmla="*/ 102569 h 256160"/>
                  <a:gd name="connsiteX17" fmla="*/ 8807 w 168468"/>
                  <a:gd name="connsiteY17" fmla="*/ 112846 h 256160"/>
                  <a:gd name="connsiteX18" fmla="*/ 6530 w 168468"/>
                  <a:gd name="connsiteY18" fmla="*/ 120458 h 256160"/>
                  <a:gd name="connsiteX19" fmla="*/ 5012 w 168468"/>
                  <a:gd name="connsiteY19" fmla="*/ 135778 h 256160"/>
                  <a:gd name="connsiteX20" fmla="*/ 6150 w 168468"/>
                  <a:gd name="connsiteY20" fmla="*/ 143962 h 256160"/>
                  <a:gd name="connsiteX21" fmla="*/ 4443 w 168468"/>
                  <a:gd name="connsiteY21" fmla="*/ 160900 h 256160"/>
                  <a:gd name="connsiteX22" fmla="*/ 3873 w 168468"/>
                  <a:gd name="connsiteY22" fmla="*/ 167942 h 256160"/>
                  <a:gd name="connsiteX23" fmla="*/ 1786 w 168468"/>
                  <a:gd name="connsiteY23" fmla="*/ 174508 h 256160"/>
                  <a:gd name="connsiteX24" fmla="*/ 1597 w 168468"/>
                  <a:gd name="connsiteY24" fmla="*/ 181740 h 256160"/>
                  <a:gd name="connsiteX25" fmla="*/ 838 w 168468"/>
                  <a:gd name="connsiteY25" fmla="*/ 186402 h 256160"/>
                  <a:gd name="connsiteX26" fmla="*/ 4727 w 168468"/>
                  <a:gd name="connsiteY26" fmla="*/ 190684 h 256160"/>
                  <a:gd name="connsiteX27" fmla="*/ 11937 w 168468"/>
                  <a:gd name="connsiteY27" fmla="*/ 196489 h 256160"/>
                  <a:gd name="connsiteX28" fmla="*/ 19716 w 168468"/>
                  <a:gd name="connsiteY28" fmla="*/ 212761 h 256160"/>
                  <a:gd name="connsiteX29" fmla="*/ 19906 w 168468"/>
                  <a:gd name="connsiteY29" fmla="*/ 225988 h 256160"/>
                  <a:gd name="connsiteX30" fmla="*/ 19716 w 168468"/>
                  <a:gd name="connsiteY30" fmla="*/ 238073 h 256160"/>
                  <a:gd name="connsiteX31" fmla="*/ 22278 w 168468"/>
                  <a:gd name="connsiteY31" fmla="*/ 242165 h 256160"/>
                  <a:gd name="connsiteX32" fmla="*/ 26167 w 168468"/>
                  <a:gd name="connsiteY32" fmla="*/ 248540 h 256160"/>
                  <a:gd name="connsiteX33" fmla="*/ 29298 w 168468"/>
                  <a:gd name="connsiteY33" fmla="*/ 253203 h 256160"/>
                  <a:gd name="connsiteX34" fmla="*/ 32998 w 168468"/>
                  <a:gd name="connsiteY34" fmla="*/ 256153 h 256160"/>
                  <a:gd name="connsiteX35" fmla="*/ 39733 w 168468"/>
                  <a:gd name="connsiteY35" fmla="*/ 254820 h 256160"/>
                  <a:gd name="connsiteX36" fmla="*/ 46089 w 168468"/>
                  <a:gd name="connsiteY36" fmla="*/ 251300 h 256160"/>
                  <a:gd name="connsiteX37" fmla="*/ 50928 w 168468"/>
                  <a:gd name="connsiteY37" fmla="*/ 245685 h 256160"/>
                  <a:gd name="connsiteX38" fmla="*/ 58517 w 168468"/>
                  <a:gd name="connsiteY38" fmla="*/ 242165 h 256160"/>
                  <a:gd name="connsiteX39" fmla="*/ 68383 w 168468"/>
                  <a:gd name="connsiteY39" fmla="*/ 239881 h 256160"/>
                  <a:gd name="connsiteX40" fmla="*/ 80431 w 168468"/>
                  <a:gd name="connsiteY40" fmla="*/ 237502 h 256160"/>
                  <a:gd name="connsiteX41" fmla="*/ 88970 w 168468"/>
                  <a:gd name="connsiteY41" fmla="*/ 226083 h 256160"/>
                  <a:gd name="connsiteX42" fmla="*/ 94187 w 168468"/>
                  <a:gd name="connsiteY42" fmla="*/ 217519 h 256160"/>
                  <a:gd name="connsiteX43" fmla="*/ 103484 w 168468"/>
                  <a:gd name="connsiteY43" fmla="*/ 212475 h 256160"/>
                  <a:gd name="connsiteX44" fmla="*/ 109651 w 168468"/>
                  <a:gd name="connsiteY44" fmla="*/ 205719 h 256160"/>
                  <a:gd name="connsiteX45" fmla="*/ 117619 w 168468"/>
                  <a:gd name="connsiteY45" fmla="*/ 201627 h 256160"/>
                  <a:gd name="connsiteX46" fmla="*/ 128245 w 168468"/>
                  <a:gd name="connsiteY46" fmla="*/ 198868 h 256160"/>
                  <a:gd name="connsiteX47" fmla="*/ 138870 w 168468"/>
                  <a:gd name="connsiteY47" fmla="*/ 193063 h 256160"/>
                  <a:gd name="connsiteX48" fmla="*/ 139629 w 168468"/>
                  <a:gd name="connsiteY48" fmla="*/ 192492 h 256160"/>
                  <a:gd name="connsiteX49" fmla="*/ 147218 w 168468"/>
                  <a:gd name="connsiteY49" fmla="*/ 178504 h 256160"/>
                  <a:gd name="connsiteX50" fmla="*/ 152056 w 168468"/>
                  <a:gd name="connsiteY50" fmla="*/ 156713 h 256160"/>
                  <a:gd name="connsiteX51" fmla="*/ 147977 w 168468"/>
                  <a:gd name="connsiteY51" fmla="*/ 136349 h 256160"/>
                  <a:gd name="connsiteX52" fmla="*/ 145890 w 168468"/>
                  <a:gd name="connsiteY52" fmla="*/ 127976 h 256160"/>
                  <a:gd name="connsiteX53" fmla="*/ 150728 w 168468"/>
                  <a:gd name="connsiteY53" fmla="*/ 117318 h 256160"/>
                  <a:gd name="connsiteX54" fmla="*/ 161923 w 168468"/>
                  <a:gd name="connsiteY54" fmla="*/ 110942 h 256160"/>
                  <a:gd name="connsiteX55" fmla="*/ 167140 w 168468"/>
                  <a:gd name="connsiteY55" fmla="*/ 104377 h 256160"/>
                  <a:gd name="connsiteX56" fmla="*/ 168468 w 168468"/>
                  <a:gd name="connsiteY56" fmla="*/ 91530 h 256160"/>
                  <a:gd name="connsiteX57" fmla="*/ 161543 w 168468"/>
                  <a:gd name="connsiteY57" fmla="*/ 89627 h 256160"/>
                  <a:gd name="connsiteX58" fmla="*/ 154997 w 168468"/>
                  <a:gd name="connsiteY58" fmla="*/ 93909 h 256160"/>
                  <a:gd name="connsiteX59" fmla="*/ 144941 w 168468"/>
                  <a:gd name="connsiteY59" fmla="*/ 96003 h 256160"/>
                  <a:gd name="connsiteX60" fmla="*/ 141811 w 168468"/>
                  <a:gd name="connsiteY60" fmla="*/ 92672 h 256160"/>
                  <a:gd name="connsiteX61" fmla="*/ 146269 w 168468"/>
                  <a:gd name="connsiteY61" fmla="*/ 90769 h 256160"/>
                  <a:gd name="connsiteX62" fmla="*/ 147408 w 168468"/>
                  <a:gd name="connsiteY62" fmla="*/ 85535 h 256160"/>
                  <a:gd name="connsiteX63" fmla="*/ 142380 w 168468"/>
                  <a:gd name="connsiteY63" fmla="*/ 73926 h 256160"/>
                  <a:gd name="connsiteX64" fmla="*/ 139439 w 168468"/>
                  <a:gd name="connsiteY64" fmla="*/ 68312 h 256160"/>
                  <a:gd name="connsiteX65" fmla="*/ 136688 w 168468"/>
                  <a:gd name="connsiteY65" fmla="*/ 63459 h 256160"/>
                  <a:gd name="connsiteX66" fmla="*/ 133937 w 168468"/>
                  <a:gd name="connsiteY66" fmla="*/ 56512 h 256160"/>
                  <a:gd name="connsiteX67" fmla="*/ 132798 w 168468"/>
                  <a:gd name="connsiteY67" fmla="*/ 50137 h 256160"/>
                  <a:gd name="connsiteX68" fmla="*/ 138965 w 168468"/>
                  <a:gd name="connsiteY68" fmla="*/ 46426 h 256160"/>
                  <a:gd name="connsiteX69" fmla="*/ 144752 w 168468"/>
                  <a:gd name="connsiteY69" fmla="*/ 40240 h 256160"/>
                  <a:gd name="connsiteX70" fmla="*/ 142000 w 168468"/>
                  <a:gd name="connsiteY70" fmla="*/ 27775 h 256160"/>
                  <a:gd name="connsiteX71" fmla="*/ 128814 w 168468"/>
                  <a:gd name="connsiteY71" fmla="*/ 28155 h 256160"/>
                  <a:gd name="connsiteX72" fmla="*/ 118948 w 168468"/>
                  <a:gd name="connsiteY72" fmla="*/ 23302 h 256160"/>
                  <a:gd name="connsiteX73" fmla="*/ 113540 w 168468"/>
                  <a:gd name="connsiteY73" fmla="*/ 13025 h 256160"/>
                  <a:gd name="connsiteX74" fmla="*/ 109081 w 168468"/>
                  <a:gd name="connsiteY74" fmla="*/ 5413 h 256160"/>
                  <a:gd name="connsiteX75" fmla="*/ 106425 w 168468"/>
                  <a:gd name="connsiteY75" fmla="*/ 1036 h 25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68468" h="256160">
                    <a:moveTo>
                      <a:pt x="106520" y="655"/>
                    </a:moveTo>
                    <a:cubicBezTo>
                      <a:pt x="106520" y="655"/>
                      <a:pt x="99879" y="-2390"/>
                      <a:pt x="97508" y="4652"/>
                    </a:cubicBezTo>
                    <a:cubicBezTo>
                      <a:pt x="97508" y="4652"/>
                      <a:pt x="98646" y="11027"/>
                      <a:pt x="94567" y="14738"/>
                    </a:cubicBezTo>
                    <a:cubicBezTo>
                      <a:pt x="94567" y="14738"/>
                      <a:pt x="84321" y="14358"/>
                      <a:pt x="86977" y="25396"/>
                    </a:cubicBezTo>
                    <a:lnTo>
                      <a:pt x="88116" y="36053"/>
                    </a:lnTo>
                    <a:cubicBezTo>
                      <a:pt x="88116" y="36053"/>
                      <a:pt x="88875" y="41668"/>
                      <a:pt x="85365" y="49661"/>
                    </a:cubicBezTo>
                    <a:lnTo>
                      <a:pt x="82044" y="56037"/>
                    </a:lnTo>
                    <a:cubicBezTo>
                      <a:pt x="82044" y="56037"/>
                      <a:pt x="80337" y="63839"/>
                      <a:pt x="72178" y="65362"/>
                    </a:cubicBezTo>
                    <a:cubicBezTo>
                      <a:pt x="72178" y="65362"/>
                      <a:pt x="64778" y="65552"/>
                      <a:pt x="58802" y="63459"/>
                    </a:cubicBezTo>
                    <a:cubicBezTo>
                      <a:pt x="58802" y="63459"/>
                      <a:pt x="55292" y="60128"/>
                      <a:pt x="49125" y="59177"/>
                    </a:cubicBezTo>
                    <a:cubicBezTo>
                      <a:pt x="49125" y="59177"/>
                      <a:pt x="43338" y="57464"/>
                      <a:pt x="40777" y="62317"/>
                    </a:cubicBezTo>
                    <a:cubicBezTo>
                      <a:pt x="40777" y="62317"/>
                      <a:pt x="40397" y="65077"/>
                      <a:pt x="34421" y="68122"/>
                    </a:cubicBezTo>
                    <a:cubicBezTo>
                      <a:pt x="34421" y="68122"/>
                      <a:pt x="30531" y="68693"/>
                      <a:pt x="25693" y="76876"/>
                    </a:cubicBezTo>
                    <a:lnTo>
                      <a:pt x="22752" y="81348"/>
                    </a:lnTo>
                    <a:cubicBezTo>
                      <a:pt x="22752" y="81348"/>
                      <a:pt x="18862" y="82300"/>
                      <a:pt x="18862" y="88961"/>
                    </a:cubicBezTo>
                    <a:cubicBezTo>
                      <a:pt x="18862" y="88961"/>
                      <a:pt x="18673" y="96764"/>
                      <a:pt x="14783" y="97906"/>
                    </a:cubicBezTo>
                    <a:cubicBezTo>
                      <a:pt x="14783" y="97906"/>
                      <a:pt x="12032" y="100190"/>
                      <a:pt x="10894" y="102569"/>
                    </a:cubicBezTo>
                    <a:cubicBezTo>
                      <a:pt x="10894" y="102569"/>
                      <a:pt x="7953" y="106470"/>
                      <a:pt x="8807" y="112846"/>
                    </a:cubicBezTo>
                    <a:cubicBezTo>
                      <a:pt x="8807" y="112846"/>
                      <a:pt x="9755" y="114939"/>
                      <a:pt x="6530" y="120458"/>
                    </a:cubicBezTo>
                    <a:cubicBezTo>
                      <a:pt x="3209" y="125882"/>
                      <a:pt x="3589" y="132163"/>
                      <a:pt x="5012" y="135778"/>
                    </a:cubicBezTo>
                    <a:cubicBezTo>
                      <a:pt x="6340" y="139490"/>
                      <a:pt x="6150" y="143962"/>
                      <a:pt x="6150" y="143962"/>
                    </a:cubicBezTo>
                    <a:cubicBezTo>
                      <a:pt x="6150" y="143962"/>
                      <a:pt x="8048" y="151765"/>
                      <a:pt x="4443" y="160900"/>
                    </a:cubicBezTo>
                    <a:lnTo>
                      <a:pt x="3873" y="167942"/>
                    </a:lnTo>
                    <a:cubicBezTo>
                      <a:pt x="3873" y="167942"/>
                      <a:pt x="5581" y="171082"/>
                      <a:pt x="1786" y="174508"/>
                    </a:cubicBezTo>
                    <a:cubicBezTo>
                      <a:pt x="1786" y="174508"/>
                      <a:pt x="-2103" y="178409"/>
                      <a:pt x="1597" y="181740"/>
                    </a:cubicBezTo>
                    <a:lnTo>
                      <a:pt x="838" y="186402"/>
                    </a:lnTo>
                    <a:cubicBezTo>
                      <a:pt x="838" y="186402"/>
                      <a:pt x="-870" y="190304"/>
                      <a:pt x="4727" y="190684"/>
                    </a:cubicBezTo>
                    <a:cubicBezTo>
                      <a:pt x="4727" y="190684"/>
                      <a:pt x="9186" y="189923"/>
                      <a:pt x="11937" y="196489"/>
                    </a:cubicBezTo>
                    <a:cubicBezTo>
                      <a:pt x="11937" y="196489"/>
                      <a:pt x="16775" y="206195"/>
                      <a:pt x="19716" y="212761"/>
                    </a:cubicBezTo>
                    <a:cubicBezTo>
                      <a:pt x="19716" y="212761"/>
                      <a:pt x="22467" y="219327"/>
                      <a:pt x="19906" y="225988"/>
                    </a:cubicBezTo>
                    <a:cubicBezTo>
                      <a:pt x="19906" y="225988"/>
                      <a:pt x="16016" y="230080"/>
                      <a:pt x="19716" y="238073"/>
                    </a:cubicBezTo>
                    <a:cubicBezTo>
                      <a:pt x="19716" y="238073"/>
                      <a:pt x="19337" y="241213"/>
                      <a:pt x="22278" y="242165"/>
                    </a:cubicBezTo>
                    <a:cubicBezTo>
                      <a:pt x="22278" y="242165"/>
                      <a:pt x="26357" y="243687"/>
                      <a:pt x="26167" y="248540"/>
                    </a:cubicBezTo>
                    <a:cubicBezTo>
                      <a:pt x="26167" y="248540"/>
                      <a:pt x="26736" y="252251"/>
                      <a:pt x="29298" y="253203"/>
                    </a:cubicBezTo>
                    <a:cubicBezTo>
                      <a:pt x="29298" y="253203"/>
                      <a:pt x="28918" y="256343"/>
                      <a:pt x="32998" y="256153"/>
                    </a:cubicBezTo>
                    <a:cubicBezTo>
                      <a:pt x="32998" y="256153"/>
                      <a:pt x="35085" y="255011"/>
                      <a:pt x="39733" y="254820"/>
                    </a:cubicBezTo>
                    <a:cubicBezTo>
                      <a:pt x="44382" y="254630"/>
                      <a:pt x="44002" y="255391"/>
                      <a:pt x="46089" y="251300"/>
                    </a:cubicBezTo>
                    <a:cubicBezTo>
                      <a:pt x="46089" y="251300"/>
                      <a:pt x="47418" y="247208"/>
                      <a:pt x="50928" y="245685"/>
                    </a:cubicBezTo>
                    <a:lnTo>
                      <a:pt x="58517" y="242165"/>
                    </a:lnTo>
                    <a:cubicBezTo>
                      <a:pt x="58517" y="242165"/>
                      <a:pt x="61648" y="240261"/>
                      <a:pt x="68383" y="239881"/>
                    </a:cubicBezTo>
                    <a:cubicBezTo>
                      <a:pt x="68383" y="239881"/>
                      <a:pt x="75783" y="241213"/>
                      <a:pt x="80431" y="237502"/>
                    </a:cubicBezTo>
                    <a:cubicBezTo>
                      <a:pt x="85080" y="233791"/>
                      <a:pt x="86977" y="231317"/>
                      <a:pt x="88970" y="226083"/>
                    </a:cubicBezTo>
                    <a:cubicBezTo>
                      <a:pt x="88970" y="226083"/>
                      <a:pt x="88780" y="218661"/>
                      <a:pt x="94187" y="217519"/>
                    </a:cubicBezTo>
                    <a:cubicBezTo>
                      <a:pt x="94187" y="217519"/>
                      <a:pt x="99215" y="216757"/>
                      <a:pt x="103484" y="212475"/>
                    </a:cubicBezTo>
                    <a:lnTo>
                      <a:pt x="109651" y="205719"/>
                    </a:lnTo>
                    <a:cubicBezTo>
                      <a:pt x="109651" y="205719"/>
                      <a:pt x="111358" y="203150"/>
                      <a:pt x="117619" y="201627"/>
                    </a:cubicBezTo>
                    <a:cubicBezTo>
                      <a:pt x="117619" y="201627"/>
                      <a:pt x="124355" y="201627"/>
                      <a:pt x="128245" y="198868"/>
                    </a:cubicBezTo>
                    <a:cubicBezTo>
                      <a:pt x="128245" y="198868"/>
                      <a:pt x="134411" y="200581"/>
                      <a:pt x="138870" y="193063"/>
                    </a:cubicBezTo>
                    <a:lnTo>
                      <a:pt x="139629" y="192492"/>
                    </a:lnTo>
                    <a:cubicBezTo>
                      <a:pt x="139629" y="192492"/>
                      <a:pt x="142380" y="186497"/>
                      <a:pt x="147218" y="178504"/>
                    </a:cubicBezTo>
                    <a:cubicBezTo>
                      <a:pt x="147218" y="178504"/>
                      <a:pt x="152246" y="169179"/>
                      <a:pt x="152056" y="156713"/>
                    </a:cubicBezTo>
                    <a:cubicBezTo>
                      <a:pt x="152056" y="156713"/>
                      <a:pt x="152246" y="151099"/>
                      <a:pt x="147977" y="136349"/>
                    </a:cubicBezTo>
                    <a:cubicBezTo>
                      <a:pt x="147977" y="136349"/>
                      <a:pt x="146080" y="134256"/>
                      <a:pt x="145890" y="127976"/>
                    </a:cubicBezTo>
                    <a:cubicBezTo>
                      <a:pt x="145890" y="127976"/>
                      <a:pt x="146649" y="118079"/>
                      <a:pt x="150728" y="117318"/>
                    </a:cubicBezTo>
                    <a:lnTo>
                      <a:pt x="161923" y="110942"/>
                    </a:lnTo>
                    <a:cubicBezTo>
                      <a:pt x="161923" y="110942"/>
                      <a:pt x="166002" y="109991"/>
                      <a:pt x="167140" y="104377"/>
                    </a:cubicBezTo>
                    <a:lnTo>
                      <a:pt x="168468" y="91530"/>
                    </a:lnTo>
                    <a:cubicBezTo>
                      <a:pt x="168468" y="91530"/>
                      <a:pt x="167710" y="83347"/>
                      <a:pt x="161543" y="89627"/>
                    </a:cubicBezTo>
                    <a:cubicBezTo>
                      <a:pt x="161543" y="89627"/>
                      <a:pt x="159836" y="93338"/>
                      <a:pt x="154997" y="93909"/>
                    </a:cubicBezTo>
                    <a:cubicBezTo>
                      <a:pt x="154997" y="93909"/>
                      <a:pt x="151297" y="93719"/>
                      <a:pt x="144941" y="96003"/>
                    </a:cubicBezTo>
                    <a:cubicBezTo>
                      <a:pt x="144941" y="96003"/>
                      <a:pt x="137352" y="97716"/>
                      <a:pt x="141811" y="92672"/>
                    </a:cubicBezTo>
                    <a:lnTo>
                      <a:pt x="146269" y="90769"/>
                    </a:lnTo>
                    <a:cubicBezTo>
                      <a:pt x="146269" y="90769"/>
                      <a:pt x="150728" y="89247"/>
                      <a:pt x="147408" y="85535"/>
                    </a:cubicBezTo>
                    <a:cubicBezTo>
                      <a:pt x="147408" y="85535"/>
                      <a:pt x="145890" y="84203"/>
                      <a:pt x="142380" y="73926"/>
                    </a:cubicBezTo>
                    <a:cubicBezTo>
                      <a:pt x="142380" y="73926"/>
                      <a:pt x="143518" y="70405"/>
                      <a:pt x="139439" y="68312"/>
                    </a:cubicBezTo>
                    <a:cubicBezTo>
                      <a:pt x="139439" y="68312"/>
                      <a:pt x="135739" y="69073"/>
                      <a:pt x="136688" y="63459"/>
                    </a:cubicBezTo>
                    <a:cubicBezTo>
                      <a:pt x="136688" y="63459"/>
                      <a:pt x="138585" y="58415"/>
                      <a:pt x="133937" y="56512"/>
                    </a:cubicBezTo>
                    <a:cubicBezTo>
                      <a:pt x="133937" y="56512"/>
                      <a:pt x="129668" y="54609"/>
                      <a:pt x="132798" y="50137"/>
                    </a:cubicBezTo>
                    <a:lnTo>
                      <a:pt x="138965" y="46426"/>
                    </a:lnTo>
                    <a:cubicBezTo>
                      <a:pt x="138965" y="46426"/>
                      <a:pt x="144562" y="45664"/>
                      <a:pt x="144752" y="40240"/>
                    </a:cubicBezTo>
                    <a:cubicBezTo>
                      <a:pt x="144752" y="40240"/>
                      <a:pt x="146269" y="27584"/>
                      <a:pt x="142000" y="27775"/>
                    </a:cubicBezTo>
                    <a:cubicBezTo>
                      <a:pt x="142000" y="27775"/>
                      <a:pt x="132324" y="26062"/>
                      <a:pt x="128814" y="28155"/>
                    </a:cubicBezTo>
                    <a:cubicBezTo>
                      <a:pt x="125304" y="30249"/>
                      <a:pt x="120466" y="25586"/>
                      <a:pt x="118948" y="23302"/>
                    </a:cubicBezTo>
                    <a:cubicBezTo>
                      <a:pt x="117430" y="20923"/>
                      <a:pt x="113540" y="13025"/>
                      <a:pt x="113540" y="13025"/>
                    </a:cubicBezTo>
                    <a:cubicBezTo>
                      <a:pt x="113540" y="13025"/>
                      <a:pt x="113350" y="6460"/>
                      <a:pt x="109081" y="5413"/>
                    </a:cubicBezTo>
                    <a:lnTo>
                      <a:pt x="106425" y="103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</p:grpSp>
        <p:grpSp>
          <p:nvGrpSpPr>
            <p:cNvPr id="192" name="Graphic 175">
              <a:extLst>
                <a:ext uri="{FF2B5EF4-FFF2-40B4-BE49-F238E27FC236}">
                  <a16:creationId xmlns:a16="http://schemas.microsoft.com/office/drawing/2014/main" id="{11EFDB42-F0F6-3E20-5BC1-7693D29C39AB}"/>
                </a:ext>
              </a:extLst>
            </p:cNvPr>
            <p:cNvGrpSpPr/>
            <p:nvPr/>
          </p:nvGrpSpPr>
          <p:grpSpPr>
            <a:xfrm>
              <a:off x="5707517" y="2856722"/>
              <a:ext cx="1453334" cy="1070301"/>
              <a:chOff x="5707517" y="2856722"/>
              <a:chExt cx="1453334" cy="1070301"/>
            </a:xfrm>
            <a:noFill/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17F98F1-96C6-A615-0A1C-0C098B39663B}"/>
                  </a:ext>
                </a:extLst>
              </p:cNvPr>
              <p:cNvSpPr/>
              <p:nvPr/>
            </p:nvSpPr>
            <p:spPr>
              <a:xfrm>
                <a:off x="5707517" y="3281886"/>
                <a:ext cx="747081" cy="645137"/>
              </a:xfrm>
              <a:custGeom>
                <a:avLst/>
                <a:gdLst>
                  <a:gd name="connsiteX0" fmla="*/ 100939 w 747081"/>
                  <a:gd name="connsiteY0" fmla="*/ 230662 h 645137"/>
                  <a:gd name="connsiteX1" fmla="*/ 106631 w 747081"/>
                  <a:gd name="connsiteY1" fmla="*/ 221431 h 645137"/>
                  <a:gd name="connsiteX2" fmla="*/ 109382 w 747081"/>
                  <a:gd name="connsiteY2" fmla="*/ 219433 h 645137"/>
                  <a:gd name="connsiteX3" fmla="*/ 114790 w 747081"/>
                  <a:gd name="connsiteY3" fmla="*/ 214961 h 645137"/>
                  <a:gd name="connsiteX4" fmla="*/ 122948 w 747081"/>
                  <a:gd name="connsiteY4" fmla="*/ 210869 h 645137"/>
                  <a:gd name="connsiteX5" fmla="*/ 122000 w 747081"/>
                  <a:gd name="connsiteY5" fmla="*/ 201258 h 645137"/>
                  <a:gd name="connsiteX6" fmla="*/ 128640 w 747081"/>
                  <a:gd name="connsiteY6" fmla="*/ 191933 h 645137"/>
                  <a:gd name="connsiteX7" fmla="*/ 136704 w 747081"/>
                  <a:gd name="connsiteY7" fmla="*/ 182227 h 645137"/>
                  <a:gd name="connsiteX8" fmla="*/ 147519 w 747081"/>
                  <a:gd name="connsiteY8" fmla="*/ 176612 h 645137"/>
                  <a:gd name="connsiteX9" fmla="*/ 152357 w 747081"/>
                  <a:gd name="connsiteY9" fmla="*/ 179372 h 645137"/>
                  <a:gd name="connsiteX10" fmla="*/ 152357 w 747081"/>
                  <a:gd name="connsiteY10" fmla="*/ 179372 h 645137"/>
                  <a:gd name="connsiteX11" fmla="*/ 161939 w 747081"/>
                  <a:gd name="connsiteY11" fmla="*/ 174328 h 645137"/>
                  <a:gd name="connsiteX12" fmla="*/ 170761 w 747081"/>
                  <a:gd name="connsiteY12" fmla="*/ 168619 h 645137"/>
                  <a:gd name="connsiteX13" fmla="*/ 182620 w 747081"/>
                  <a:gd name="connsiteY13" fmla="*/ 159008 h 645137"/>
                  <a:gd name="connsiteX14" fmla="*/ 191348 w 747081"/>
                  <a:gd name="connsiteY14" fmla="*/ 152918 h 645137"/>
                  <a:gd name="connsiteX15" fmla="*/ 200550 w 747081"/>
                  <a:gd name="connsiteY15" fmla="*/ 150920 h 645137"/>
                  <a:gd name="connsiteX16" fmla="*/ 205768 w 747081"/>
                  <a:gd name="connsiteY16" fmla="*/ 146162 h 645137"/>
                  <a:gd name="connsiteX17" fmla="*/ 215444 w 747081"/>
                  <a:gd name="connsiteY17" fmla="*/ 143878 h 645137"/>
                  <a:gd name="connsiteX18" fmla="*/ 225595 w 747081"/>
                  <a:gd name="connsiteY18" fmla="*/ 138835 h 645137"/>
                  <a:gd name="connsiteX19" fmla="*/ 229010 w 747081"/>
                  <a:gd name="connsiteY19" fmla="*/ 135885 h 645137"/>
                  <a:gd name="connsiteX20" fmla="*/ 229769 w 747081"/>
                  <a:gd name="connsiteY20" fmla="*/ 127701 h 645137"/>
                  <a:gd name="connsiteX21" fmla="*/ 221895 w 747081"/>
                  <a:gd name="connsiteY21" fmla="*/ 118376 h 645137"/>
                  <a:gd name="connsiteX22" fmla="*/ 221136 w 747081"/>
                  <a:gd name="connsiteY22" fmla="*/ 109431 h 645137"/>
                  <a:gd name="connsiteX23" fmla="*/ 217152 w 747081"/>
                  <a:gd name="connsiteY23" fmla="*/ 100391 h 645137"/>
                  <a:gd name="connsiteX24" fmla="*/ 227208 w 747081"/>
                  <a:gd name="connsiteY24" fmla="*/ 92683 h 645137"/>
                  <a:gd name="connsiteX25" fmla="*/ 232425 w 747081"/>
                  <a:gd name="connsiteY25" fmla="*/ 84500 h 645137"/>
                  <a:gd name="connsiteX26" fmla="*/ 250260 w 747081"/>
                  <a:gd name="connsiteY26" fmla="*/ 71654 h 645137"/>
                  <a:gd name="connsiteX27" fmla="*/ 262214 w 747081"/>
                  <a:gd name="connsiteY27" fmla="*/ 78124 h 645137"/>
                  <a:gd name="connsiteX28" fmla="*/ 255763 w 747081"/>
                  <a:gd name="connsiteY28" fmla="*/ 87355 h 645137"/>
                  <a:gd name="connsiteX29" fmla="*/ 262783 w 747081"/>
                  <a:gd name="connsiteY29" fmla="*/ 101723 h 645137"/>
                  <a:gd name="connsiteX30" fmla="*/ 265534 w 747081"/>
                  <a:gd name="connsiteY30" fmla="*/ 108955 h 645137"/>
                  <a:gd name="connsiteX31" fmla="*/ 267811 w 747081"/>
                  <a:gd name="connsiteY31" fmla="*/ 118757 h 645137"/>
                  <a:gd name="connsiteX32" fmla="*/ 275590 w 747081"/>
                  <a:gd name="connsiteY32" fmla="*/ 125227 h 645137"/>
                  <a:gd name="connsiteX33" fmla="*/ 290579 w 747081"/>
                  <a:gd name="connsiteY33" fmla="*/ 122468 h 645137"/>
                  <a:gd name="connsiteX34" fmla="*/ 312304 w 747081"/>
                  <a:gd name="connsiteY34" fmla="*/ 120660 h 645137"/>
                  <a:gd name="connsiteX35" fmla="*/ 331372 w 747081"/>
                  <a:gd name="connsiteY35" fmla="*/ 124656 h 645137"/>
                  <a:gd name="connsiteX36" fmla="*/ 340859 w 747081"/>
                  <a:gd name="connsiteY36" fmla="*/ 132364 h 645137"/>
                  <a:gd name="connsiteX37" fmla="*/ 363532 w 747081"/>
                  <a:gd name="connsiteY37" fmla="*/ 44534 h 645137"/>
                  <a:gd name="connsiteX38" fmla="*/ 363532 w 747081"/>
                  <a:gd name="connsiteY38" fmla="*/ 44534 h 645137"/>
                  <a:gd name="connsiteX39" fmla="*/ 371216 w 747081"/>
                  <a:gd name="connsiteY39" fmla="*/ 54145 h 645137"/>
                  <a:gd name="connsiteX40" fmla="*/ 383170 w 747081"/>
                  <a:gd name="connsiteY40" fmla="*/ 67847 h 645137"/>
                  <a:gd name="connsiteX41" fmla="*/ 394744 w 747081"/>
                  <a:gd name="connsiteY41" fmla="*/ 87069 h 645137"/>
                  <a:gd name="connsiteX42" fmla="*/ 404705 w 747081"/>
                  <a:gd name="connsiteY42" fmla="*/ 94111 h 645137"/>
                  <a:gd name="connsiteX43" fmla="*/ 409448 w 747081"/>
                  <a:gd name="connsiteY43" fmla="*/ 94587 h 645137"/>
                  <a:gd name="connsiteX44" fmla="*/ 409068 w 747081"/>
                  <a:gd name="connsiteY44" fmla="*/ 96775 h 645137"/>
                  <a:gd name="connsiteX45" fmla="*/ 413148 w 747081"/>
                  <a:gd name="connsiteY45" fmla="*/ 100296 h 645137"/>
                  <a:gd name="connsiteX46" fmla="*/ 413338 w 747081"/>
                  <a:gd name="connsiteY46" fmla="*/ 103912 h 645137"/>
                  <a:gd name="connsiteX47" fmla="*/ 418081 w 747081"/>
                  <a:gd name="connsiteY47" fmla="*/ 108955 h 645137"/>
                  <a:gd name="connsiteX48" fmla="*/ 422919 w 747081"/>
                  <a:gd name="connsiteY48" fmla="*/ 116853 h 645137"/>
                  <a:gd name="connsiteX49" fmla="*/ 432596 w 747081"/>
                  <a:gd name="connsiteY49" fmla="*/ 122563 h 645137"/>
                  <a:gd name="connsiteX50" fmla="*/ 439616 w 747081"/>
                  <a:gd name="connsiteY50" fmla="*/ 119994 h 645137"/>
                  <a:gd name="connsiteX51" fmla="*/ 450146 w 747081"/>
                  <a:gd name="connsiteY51" fmla="*/ 119423 h 645137"/>
                  <a:gd name="connsiteX52" fmla="*/ 458020 w 747081"/>
                  <a:gd name="connsiteY52" fmla="*/ 118186 h 645137"/>
                  <a:gd name="connsiteX53" fmla="*/ 469025 w 747081"/>
                  <a:gd name="connsiteY53" fmla="*/ 113237 h 645137"/>
                  <a:gd name="connsiteX54" fmla="*/ 477183 w 747081"/>
                  <a:gd name="connsiteY54" fmla="*/ 116378 h 645137"/>
                  <a:gd name="connsiteX55" fmla="*/ 485437 w 747081"/>
                  <a:gd name="connsiteY55" fmla="*/ 110859 h 645137"/>
                  <a:gd name="connsiteX56" fmla="*/ 488757 w 747081"/>
                  <a:gd name="connsiteY56" fmla="*/ 116949 h 645137"/>
                  <a:gd name="connsiteX57" fmla="*/ 507161 w 747081"/>
                  <a:gd name="connsiteY57" fmla="*/ 102960 h 645137"/>
                  <a:gd name="connsiteX58" fmla="*/ 517312 w 747081"/>
                  <a:gd name="connsiteY58" fmla="*/ 97251 h 645137"/>
                  <a:gd name="connsiteX59" fmla="*/ 527937 w 747081"/>
                  <a:gd name="connsiteY59" fmla="*/ 96490 h 645137"/>
                  <a:gd name="connsiteX60" fmla="*/ 539986 w 747081"/>
                  <a:gd name="connsiteY60" fmla="*/ 94396 h 645137"/>
                  <a:gd name="connsiteX61" fmla="*/ 553172 w 747081"/>
                  <a:gd name="connsiteY61" fmla="*/ 102865 h 645137"/>
                  <a:gd name="connsiteX62" fmla="*/ 565505 w 747081"/>
                  <a:gd name="connsiteY62" fmla="*/ 103531 h 645137"/>
                  <a:gd name="connsiteX63" fmla="*/ 584099 w 747081"/>
                  <a:gd name="connsiteY63" fmla="*/ 88877 h 645137"/>
                  <a:gd name="connsiteX64" fmla="*/ 601744 w 747081"/>
                  <a:gd name="connsiteY64" fmla="*/ 69084 h 645137"/>
                  <a:gd name="connsiteX65" fmla="*/ 623754 w 747081"/>
                  <a:gd name="connsiteY65" fmla="*/ 64897 h 645137"/>
                  <a:gd name="connsiteX66" fmla="*/ 642443 w 747081"/>
                  <a:gd name="connsiteY66" fmla="*/ 54335 h 645137"/>
                  <a:gd name="connsiteX67" fmla="*/ 654870 w 747081"/>
                  <a:gd name="connsiteY67" fmla="*/ 47484 h 645137"/>
                  <a:gd name="connsiteX68" fmla="*/ 665875 w 747081"/>
                  <a:gd name="connsiteY68" fmla="*/ 41394 h 645137"/>
                  <a:gd name="connsiteX69" fmla="*/ 683330 w 747081"/>
                  <a:gd name="connsiteY69" fmla="*/ 34447 h 645137"/>
                  <a:gd name="connsiteX70" fmla="*/ 697750 w 747081"/>
                  <a:gd name="connsiteY70" fmla="*/ 28642 h 645137"/>
                  <a:gd name="connsiteX71" fmla="*/ 727254 w 747081"/>
                  <a:gd name="connsiteY71" fmla="*/ 15891 h 645137"/>
                  <a:gd name="connsiteX72" fmla="*/ 738543 w 747081"/>
                  <a:gd name="connsiteY72" fmla="*/ 5995 h 645137"/>
                  <a:gd name="connsiteX73" fmla="*/ 747081 w 747081"/>
                  <a:gd name="connsiteY73" fmla="*/ 0 h 645137"/>
                  <a:gd name="connsiteX74" fmla="*/ 747081 w 747081"/>
                  <a:gd name="connsiteY74" fmla="*/ 0 h 645137"/>
                  <a:gd name="connsiteX75" fmla="*/ 746133 w 747081"/>
                  <a:gd name="connsiteY75" fmla="*/ 397092 h 645137"/>
                  <a:gd name="connsiteX76" fmla="*/ 746133 w 747081"/>
                  <a:gd name="connsiteY76" fmla="*/ 397092 h 645137"/>
                  <a:gd name="connsiteX77" fmla="*/ 740346 w 747081"/>
                  <a:gd name="connsiteY77" fmla="*/ 397568 h 645137"/>
                  <a:gd name="connsiteX78" fmla="*/ 730669 w 747081"/>
                  <a:gd name="connsiteY78" fmla="*/ 397853 h 645137"/>
                  <a:gd name="connsiteX79" fmla="*/ 723364 w 747081"/>
                  <a:gd name="connsiteY79" fmla="*/ 394237 h 645137"/>
                  <a:gd name="connsiteX80" fmla="*/ 717483 w 747081"/>
                  <a:gd name="connsiteY80" fmla="*/ 400232 h 645137"/>
                  <a:gd name="connsiteX81" fmla="*/ 709609 w 747081"/>
                  <a:gd name="connsiteY81" fmla="*/ 396902 h 645137"/>
                  <a:gd name="connsiteX82" fmla="*/ 701355 w 747081"/>
                  <a:gd name="connsiteY82" fmla="*/ 388147 h 645137"/>
                  <a:gd name="connsiteX83" fmla="*/ 691394 w 747081"/>
                  <a:gd name="connsiteY83" fmla="*/ 397758 h 645137"/>
                  <a:gd name="connsiteX84" fmla="*/ 686556 w 747081"/>
                  <a:gd name="connsiteY84" fmla="*/ 398710 h 645137"/>
                  <a:gd name="connsiteX85" fmla="*/ 679536 w 747081"/>
                  <a:gd name="connsiteY85" fmla="*/ 398900 h 645137"/>
                  <a:gd name="connsiteX86" fmla="*/ 669859 w 747081"/>
                  <a:gd name="connsiteY86" fmla="*/ 395379 h 645137"/>
                  <a:gd name="connsiteX87" fmla="*/ 666539 w 747081"/>
                  <a:gd name="connsiteY87" fmla="*/ 401945 h 645137"/>
                  <a:gd name="connsiteX88" fmla="*/ 659803 w 747081"/>
                  <a:gd name="connsiteY88" fmla="*/ 396711 h 645137"/>
                  <a:gd name="connsiteX89" fmla="*/ 655250 w 747081"/>
                  <a:gd name="connsiteY89" fmla="*/ 400423 h 645137"/>
                  <a:gd name="connsiteX90" fmla="*/ 648988 w 747081"/>
                  <a:gd name="connsiteY90" fmla="*/ 400423 h 645137"/>
                  <a:gd name="connsiteX91" fmla="*/ 642063 w 747081"/>
                  <a:gd name="connsiteY91" fmla="*/ 403468 h 645137"/>
                  <a:gd name="connsiteX92" fmla="*/ 636561 w 747081"/>
                  <a:gd name="connsiteY92" fmla="*/ 407940 h 645137"/>
                  <a:gd name="connsiteX93" fmla="*/ 629256 w 747081"/>
                  <a:gd name="connsiteY93" fmla="*/ 400137 h 645137"/>
                  <a:gd name="connsiteX94" fmla="*/ 620528 w 747081"/>
                  <a:gd name="connsiteY94" fmla="*/ 400518 h 645137"/>
                  <a:gd name="connsiteX95" fmla="*/ 612939 w 747081"/>
                  <a:gd name="connsiteY95" fmla="*/ 394047 h 645137"/>
                  <a:gd name="connsiteX96" fmla="*/ 609903 w 747081"/>
                  <a:gd name="connsiteY96" fmla="*/ 406893 h 645137"/>
                  <a:gd name="connsiteX97" fmla="*/ 602978 w 747081"/>
                  <a:gd name="connsiteY97" fmla="*/ 397187 h 645137"/>
                  <a:gd name="connsiteX98" fmla="*/ 602029 w 747081"/>
                  <a:gd name="connsiteY98" fmla="*/ 404229 h 645137"/>
                  <a:gd name="connsiteX99" fmla="*/ 593017 w 747081"/>
                  <a:gd name="connsiteY99" fmla="*/ 404039 h 645137"/>
                  <a:gd name="connsiteX100" fmla="*/ 581158 w 747081"/>
                  <a:gd name="connsiteY100" fmla="*/ 407274 h 645137"/>
                  <a:gd name="connsiteX101" fmla="*/ 571861 w 747081"/>
                  <a:gd name="connsiteY101" fmla="*/ 410700 h 645137"/>
                  <a:gd name="connsiteX102" fmla="*/ 564936 w 747081"/>
                  <a:gd name="connsiteY102" fmla="*/ 406227 h 645137"/>
                  <a:gd name="connsiteX103" fmla="*/ 546342 w 747081"/>
                  <a:gd name="connsiteY103" fmla="*/ 404039 h 645137"/>
                  <a:gd name="connsiteX104" fmla="*/ 539986 w 747081"/>
                  <a:gd name="connsiteY104" fmla="*/ 396902 h 645137"/>
                  <a:gd name="connsiteX105" fmla="*/ 526989 w 747081"/>
                  <a:gd name="connsiteY105" fmla="*/ 404039 h 645137"/>
                  <a:gd name="connsiteX106" fmla="*/ 531448 w 747081"/>
                  <a:gd name="connsiteY106" fmla="*/ 416599 h 645137"/>
                  <a:gd name="connsiteX107" fmla="*/ 520822 w 747081"/>
                  <a:gd name="connsiteY107" fmla="*/ 411461 h 645137"/>
                  <a:gd name="connsiteX108" fmla="*/ 513423 w 747081"/>
                  <a:gd name="connsiteY108" fmla="*/ 413935 h 645137"/>
                  <a:gd name="connsiteX109" fmla="*/ 506213 w 747081"/>
                  <a:gd name="connsiteY109" fmla="*/ 411175 h 645137"/>
                  <a:gd name="connsiteX110" fmla="*/ 498718 w 747081"/>
                  <a:gd name="connsiteY110" fmla="*/ 415553 h 645137"/>
                  <a:gd name="connsiteX111" fmla="*/ 489896 w 747081"/>
                  <a:gd name="connsiteY111" fmla="*/ 426401 h 645137"/>
                  <a:gd name="connsiteX112" fmla="*/ 481168 w 747081"/>
                  <a:gd name="connsiteY112" fmla="*/ 423641 h 645137"/>
                  <a:gd name="connsiteX113" fmla="*/ 469214 w 747081"/>
                  <a:gd name="connsiteY113" fmla="*/ 432491 h 645137"/>
                  <a:gd name="connsiteX114" fmla="*/ 460961 w 747081"/>
                  <a:gd name="connsiteY114" fmla="*/ 434489 h 645137"/>
                  <a:gd name="connsiteX115" fmla="*/ 456882 w 747081"/>
                  <a:gd name="connsiteY115" fmla="*/ 436487 h 645137"/>
                  <a:gd name="connsiteX116" fmla="*/ 457451 w 747081"/>
                  <a:gd name="connsiteY116" fmla="*/ 442768 h 645137"/>
                  <a:gd name="connsiteX117" fmla="*/ 455743 w 747081"/>
                  <a:gd name="connsiteY117" fmla="*/ 449333 h 645137"/>
                  <a:gd name="connsiteX118" fmla="*/ 449956 w 747081"/>
                  <a:gd name="connsiteY118" fmla="*/ 449809 h 645137"/>
                  <a:gd name="connsiteX119" fmla="*/ 444644 w 747081"/>
                  <a:gd name="connsiteY119" fmla="*/ 449143 h 645137"/>
                  <a:gd name="connsiteX120" fmla="*/ 438383 w 747081"/>
                  <a:gd name="connsiteY120" fmla="*/ 452093 h 645137"/>
                  <a:gd name="connsiteX121" fmla="*/ 414191 w 747081"/>
                  <a:gd name="connsiteY121" fmla="*/ 449904 h 645137"/>
                  <a:gd name="connsiteX122" fmla="*/ 407076 w 747081"/>
                  <a:gd name="connsiteY122" fmla="*/ 449904 h 645137"/>
                  <a:gd name="connsiteX123" fmla="*/ 392087 w 747081"/>
                  <a:gd name="connsiteY123" fmla="*/ 458183 h 645137"/>
                  <a:gd name="connsiteX124" fmla="*/ 387154 w 747081"/>
                  <a:gd name="connsiteY124" fmla="*/ 466081 h 645137"/>
                  <a:gd name="connsiteX125" fmla="*/ 383549 w 747081"/>
                  <a:gd name="connsiteY125" fmla="*/ 470458 h 645137"/>
                  <a:gd name="connsiteX126" fmla="*/ 385257 w 747081"/>
                  <a:gd name="connsiteY126" fmla="*/ 476168 h 645137"/>
                  <a:gd name="connsiteX127" fmla="*/ 380419 w 747081"/>
                  <a:gd name="connsiteY127" fmla="*/ 477215 h 645137"/>
                  <a:gd name="connsiteX128" fmla="*/ 377288 w 747081"/>
                  <a:gd name="connsiteY128" fmla="*/ 481877 h 645137"/>
                  <a:gd name="connsiteX129" fmla="*/ 372924 w 747081"/>
                  <a:gd name="connsiteY129" fmla="*/ 485969 h 645137"/>
                  <a:gd name="connsiteX130" fmla="*/ 366094 w 747081"/>
                  <a:gd name="connsiteY130" fmla="*/ 483495 h 645137"/>
                  <a:gd name="connsiteX131" fmla="*/ 357366 w 747081"/>
                  <a:gd name="connsiteY131" fmla="*/ 488633 h 645137"/>
                  <a:gd name="connsiteX132" fmla="*/ 350440 w 747081"/>
                  <a:gd name="connsiteY132" fmla="*/ 487492 h 645137"/>
                  <a:gd name="connsiteX133" fmla="*/ 342851 w 747081"/>
                  <a:gd name="connsiteY133" fmla="*/ 494343 h 645137"/>
                  <a:gd name="connsiteX134" fmla="*/ 340384 w 747081"/>
                  <a:gd name="connsiteY134" fmla="*/ 489966 h 645137"/>
                  <a:gd name="connsiteX135" fmla="*/ 333649 w 747081"/>
                  <a:gd name="connsiteY135" fmla="*/ 491679 h 645137"/>
                  <a:gd name="connsiteX136" fmla="*/ 325206 w 747081"/>
                  <a:gd name="connsiteY136" fmla="*/ 495770 h 645137"/>
                  <a:gd name="connsiteX137" fmla="*/ 320937 w 747081"/>
                  <a:gd name="connsiteY137" fmla="*/ 500433 h 645137"/>
                  <a:gd name="connsiteX138" fmla="*/ 308414 w 747081"/>
                  <a:gd name="connsiteY138" fmla="*/ 498149 h 645137"/>
                  <a:gd name="connsiteX139" fmla="*/ 300445 w 747081"/>
                  <a:gd name="connsiteY139" fmla="*/ 504715 h 645137"/>
                  <a:gd name="connsiteX140" fmla="*/ 295417 w 747081"/>
                  <a:gd name="connsiteY140" fmla="*/ 500243 h 645137"/>
                  <a:gd name="connsiteX141" fmla="*/ 287069 w 747081"/>
                  <a:gd name="connsiteY141" fmla="*/ 502907 h 645137"/>
                  <a:gd name="connsiteX142" fmla="*/ 281946 w 747081"/>
                  <a:gd name="connsiteY142" fmla="*/ 499577 h 645137"/>
                  <a:gd name="connsiteX143" fmla="*/ 274926 w 747081"/>
                  <a:gd name="connsiteY143" fmla="*/ 500814 h 645137"/>
                  <a:gd name="connsiteX144" fmla="*/ 270941 w 747081"/>
                  <a:gd name="connsiteY144" fmla="*/ 494914 h 645137"/>
                  <a:gd name="connsiteX145" fmla="*/ 260791 w 747081"/>
                  <a:gd name="connsiteY145" fmla="*/ 497769 h 645137"/>
                  <a:gd name="connsiteX146" fmla="*/ 258514 w 747081"/>
                  <a:gd name="connsiteY146" fmla="*/ 493772 h 645137"/>
                  <a:gd name="connsiteX147" fmla="*/ 252442 w 747081"/>
                  <a:gd name="connsiteY147" fmla="*/ 504049 h 645137"/>
                  <a:gd name="connsiteX148" fmla="*/ 251589 w 747081"/>
                  <a:gd name="connsiteY148" fmla="*/ 509378 h 645137"/>
                  <a:gd name="connsiteX149" fmla="*/ 248078 w 747081"/>
                  <a:gd name="connsiteY149" fmla="*/ 513184 h 645137"/>
                  <a:gd name="connsiteX150" fmla="*/ 247699 w 747081"/>
                  <a:gd name="connsiteY150" fmla="*/ 642218 h 645137"/>
                  <a:gd name="connsiteX151" fmla="*/ 247699 w 747081"/>
                  <a:gd name="connsiteY151" fmla="*/ 642218 h 645137"/>
                  <a:gd name="connsiteX152" fmla="*/ 231002 w 747081"/>
                  <a:gd name="connsiteY152" fmla="*/ 637269 h 645137"/>
                  <a:gd name="connsiteX153" fmla="*/ 205862 w 747081"/>
                  <a:gd name="connsiteY153" fmla="*/ 636032 h 645137"/>
                  <a:gd name="connsiteX154" fmla="*/ 190968 w 747081"/>
                  <a:gd name="connsiteY154" fmla="*/ 637745 h 645137"/>
                  <a:gd name="connsiteX155" fmla="*/ 180058 w 747081"/>
                  <a:gd name="connsiteY155" fmla="*/ 642313 h 645137"/>
                  <a:gd name="connsiteX156" fmla="*/ 166872 w 747081"/>
                  <a:gd name="connsiteY156" fmla="*/ 635842 h 645137"/>
                  <a:gd name="connsiteX157" fmla="*/ 156816 w 747081"/>
                  <a:gd name="connsiteY157" fmla="*/ 627563 h 645137"/>
                  <a:gd name="connsiteX158" fmla="*/ 144957 w 747081"/>
                  <a:gd name="connsiteY158" fmla="*/ 622520 h 645137"/>
                  <a:gd name="connsiteX159" fmla="*/ 139455 w 747081"/>
                  <a:gd name="connsiteY159" fmla="*/ 613195 h 645137"/>
                  <a:gd name="connsiteX160" fmla="*/ 129399 w 747081"/>
                  <a:gd name="connsiteY160" fmla="*/ 615383 h 645137"/>
                  <a:gd name="connsiteX161" fmla="*/ 122948 w 747081"/>
                  <a:gd name="connsiteY161" fmla="*/ 610816 h 645137"/>
                  <a:gd name="connsiteX162" fmla="*/ 111374 w 747081"/>
                  <a:gd name="connsiteY162" fmla="*/ 608722 h 645137"/>
                  <a:gd name="connsiteX163" fmla="*/ 100654 w 747081"/>
                  <a:gd name="connsiteY163" fmla="*/ 604060 h 645137"/>
                  <a:gd name="connsiteX164" fmla="*/ 84053 w 747081"/>
                  <a:gd name="connsiteY164" fmla="*/ 602918 h 645137"/>
                  <a:gd name="connsiteX165" fmla="*/ 71530 w 747081"/>
                  <a:gd name="connsiteY165" fmla="*/ 591974 h 645137"/>
                  <a:gd name="connsiteX166" fmla="*/ 70202 w 747081"/>
                  <a:gd name="connsiteY166" fmla="*/ 576749 h 645137"/>
                  <a:gd name="connsiteX167" fmla="*/ 64415 w 747081"/>
                  <a:gd name="connsiteY167" fmla="*/ 564474 h 645137"/>
                  <a:gd name="connsiteX168" fmla="*/ 64415 w 747081"/>
                  <a:gd name="connsiteY168" fmla="*/ 548297 h 645137"/>
                  <a:gd name="connsiteX169" fmla="*/ 64700 w 747081"/>
                  <a:gd name="connsiteY169" fmla="*/ 538496 h 645137"/>
                  <a:gd name="connsiteX170" fmla="*/ 65743 w 747081"/>
                  <a:gd name="connsiteY170" fmla="*/ 529456 h 645137"/>
                  <a:gd name="connsiteX171" fmla="*/ 57110 w 747081"/>
                  <a:gd name="connsiteY171" fmla="*/ 527267 h 645137"/>
                  <a:gd name="connsiteX172" fmla="*/ 48477 w 747081"/>
                  <a:gd name="connsiteY172" fmla="*/ 514611 h 645137"/>
                  <a:gd name="connsiteX173" fmla="*/ 40319 w 747081"/>
                  <a:gd name="connsiteY173" fmla="*/ 516610 h 645137"/>
                  <a:gd name="connsiteX174" fmla="*/ 38137 w 747081"/>
                  <a:gd name="connsiteY174" fmla="*/ 503478 h 645137"/>
                  <a:gd name="connsiteX175" fmla="*/ 46580 w 747081"/>
                  <a:gd name="connsiteY175" fmla="*/ 486540 h 645137"/>
                  <a:gd name="connsiteX176" fmla="*/ 49236 w 747081"/>
                  <a:gd name="connsiteY176" fmla="*/ 478261 h 645137"/>
                  <a:gd name="connsiteX177" fmla="*/ 53126 w 747081"/>
                  <a:gd name="connsiteY177" fmla="*/ 469317 h 645137"/>
                  <a:gd name="connsiteX178" fmla="*/ 48288 w 747081"/>
                  <a:gd name="connsiteY178" fmla="*/ 465130 h 645137"/>
                  <a:gd name="connsiteX179" fmla="*/ 54833 w 747081"/>
                  <a:gd name="connsiteY179" fmla="*/ 452379 h 645137"/>
                  <a:gd name="connsiteX180" fmla="*/ 63656 w 747081"/>
                  <a:gd name="connsiteY180" fmla="*/ 442768 h 645137"/>
                  <a:gd name="connsiteX181" fmla="*/ 57015 w 747081"/>
                  <a:gd name="connsiteY181" fmla="*/ 430302 h 645137"/>
                  <a:gd name="connsiteX182" fmla="*/ 58818 w 747081"/>
                  <a:gd name="connsiteY182" fmla="*/ 423736 h 645137"/>
                  <a:gd name="connsiteX183" fmla="*/ 53790 w 747081"/>
                  <a:gd name="connsiteY183" fmla="*/ 415172 h 645137"/>
                  <a:gd name="connsiteX184" fmla="*/ 40034 w 747081"/>
                  <a:gd name="connsiteY184" fmla="*/ 394713 h 645137"/>
                  <a:gd name="connsiteX185" fmla="*/ 30927 w 747081"/>
                  <a:gd name="connsiteY185" fmla="*/ 397758 h 645137"/>
                  <a:gd name="connsiteX186" fmla="*/ 27322 w 747081"/>
                  <a:gd name="connsiteY186" fmla="*/ 386339 h 645137"/>
                  <a:gd name="connsiteX187" fmla="*/ 14420 w 747081"/>
                  <a:gd name="connsiteY187" fmla="*/ 391573 h 645137"/>
                  <a:gd name="connsiteX188" fmla="*/ 0 w 747081"/>
                  <a:gd name="connsiteY188" fmla="*/ 391192 h 645137"/>
                  <a:gd name="connsiteX189" fmla="*/ 0 w 747081"/>
                  <a:gd name="connsiteY189" fmla="*/ 391192 h 645137"/>
                  <a:gd name="connsiteX190" fmla="*/ 7020 w 747081"/>
                  <a:gd name="connsiteY190" fmla="*/ 382248 h 645137"/>
                  <a:gd name="connsiteX191" fmla="*/ 18973 w 747081"/>
                  <a:gd name="connsiteY191" fmla="*/ 368735 h 645137"/>
                  <a:gd name="connsiteX192" fmla="*/ 28460 w 747081"/>
                  <a:gd name="connsiteY192" fmla="*/ 358458 h 645137"/>
                  <a:gd name="connsiteX193" fmla="*/ 34342 w 747081"/>
                  <a:gd name="connsiteY193" fmla="*/ 351226 h 645137"/>
                  <a:gd name="connsiteX194" fmla="*/ 41552 w 747081"/>
                  <a:gd name="connsiteY194" fmla="*/ 341806 h 645137"/>
                  <a:gd name="connsiteX195" fmla="*/ 51418 w 747081"/>
                  <a:gd name="connsiteY195" fmla="*/ 332575 h 645137"/>
                  <a:gd name="connsiteX196" fmla="*/ 57679 w 747081"/>
                  <a:gd name="connsiteY196" fmla="*/ 322203 h 645137"/>
                  <a:gd name="connsiteX197" fmla="*/ 58818 w 747081"/>
                  <a:gd name="connsiteY197" fmla="*/ 313449 h 645137"/>
                  <a:gd name="connsiteX198" fmla="*/ 58818 w 747081"/>
                  <a:gd name="connsiteY198" fmla="*/ 295464 h 645137"/>
                  <a:gd name="connsiteX199" fmla="*/ 59008 w 747081"/>
                  <a:gd name="connsiteY199" fmla="*/ 284711 h 645137"/>
                  <a:gd name="connsiteX200" fmla="*/ 65269 w 747081"/>
                  <a:gd name="connsiteY200" fmla="*/ 272531 h 645137"/>
                  <a:gd name="connsiteX201" fmla="*/ 73997 w 747081"/>
                  <a:gd name="connsiteY201" fmla="*/ 269391 h 645137"/>
                  <a:gd name="connsiteX202" fmla="*/ 78266 w 747081"/>
                  <a:gd name="connsiteY202" fmla="*/ 257972 h 645137"/>
                  <a:gd name="connsiteX203" fmla="*/ 100654 w 747081"/>
                  <a:gd name="connsiteY203" fmla="*/ 230281 h 645137"/>
                  <a:gd name="connsiteX204" fmla="*/ 100654 w 747081"/>
                  <a:gd name="connsiteY204" fmla="*/ 230281 h 6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</a:cxnLst>
                <a:rect l="l" t="t" r="r" b="b"/>
                <a:pathLst>
                  <a:path w="747081" h="645137">
                    <a:moveTo>
                      <a:pt x="100939" y="230662"/>
                    </a:moveTo>
                    <a:cubicBezTo>
                      <a:pt x="104923" y="228283"/>
                      <a:pt x="103785" y="224762"/>
                      <a:pt x="106631" y="221431"/>
                    </a:cubicBezTo>
                    <a:cubicBezTo>
                      <a:pt x="107390" y="220480"/>
                      <a:pt x="108528" y="220194"/>
                      <a:pt x="109382" y="219433"/>
                    </a:cubicBezTo>
                    <a:cubicBezTo>
                      <a:pt x="111374" y="217625"/>
                      <a:pt x="111849" y="215436"/>
                      <a:pt x="114790" y="214961"/>
                    </a:cubicBezTo>
                    <a:cubicBezTo>
                      <a:pt x="117256" y="214580"/>
                      <a:pt x="125130" y="215912"/>
                      <a:pt x="122948" y="210869"/>
                    </a:cubicBezTo>
                    <a:cubicBezTo>
                      <a:pt x="121620" y="207824"/>
                      <a:pt x="115643" y="202876"/>
                      <a:pt x="122000" y="201258"/>
                    </a:cubicBezTo>
                    <a:cubicBezTo>
                      <a:pt x="125984" y="199069"/>
                      <a:pt x="126553" y="195549"/>
                      <a:pt x="128640" y="191933"/>
                    </a:cubicBezTo>
                    <a:cubicBezTo>
                      <a:pt x="130727" y="188412"/>
                      <a:pt x="134332" y="185843"/>
                      <a:pt x="136704" y="182227"/>
                    </a:cubicBezTo>
                    <a:cubicBezTo>
                      <a:pt x="138791" y="178991"/>
                      <a:pt x="143724" y="176612"/>
                      <a:pt x="147519" y="176612"/>
                    </a:cubicBezTo>
                    <a:lnTo>
                      <a:pt x="152357" y="179372"/>
                    </a:lnTo>
                    <a:lnTo>
                      <a:pt x="152357" y="179372"/>
                    </a:lnTo>
                    <a:cubicBezTo>
                      <a:pt x="157101" y="180323"/>
                      <a:pt x="158903" y="177088"/>
                      <a:pt x="161939" y="174328"/>
                    </a:cubicBezTo>
                    <a:cubicBezTo>
                      <a:pt x="164975" y="171569"/>
                      <a:pt x="166587" y="168714"/>
                      <a:pt x="170761" y="168619"/>
                    </a:cubicBezTo>
                    <a:cubicBezTo>
                      <a:pt x="175979" y="168429"/>
                      <a:pt x="172184" y="155392"/>
                      <a:pt x="182620" y="159008"/>
                    </a:cubicBezTo>
                    <a:cubicBezTo>
                      <a:pt x="189261" y="161387"/>
                      <a:pt x="188312" y="156534"/>
                      <a:pt x="191348" y="152918"/>
                    </a:cubicBezTo>
                    <a:cubicBezTo>
                      <a:pt x="194763" y="148731"/>
                      <a:pt x="197229" y="151966"/>
                      <a:pt x="200550" y="150920"/>
                    </a:cubicBezTo>
                    <a:cubicBezTo>
                      <a:pt x="203111" y="150063"/>
                      <a:pt x="203586" y="147209"/>
                      <a:pt x="205768" y="146162"/>
                    </a:cubicBezTo>
                    <a:cubicBezTo>
                      <a:pt x="208329" y="144925"/>
                      <a:pt x="213642" y="146352"/>
                      <a:pt x="215444" y="143878"/>
                    </a:cubicBezTo>
                    <a:cubicBezTo>
                      <a:pt x="218764" y="139310"/>
                      <a:pt x="219049" y="139215"/>
                      <a:pt x="225595" y="138835"/>
                    </a:cubicBezTo>
                    <a:cubicBezTo>
                      <a:pt x="227113" y="138644"/>
                      <a:pt x="230528" y="138074"/>
                      <a:pt x="229010" y="135885"/>
                    </a:cubicBezTo>
                    <a:cubicBezTo>
                      <a:pt x="225405" y="130461"/>
                      <a:pt x="230433" y="131983"/>
                      <a:pt x="229769" y="127701"/>
                    </a:cubicBezTo>
                    <a:cubicBezTo>
                      <a:pt x="229105" y="123324"/>
                      <a:pt x="221895" y="123610"/>
                      <a:pt x="221895" y="118376"/>
                    </a:cubicBezTo>
                    <a:cubicBezTo>
                      <a:pt x="221895" y="115426"/>
                      <a:pt x="221516" y="112381"/>
                      <a:pt x="221136" y="109431"/>
                    </a:cubicBezTo>
                    <a:cubicBezTo>
                      <a:pt x="220757" y="106101"/>
                      <a:pt x="218195" y="103531"/>
                      <a:pt x="217152" y="100391"/>
                    </a:cubicBezTo>
                    <a:cubicBezTo>
                      <a:pt x="218859" y="94301"/>
                      <a:pt x="221326" y="92969"/>
                      <a:pt x="227208" y="92683"/>
                    </a:cubicBezTo>
                    <a:cubicBezTo>
                      <a:pt x="231192" y="92493"/>
                      <a:pt x="229200" y="86879"/>
                      <a:pt x="232425" y="84500"/>
                    </a:cubicBezTo>
                    <a:lnTo>
                      <a:pt x="250260" y="71654"/>
                    </a:lnTo>
                    <a:cubicBezTo>
                      <a:pt x="254719" y="68418"/>
                      <a:pt x="260980" y="73176"/>
                      <a:pt x="262214" y="78124"/>
                    </a:cubicBezTo>
                    <a:cubicBezTo>
                      <a:pt x="263067" y="81455"/>
                      <a:pt x="255763" y="82977"/>
                      <a:pt x="255763" y="87355"/>
                    </a:cubicBezTo>
                    <a:cubicBezTo>
                      <a:pt x="255763" y="94396"/>
                      <a:pt x="265534" y="92779"/>
                      <a:pt x="262783" y="101723"/>
                    </a:cubicBezTo>
                    <a:cubicBezTo>
                      <a:pt x="261739" y="105054"/>
                      <a:pt x="263352" y="106672"/>
                      <a:pt x="265534" y="108955"/>
                    </a:cubicBezTo>
                    <a:cubicBezTo>
                      <a:pt x="268380" y="112000"/>
                      <a:pt x="268095" y="114760"/>
                      <a:pt x="267811" y="118757"/>
                    </a:cubicBezTo>
                    <a:cubicBezTo>
                      <a:pt x="264870" y="123419"/>
                      <a:pt x="272175" y="125988"/>
                      <a:pt x="275590" y="125227"/>
                    </a:cubicBezTo>
                    <a:cubicBezTo>
                      <a:pt x="282231" y="123895"/>
                      <a:pt x="283654" y="125798"/>
                      <a:pt x="290579" y="122468"/>
                    </a:cubicBezTo>
                    <a:cubicBezTo>
                      <a:pt x="297884" y="118947"/>
                      <a:pt x="305663" y="112000"/>
                      <a:pt x="312304" y="120660"/>
                    </a:cubicBezTo>
                    <a:cubicBezTo>
                      <a:pt x="314960" y="124180"/>
                      <a:pt x="326534" y="122658"/>
                      <a:pt x="331372" y="124656"/>
                    </a:cubicBezTo>
                    <a:cubicBezTo>
                      <a:pt x="335926" y="126559"/>
                      <a:pt x="337918" y="128463"/>
                      <a:pt x="340859" y="132364"/>
                    </a:cubicBezTo>
                    <a:cubicBezTo>
                      <a:pt x="352812" y="147589"/>
                      <a:pt x="362299" y="51671"/>
                      <a:pt x="363532" y="44534"/>
                    </a:cubicBezTo>
                    <a:lnTo>
                      <a:pt x="363532" y="44534"/>
                    </a:lnTo>
                    <a:cubicBezTo>
                      <a:pt x="366188" y="48245"/>
                      <a:pt x="368086" y="50909"/>
                      <a:pt x="371216" y="54145"/>
                    </a:cubicBezTo>
                    <a:cubicBezTo>
                      <a:pt x="376055" y="58998"/>
                      <a:pt x="379565" y="61852"/>
                      <a:pt x="383170" y="67847"/>
                    </a:cubicBezTo>
                    <a:cubicBezTo>
                      <a:pt x="386964" y="74128"/>
                      <a:pt x="390095" y="81360"/>
                      <a:pt x="394744" y="87069"/>
                    </a:cubicBezTo>
                    <a:cubicBezTo>
                      <a:pt x="398633" y="89067"/>
                      <a:pt x="399866" y="93540"/>
                      <a:pt x="404705" y="94111"/>
                    </a:cubicBezTo>
                    <a:lnTo>
                      <a:pt x="409448" y="94587"/>
                    </a:lnTo>
                    <a:cubicBezTo>
                      <a:pt x="410112" y="94587"/>
                      <a:pt x="409163" y="96490"/>
                      <a:pt x="409068" y="96775"/>
                    </a:cubicBezTo>
                    <a:cubicBezTo>
                      <a:pt x="408310" y="99154"/>
                      <a:pt x="411820" y="99344"/>
                      <a:pt x="413148" y="100296"/>
                    </a:cubicBezTo>
                    <a:cubicBezTo>
                      <a:pt x="414286" y="101057"/>
                      <a:pt x="413243" y="102770"/>
                      <a:pt x="413338" y="103912"/>
                    </a:cubicBezTo>
                    <a:cubicBezTo>
                      <a:pt x="413338" y="106005"/>
                      <a:pt x="417037" y="106957"/>
                      <a:pt x="418081" y="108955"/>
                    </a:cubicBezTo>
                    <a:cubicBezTo>
                      <a:pt x="419694" y="111810"/>
                      <a:pt x="418840" y="115141"/>
                      <a:pt x="422919" y="116853"/>
                    </a:cubicBezTo>
                    <a:cubicBezTo>
                      <a:pt x="424532" y="118566"/>
                      <a:pt x="430129" y="126559"/>
                      <a:pt x="432596" y="122563"/>
                    </a:cubicBezTo>
                    <a:cubicBezTo>
                      <a:pt x="434778" y="119042"/>
                      <a:pt x="435726" y="118852"/>
                      <a:pt x="439616" y="119994"/>
                    </a:cubicBezTo>
                    <a:cubicBezTo>
                      <a:pt x="444359" y="121421"/>
                      <a:pt x="445972" y="119137"/>
                      <a:pt x="450146" y="119423"/>
                    </a:cubicBezTo>
                    <a:cubicBezTo>
                      <a:pt x="452613" y="119518"/>
                      <a:pt x="456977" y="121992"/>
                      <a:pt x="458020" y="118186"/>
                    </a:cubicBezTo>
                    <a:cubicBezTo>
                      <a:pt x="459633" y="112667"/>
                      <a:pt x="463522" y="106957"/>
                      <a:pt x="469025" y="113237"/>
                    </a:cubicBezTo>
                    <a:cubicBezTo>
                      <a:pt x="471491" y="116092"/>
                      <a:pt x="472819" y="118281"/>
                      <a:pt x="477183" y="116378"/>
                    </a:cubicBezTo>
                    <a:cubicBezTo>
                      <a:pt x="480029" y="115141"/>
                      <a:pt x="481832" y="108765"/>
                      <a:pt x="485437" y="110859"/>
                    </a:cubicBezTo>
                    <a:cubicBezTo>
                      <a:pt x="487903" y="112286"/>
                      <a:pt x="486291" y="115711"/>
                      <a:pt x="488757" y="116949"/>
                    </a:cubicBezTo>
                    <a:cubicBezTo>
                      <a:pt x="491603" y="118281"/>
                      <a:pt x="504790" y="105434"/>
                      <a:pt x="507161" y="102960"/>
                    </a:cubicBezTo>
                    <a:cubicBezTo>
                      <a:pt x="509818" y="102675"/>
                      <a:pt x="514276" y="98298"/>
                      <a:pt x="517312" y="97251"/>
                    </a:cubicBezTo>
                    <a:cubicBezTo>
                      <a:pt x="521581" y="95729"/>
                      <a:pt x="523858" y="96870"/>
                      <a:pt x="527937" y="96490"/>
                    </a:cubicBezTo>
                    <a:cubicBezTo>
                      <a:pt x="532301" y="96109"/>
                      <a:pt x="535053" y="93350"/>
                      <a:pt x="539986" y="94396"/>
                    </a:cubicBezTo>
                    <a:cubicBezTo>
                      <a:pt x="545867" y="95729"/>
                      <a:pt x="550706" y="97251"/>
                      <a:pt x="553172" y="102865"/>
                    </a:cubicBezTo>
                    <a:cubicBezTo>
                      <a:pt x="555354" y="107909"/>
                      <a:pt x="560856" y="103531"/>
                      <a:pt x="565505" y="103531"/>
                    </a:cubicBezTo>
                    <a:cubicBezTo>
                      <a:pt x="575466" y="103531"/>
                      <a:pt x="578027" y="95538"/>
                      <a:pt x="584099" y="88877"/>
                    </a:cubicBezTo>
                    <a:lnTo>
                      <a:pt x="601744" y="69084"/>
                    </a:lnTo>
                    <a:cubicBezTo>
                      <a:pt x="608385" y="61472"/>
                      <a:pt x="614267" y="69179"/>
                      <a:pt x="623754" y="64897"/>
                    </a:cubicBezTo>
                    <a:cubicBezTo>
                      <a:pt x="630679" y="61757"/>
                      <a:pt x="636561" y="59188"/>
                      <a:pt x="642443" y="54335"/>
                    </a:cubicBezTo>
                    <a:cubicBezTo>
                      <a:pt x="646901" y="50624"/>
                      <a:pt x="648609" y="46818"/>
                      <a:pt x="654870" y="47484"/>
                    </a:cubicBezTo>
                    <a:cubicBezTo>
                      <a:pt x="659803" y="47959"/>
                      <a:pt x="661985" y="43582"/>
                      <a:pt x="665875" y="41394"/>
                    </a:cubicBezTo>
                    <a:cubicBezTo>
                      <a:pt x="671757" y="37968"/>
                      <a:pt x="678682" y="39966"/>
                      <a:pt x="683330" y="34447"/>
                    </a:cubicBezTo>
                    <a:cubicBezTo>
                      <a:pt x="687599" y="29404"/>
                      <a:pt x="692912" y="33115"/>
                      <a:pt x="697750" y="28642"/>
                    </a:cubicBezTo>
                    <a:cubicBezTo>
                      <a:pt x="705150" y="19603"/>
                      <a:pt x="717672" y="22933"/>
                      <a:pt x="727254" y="15891"/>
                    </a:cubicBezTo>
                    <a:cubicBezTo>
                      <a:pt x="730859" y="13322"/>
                      <a:pt x="734464" y="7137"/>
                      <a:pt x="738543" y="5995"/>
                    </a:cubicBezTo>
                    <a:cubicBezTo>
                      <a:pt x="741958" y="5043"/>
                      <a:pt x="743192" y="761"/>
                      <a:pt x="747081" y="0"/>
                    </a:cubicBezTo>
                    <a:lnTo>
                      <a:pt x="747081" y="0"/>
                    </a:lnTo>
                    <a:lnTo>
                      <a:pt x="746133" y="397092"/>
                    </a:lnTo>
                    <a:lnTo>
                      <a:pt x="746133" y="397092"/>
                    </a:lnTo>
                    <a:lnTo>
                      <a:pt x="740346" y="397568"/>
                    </a:lnTo>
                    <a:cubicBezTo>
                      <a:pt x="736646" y="396331"/>
                      <a:pt x="733420" y="394142"/>
                      <a:pt x="730669" y="397853"/>
                    </a:cubicBezTo>
                    <a:cubicBezTo>
                      <a:pt x="727918" y="401565"/>
                      <a:pt x="725831" y="393381"/>
                      <a:pt x="723364" y="394237"/>
                    </a:cubicBezTo>
                    <a:cubicBezTo>
                      <a:pt x="720234" y="395284"/>
                      <a:pt x="719949" y="398805"/>
                      <a:pt x="717483" y="400232"/>
                    </a:cubicBezTo>
                    <a:cubicBezTo>
                      <a:pt x="714352" y="402135"/>
                      <a:pt x="713973" y="393095"/>
                      <a:pt x="709609" y="396902"/>
                    </a:cubicBezTo>
                    <a:cubicBezTo>
                      <a:pt x="702588" y="403087"/>
                      <a:pt x="706099" y="388338"/>
                      <a:pt x="701355" y="388147"/>
                    </a:cubicBezTo>
                    <a:cubicBezTo>
                      <a:pt x="694809" y="387957"/>
                      <a:pt x="696327" y="407369"/>
                      <a:pt x="691394" y="397758"/>
                    </a:cubicBezTo>
                    <a:cubicBezTo>
                      <a:pt x="689687" y="394332"/>
                      <a:pt x="686461" y="394332"/>
                      <a:pt x="686556" y="398710"/>
                    </a:cubicBezTo>
                    <a:cubicBezTo>
                      <a:pt x="686746" y="406132"/>
                      <a:pt x="682666" y="401279"/>
                      <a:pt x="679536" y="398900"/>
                    </a:cubicBezTo>
                    <a:cubicBezTo>
                      <a:pt x="675551" y="395760"/>
                      <a:pt x="674508" y="391668"/>
                      <a:pt x="669859" y="395379"/>
                    </a:cubicBezTo>
                    <a:cubicBezTo>
                      <a:pt x="669100" y="396902"/>
                      <a:pt x="670998" y="403563"/>
                      <a:pt x="666539" y="401945"/>
                    </a:cubicBezTo>
                    <a:cubicBezTo>
                      <a:pt x="664452" y="401184"/>
                      <a:pt x="661890" y="396236"/>
                      <a:pt x="659803" y="396711"/>
                    </a:cubicBezTo>
                    <a:cubicBezTo>
                      <a:pt x="657621" y="397187"/>
                      <a:pt x="658001" y="400042"/>
                      <a:pt x="655250" y="400423"/>
                    </a:cubicBezTo>
                    <a:cubicBezTo>
                      <a:pt x="653921" y="400613"/>
                      <a:pt x="649368" y="398615"/>
                      <a:pt x="648988" y="400423"/>
                    </a:cubicBezTo>
                    <a:cubicBezTo>
                      <a:pt x="647660" y="407369"/>
                      <a:pt x="646996" y="403277"/>
                      <a:pt x="642063" y="403468"/>
                    </a:cubicBezTo>
                    <a:cubicBezTo>
                      <a:pt x="639217" y="403563"/>
                      <a:pt x="638932" y="407179"/>
                      <a:pt x="636561" y="407940"/>
                    </a:cubicBezTo>
                    <a:cubicBezTo>
                      <a:pt x="627074" y="411175"/>
                      <a:pt x="639217" y="392334"/>
                      <a:pt x="629256" y="400137"/>
                    </a:cubicBezTo>
                    <a:cubicBezTo>
                      <a:pt x="625651" y="402992"/>
                      <a:pt x="624513" y="408606"/>
                      <a:pt x="620528" y="400518"/>
                    </a:cubicBezTo>
                    <a:cubicBezTo>
                      <a:pt x="620054" y="399661"/>
                      <a:pt x="614457" y="390050"/>
                      <a:pt x="612939" y="394047"/>
                    </a:cubicBezTo>
                    <a:cubicBezTo>
                      <a:pt x="612749" y="394428"/>
                      <a:pt x="613982" y="410604"/>
                      <a:pt x="609903" y="406893"/>
                    </a:cubicBezTo>
                    <a:cubicBezTo>
                      <a:pt x="607057" y="404324"/>
                      <a:pt x="612464" y="394047"/>
                      <a:pt x="602978" y="397187"/>
                    </a:cubicBezTo>
                    <a:cubicBezTo>
                      <a:pt x="599847" y="398234"/>
                      <a:pt x="603452" y="402326"/>
                      <a:pt x="602029" y="404229"/>
                    </a:cubicBezTo>
                    <a:cubicBezTo>
                      <a:pt x="600985" y="405656"/>
                      <a:pt x="594724" y="404229"/>
                      <a:pt x="593017" y="404039"/>
                    </a:cubicBezTo>
                    <a:cubicBezTo>
                      <a:pt x="589222" y="403658"/>
                      <a:pt x="584858" y="406322"/>
                      <a:pt x="581158" y="407274"/>
                    </a:cubicBezTo>
                    <a:cubicBezTo>
                      <a:pt x="575466" y="406988"/>
                      <a:pt x="576415" y="408987"/>
                      <a:pt x="571861" y="410700"/>
                    </a:cubicBezTo>
                    <a:cubicBezTo>
                      <a:pt x="568066" y="412222"/>
                      <a:pt x="567308" y="407655"/>
                      <a:pt x="564936" y="406227"/>
                    </a:cubicBezTo>
                    <a:cubicBezTo>
                      <a:pt x="558390" y="402231"/>
                      <a:pt x="551180" y="414316"/>
                      <a:pt x="546342" y="404039"/>
                    </a:cubicBezTo>
                    <a:cubicBezTo>
                      <a:pt x="545583" y="402326"/>
                      <a:pt x="543401" y="392429"/>
                      <a:pt x="539986" y="396902"/>
                    </a:cubicBezTo>
                    <a:cubicBezTo>
                      <a:pt x="535242" y="403087"/>
                      <a:pt x="526799" y="393571"/>
                      <a:pt x="526989" y="404039"/>
                    </a:cubicBezTo>
                    <a:cubicBezTo>
                      <a:pt x="526989" y="407845"/>
                      <a:pt x="533250" y="413745"/>
                      <a:pt x="531448" y="416599"/>
                    </a:cubicBezTo>
                    <a:cubicBezTo>
                      <a:pt x="527273" y="423260"/>
                      <a:pt x="522530" y="414506"/>
                      <a:pt x="520822" y="411461"/>
                    </a:cubicBezTo>
                    <a:cubicBezTo>
                      <a:pt x="517407" y="405561"/>
                      <a:pt x="513992" y="408796"/>
                      <a:pt x="513423" y="413935"/>
                    </a:cubicBezTo>
                    <a:cubicBezTo>
                      <a:pt x="512474" y="422594"/>
                      <a:pt x="506213" y="411175"/>
                      <a:pt x="506213" y="411175"/>
                    </a:cubicBezTo>
                    <a:cubicBezTo>
                      <a:pt x="503082" y="411746"/>
                      <a:pt x="500900" y="415172"/>
                      <a:pt x="498718" y="415553"/>
                    </a:cubicBezTo>
                    <a:cubicBezTo>
                      <a:pt x="497011" y="418978"/>
                      <a:pt x="493121" y="424212"/>
                      <a:pt x="489896" y="426401"/>
                    </a:cubicBezTo>
                    <a:cubicBezTo>
                      <a:pt x="486480" y="428684"/>
                      <a:pt x="483919" y="423641"/>
                      <a:pt x="481168" y="423641"/>
                    </a:cubicBezTo>
                    <a:cubicBezTo>
                      <a:pt x="472819" y="423355"/>
                      <a:pt x="481737" y="439056"/>
                      <a:pt x="469214" y="432491"/>
                    </a:cubicBezTo>
                    <a:cubicBezTo>
                      <a:pt x="463048" y="429255"/>
                      <a:pt x="465420" y="432110"/>
                      <a:pt x="460961" y="434489"/>
                    </a:cubicBezTo>
                    <a:cubicBezTo>
                      <a:pt x="459348" y="435345"/>
                      <a:pt x="456882" y="433347"/>
                      <a:pt x="456882" y="436487"/>
                    </a:cubicBezTo>
                    <a:cubicBezTo>
                      <a:pt x="456882" y="438295"/>
                      <a:pt x="459348" y="441245"/>
                      <a:pt x="457451" y="442768"/>
                    </a:cubicBezTo>
                    <a:cubicBezTo>
                      <a:pt x="454415" y="445242"/>
                      <a:pt x="455459" y="445432"/>
                      <a:pt x="455743" y="449333"/>
                    </a:cubicBezTo>
                    <a:cubicBezTo>
                      <a:pt x="456123" y="454472"/>
                      <a:pt x="451569" y="453140"/>
                      <a:pt x="449956" y="449809"/>
                    </a:cubicBezTo>
                    <a:cubicBezTo>
                      <a:pt x="448439" y="446859"/>
                      <a:pt x="447110" y="442958"/>
                      <a:pt x="444644" y="449143"/>
                    </a:cubicBezTo>
                    <a:cubicBezTo>
                      <a:pt x="443695" y="451617"/>
                      <a:pt x="438383" y="461894"/>
                      <a:pt x="438383" y="452093"/>
                    </a:cubicBezTo>
                    <a:cubicBezTo>
                      <a:pt x="438383" y="432586"/>
                      <a:pt x="420168" y="471505"/>
                      <a:pt x="414191" y="449904"/>
                    </a:cubicBezTo>
                    <a:cubicBezTo>
                      <a:pt x="413053" y="445813"/>
                      <a:pt x="409258" y="449904"/>
                      <a:pt x="407076" y="449904"/>
                    </a:cubicBezTo>
                    <a:cubicBezTo>
                      <a:pt x="402143" y="454282"/>
                      <a:pt x="398728" y="457993"/>
                      <a:pt x="392087" y="458183"/>
                    </a:cubicBezTo>
                    <a:cubicBezTo>
                      <a:pt x="386300" y="458374"/>
                      <a:pt x="392941" y="465034"/>
                      <a:pt x="387154" y="466081"/>
                    </a:cubicBezTo>
                    <a:cubicBezTo>
                      <a:pt x="384403" y="466557"/>
                      <a:pt x="382126" y="466843"/>
                      <a:pt x="383549" y="470458"/>
                    </a:cubicBezTo>
                    <a:cubicBezTo>
                      <a:pt x="384972" y="473884"/>
                      <a:pt x="391898" y="472742"/>
                      <a:pt x="385257" y="476168"/>
                    </a:cubicBezTo>
                    <a:cubicBezTo>
                      <a:pt x="383834" y="476929"/>
                      <a:pt x="381178" y="475787"/>
                      <a:pt x="380419" y="477215"/>
                    </a:cubicBezTo>
                    <a:cubicBezTo>
                      <a:pt x="379280" y="479308"/>
                      <a:pt x="380893" y="481116"/>
                      <a:pt x="377288" y="481877"/>
                    </a:cubicBezTo>
                    <a:cubicBezTo>
                      <a:pt x="373114" y="482734"/>
                      <a:pt x="375106" y="482829"/>
                      <a:pt x="372924" y="485969"/>
                    </a:cubicBezTo>
                    <a:cubicBezTo>
                      <a:pt x="370552" y="489490"/>
                      <a:pt x="367422" y="485303"/>
                      <a:pt x="366094" y="483495"/>
                    </a:cubicBezTo>
                    <a:cubicBezTo>
                      <a:pt x="364006" y="480450"/>
                      <a:pt x="358694" y="487206"/>
                      <a:pt x="357366" y="488633"/>
                    </a:cubicBezTo>
                    <a:cubicBezTo>
                      <a:pt x="352338" y="494058"/>
                      <a:pt x="353951" y="487301"/>
                      <a:pt x="350440" y="487492"/>
                    </a:cubicBezTo>
                    <a:cubicBezTo>
                      <a:pt x="348353" y="487587"/>
                      <a:pt x="348923" y="500814"/>
                      <a:pt x="342851" y="494343"/>
                    </a:cubicBezTo>
                    <a:cubicBezTo>
                      <a:pt x="341618" y="493106"/>
                      <a:pt x="342472" y="489871"/>
                      <a:pt x="340384" y="489966"/>
                    </a:cubicBezTo>
                    <a:cubicBezTo>
                      <a:pt x="338297" y="490061"/>
                      <a:pt x="335262" y="493296"/>
                      <a:pt x="333649" y="491679"/>
                    </a:cubicBezTo>
                    <a:cubicBezTo>
                      <a:pt x="331372" y="489395"/>
                      <a:pt x="323688" y="494058"/>
                      <a:pt x="325206" y="495770"/>
                    </a:cubicBezTo>
                    <a:cubicBezTo>
                      <a:pt x="328526" y="499577"/>
                      <a:pt x="325585" y="499006"/>
                      <a:pt x="320937" y="500433"/>
                    </a:cubicBezTo>
                    <a:cubicBezTo>
                      <a:pt x="313916" y="504144"/>
                      <a:pt x="313537" y="495961"/>
                      <a:pt x="308414" y="498149"/>
                    </a:cubicBezTo>
                    <a:cubicBezTo>
                      <a:pt x="305758" y="499291"/>
                      <a:pt x="303481" y="503668"/>
                      <a:pt x="300445" y="504715"/>
                    </a:cubicBezTo>
                    <a:cubicBezTo>
                      <a:pt x="297220" y="505952"/>
                      <a:pt x="296556" y="502431"/>
                      <a:pt x="295417" y="500243"/>
                    </a:cubicBezTo>
                    <a:cubicBezTo>
                      <a:pt x="293330" y="496246"/>
                      <a:pt x="288966" y="503478"/>
                      <a:pt x="287069" y="502907"/>
                    </a:cubicBezTo>
                    <a:cubicBezTo>
                      <a:pt x="285266" y="502336"/>
                      <a:pt x="283464" y="500814"/>
                      <a:pt x="281946" y="499577"/>
                    </a:cubicBezTo>
                    <a:cubicBezTo>
                      <a:pt x="279574" y="497673"/>
                      <a:pt x="277013" y="500623"/>
                      <a:pt x="274926" y="500814"/>
                    </a:cubicBezTo>
                    <a:cubicBezTo>
                      <a:pt x="272934" y="501004"/>
                      <a:pt x="273218" y="495865"/>
                      <a:pt x="270941" y="494914"/>
                    </a:cubicBezTo>
                    <a:cubicBezTo>
                      <a:pt x="267242" y="493391"/>
                      <a:pt x="262878" y="499672"/>
                      <a:pt x="260791" y="497769"/>
                    </a:cubicBezTo>
                    <a:cubicBezTo>
                      <a:pt x="259842" y="496912"/>
                      <a:pt x="259937" y="494153"/>
                      <a:pt x="258514" y="493772"/>
                    </a:cubicBezTo>
                    <a:cubicBezTo>
                      <a:pt x="252347" y="492250"/>
                      <a:pt x="253486" y="502051"/>
                      <a:pt x="252442" y="504049"/>
                    </a:cubicBezTo>
                    <a:cubicBezTo>
                      <a:pt x="251019" y="506713"/>
                      <a:pt x="250355" y="505857"/>
                      <a:pt x="251589" y="509378"/>
                    </a:cubicBezTo>
                    <a:cubicBezTo>
                      <a:pt x="252632" y="512328"/>
                      <a:pt x="250071" y="512233"/>
                      <a:pt x="248078" y="513184"/>
                    </a:cubicBezTo>
                    <a:lnTo>
                      <a:pt x="247699" y="642218"/>
                    </a:lnTo>
                    <a:lnTo>
                      <a:pt x="247699" y="642218"/>
                    </a:lnTo>
                    <a:cubicBezTo>
                      <a:pt x="241817" y="643455"/>
                      <a:pt x="236410" y="638316"/>
                      <a:pt x="231002" y="637269"/>
                    </a:cubicBezTo>
                    <a:cubicBezTo>
                      <a:pt x="221421" y="635462"/>
                      <a:pt x="215824" y="634224"/>
                      <a:pt x="205862" y="636032"/>
                    </a:cubicBezTo>
                    <a:cubicBezTo>
                      <a:pt x="200834" y="636984"/>
                      <a:pt x="195712" y="635462"/>
                      <a:pt x="190968" y="637745"/>
                    </a:cubicBezTo>
                    <a:cubicBezTo>
                      <a:pt x="187363" y="639458"/>
                      <a:pt x="182620" y="650116"/>
                      <a:pt x="180058" y="642313"/>
                    </a:cubicBezTo>
                    <a:cubicBezTo>
                      <a:pt x="180058" y="631084"/>
                      <a:pt x="178161" y="630704"/>
                      <a:pt x="166872" y="635842"/>
                    </a:cubicBezTo>
                    <a:cubicBezTo>
                      <a:pt x="156626" y="640505"/>
                      <a:pt x="167346" y="629942"/>
                      <a:pt x="156816" y="627563"/>
                    </a:cubicBezTo>
                    <a:cubicBezTo>
                      <a:pt x="152167" y="626517"/>
                      <a:pt x="150460" y="623186"/>
                      <a:pt x="144957" y="622520"/>
                    </a:cubicBezTo>
                    <a:cubicBezTo>
                      <a:pt x="134237" y="621283"/>
                      <a:pt x="144104" y="614527"/>
                      <a:pt x="139455" y="613195"/>
                    </a:cubicBezTo>
                    <a:cubicBezTo>
                      <a:pt x="136894" y="612433"/>
                      <a:pt x="131866" y="614337"/>
                      <a:pt x="129399" y="615383"/>
                    </a:cubicBezTo>
                    <a:cubicBezTo>
                      <a:pt x="125699" y="617001"/>
                      <a:pt x="124751" y="612624"/>
                      <a:pt x="122948" y="610816"/>
                    </a:cubicBezTo>
                    <a:cubicBezTo>
                      <a:pt x="120861" y="608817"/>
                      <a:pt x="114220" y="608913"/>
                      <a:pt x="111374" y="608722"/>
                    </a:cubicBezTo>
                    <a:cubicBezTo>
                      <a:pt x="105587" y="608437"/>
                      <a:pt x="105113" y="605677"/>
                      <a:pt x="100654" y="604060"/>
                    </a:cubicBezTo>
                    <a:cubicBezTo>
                      <a:pt x="95342" y="602252"/>
                      <a:pt x="88796" y="608532"/>
                      <a:pt x="84053" y="602918"/>
                    </a:cubicBezTo>
                    <a:cubicBezTo>
                      <a:pt x="79689" y="601014"/>
                      <a:pt x="69728" y="597589"/>
                      <a:pt x="71530" y="591974"/>
                    </a:cubicBezTo>
                    <a:cubicBezTo>
                      <a:pt x="72194" y="589976"/>
                      <a:pt x="71056" y="578938"/>
                      <a:pt x="70202" y="576749"/>
                    </a:cubicBezTo>
                    <a:cubicBezTo>
                      <a:pt x="68684" y="572658"/>
                      <a:pt x="66123" y="568661"/>
                      <a:pt x="64415" y="564474"/>
                    </a:cubicBezTo>
                    <a:cubicBezTo>
                      <a:pt x="62328" y="559145"/>
                      <a:pt x="62802" y="553626"/>
                      <a:pt x="64415" y="548297"/>
                    </a:cubicBezTo>
                    <a:cubicBezTo>
                      <a:pt x="65553" y="544872"/>
                      <a:pt x="64130" y="541922"/>
                      <a:pt x="64700" y="538496"/>
                    </a:cubicBezTo>
                    <a:cubicBezTo>
                      <a:pt x="64889" y="535451"/>
                      <a:pt x="67640" y="532406"/>
                      <a:pt x="65743" y="529456"/>
                    </a:cubicBezTo>
                    <a:cubicBezTo>
                      <a:pt x="64225" y="527077"/>
                      <a:pt x="59672" y="527553"/>
                      <a:pt x="57110" y="527267"/>
                    </a:cubicBezTo>
                    <a:cubicBezTo>
                      <a:pt x="49331" y="526221"/>
                      <a:pt x="51134" y="520511"/>
                      <a:pt x="48477" y="514611"/>
                    </a:cubicBezTo>
                    <a:cubicBezTo>
                      <a:pt x="45821" y="508617"/>
                      <a:pt x="43260" y="516419"/>
                      <a:pt x="40319" y="516610"/>
                    </a:cubicBezTo>
                    <a:cubicBezTo>
                      <a:pt x="38042" y="516800"/>
                      <a:pt x="38137" y="505381"/>
                      <a:pt x="38137" y="503478"/>
                    </a:cubicBezTo>
                    <a:cubicBezTo>
                      <a:pt x="38137" y="499862"/>
                      <a:pt x="43449" y="488253"/>
                      <a:pt x="46580" y="486540"/>
                    </a:cubicBezTo>
                    <a:cubicBezTo>
                      <a:pt x="52462" y="483400"/>
                      <a:pt x="49900" y="484351"/>
                      <a:pt x="49236" y="478261"/>
                    </a:cubicBezTo>
                    <a:cubicBezTo>
                      <a:pt x="49426" y="475502"/>
                      <a:pt x="51608" y="471600"/>
                      <a:pt x="53126" y="469317"/>
                    </a:cubicBezTo>
                    <a:cubicBezTo>
                      <a:pt x="53600" y="468555"/>
                      <a:pt x="48952" y="466367"/>
                      <a:pt x="48288" y="465130"/>
                    </a:cubicBezTo>
                    <a:cubicBezTo>
                      <a:pt x="45441" y="459610"/>
                      <a:pt x="52367" y="457041"/>
                      <a:pt x="54833" y="452379"/>
                    </a:cubicBezTo>
                    <a:cubicBezTo>
                      <a:pt x="57015" y="448382"/>
                      <a:pt x="60905" y="446098"/>
                      <a:pt x="63656" y="442768"/>
                    </a:cubicBezTo>
                    <a:cubicBezTo>
                      <a:pt x="68589" y="436773"/>
                      <a:pt x="59482" y="434679"/>
                      <a:pt x="57015" y="430302"/>
                    </a:cubicBezTo>
                    <a:cubicBezTo>
                      <a:pt x="55497" y="427542"/>
                      <a:pt x="58818" y="425734"/>
                      <a:pt x="58818" y="423736"/>
                    </a:cubicBezTo>
                    <a:cubicBezTo>
                      <a:pt x="58818" y="420215"/>
                      <a:pt x="53505" y="418978"/>
                      <a:pt x="53790" y="415172"/>
                    </a:cubicBezTo>
                    <a:cubicBezTo>
                      <a:pt x="46106" y="407464"/>
                      <a:pt x="57490" y="391478"/>
                      <a:pt x="40034" y="394713"/>
                    </a:cubicBezTo>
                    <a:cubicBezTo>
                      <a:pt x="36809" y="395284"/>
                      <a:pt x="34342" y="398805"/>
                      <a:pt x="30927" y="397758"/>
                    </a:cubicBezTo>
                    <a:cubicBezTo>
                      <a:pt x="27796" y="396807"/>
                      <a:pt x="27891" y="388909"/>
                      <a:pt x="27322" y="386339"/>
                    </a:cubicBezTo>
                    <a:cubicBezTo>
                      <a:pt x="23337" y="386339"/>
                      <a:pt x="18499" y="390717"/>
                      <a:pt x="14420" y="391573"/>
                    </a:cubicBezTo>
                    <a:cubicBezTo>
                      <a:pt x="9866" y="392524"/>
                      <a:pt x="4079" y="390145"/>
                      <a:pt x="0" y="391192"/>
                    </a:cubicBezTo>
                    <a:lnTo>
                      <a:pt x="0" y="391192"/>
                    </a:lnTo>
                    <a:lnTo>
                      <a:pt x="7020" y="382248"/>
                    </a:lnTo>
                    <a:cubicBezTo>
                      <a:pt x="11384" y="378632"/>
                      <a:pt x="14135" y="372351"/>
                      <a:pt x="18973" y="368735"/>
                    </a:cubicBezTo>
                    <a:cubicBezTo>
                      <a:pt x="22673" y="365976"/>
                      <a:pt x="26942" y="362930"/>
                      <a:pt x="28460" y="358458"/>
                    </a:cubicBezTo>
                    <a:cubicBezTo>
                      <a:pt x="29693" y="355033"/>
                      <a:pt x="32065" y="353700"/>
                      <a:pt x="34342" y="351226"/>
                    </a:cubicBezTo>
                    <a:cubicBezTo>
                      <a:pt x="37188" y="348086"/>
                      <a:pt x="42785" y="347420"/>
                      <a:pt x="41552" y="341806"/>
                    </a:cubicBezTo>
                    <a:cubicBezTo>
                      <a:pt x="40319" y="336001"/>
                      <a:pt x="48193" y="338380"/>
                      <a:pt x="51418" y="332575"/>
                    </a:cubicBezTo>
                    <a:cubicBezTo>
                      <a:pt x="52462" y="330101"/>
                      <a:pt x="57490" y="324297"/>
                      <a:pt x="57679" y="322203"/>
                    </a:cubicBezTo>
                    <a:cubicBezTo>
                      <a:pt x="57869" y="319729"/>
                      <a:pt x="56636" y="315066"/>
                      <a:pt x="58818" y="313449"/>
                    </a:cubicBezTo>
                    <a:cubicBezTo>
                      <a:pt x="64984" y="308881"/>
                      <a:pt x="56826" y="301935"/>
                      <a:pt x="58818" y="295464"/>
                    </a:cubicBezTo>
                    <a:cubicBezTo>
                      <a:pt x="60431" y="290230"/>
                      <a:pt x="62897" y="290040"/>
                      <a:pt x="59008" y="284711"/>
                    </a:cubicBezTo>
                    <a:cubicBezTo>
                      <a:pt x="57015" y="282047"/>
                      <a:pt x="63941" y="275671"/>
                      <a:pt x="65269" y="272531"/>
                    </a:cubicBezTo>
                    <a:cubicBezTo>
                      <a:pt x="66502" y="269581"/>
                      <a:pt x="71625" y="270342"/>
                      <a:pt x="73997" y="269391"/>
                    </a:cubicBezTo>
                    <a:cubicBezTo>
                      <a:pt x="76938" y="268249"/>
                      <a:pt x="77412" y="260731"/>
                      <a:pt x="78266" y="257972"/>
                    </a:cubicBezTo>
                    <a:cubicBezTo>
                      <a:pt x="82155" y="245792"/>
                      <a:pt x="99136" y="242556"/>
                      <a:pt x="100654" y="230281"/>
                    </a:cubicBezTo>
                    <a:lnTo>
                      <a:pt x="100654" y="230281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93F235B-0FF4-80D0-684B-097A7B6D1B9A}"/>
                  </a:ext>
                </a:extLst>
              </p:cNvPr>
              <p:cNvSpPr/>
              <p:nvPr/>
            </p:nvSpPr>
            <p:spPr>
              <a:xfrm>
                <a:off x="6068482" y="3012243"/>
                <a:ext cx="626321" cy="393216"/>
              </a:xfrm>
              <a:custGeom>
                <a:avLst/>
                <a:gdLst>
                  <a:gd name="connsiteX0" fmla="*/ 3516 w 626321"/>
                  <a:gd name="connsiteY0" fmla="*/ 304661 h 393216"/>
                  <a:gd name="connsiteX1" fmla="*/ 2662 w 626321"/>
                  <a:gd name="connsiteY1" fmla="*/ 314082 h 393216"/>
                  <a:gd name="connsiteX2" fmla="*/ 2662 w 626321"/>
                  <a:gd name="connsiteY2" fmla="*/ 314082 h 393216"/>
                  <a:gd name="connsiteX3" fmla="*/ 10347 w 626321"/>
                  <a:gd name="connsiteY3" fmla="*/ 323693 h 393216"/>
                  <a:gd name="connsiteX4" fmla="*/ 22300 w 626321"/>
                  <a:gd name="connsiteY4" fmla="*/ 337395 h 393216"/>
                  <a:gd name="connsiteX5" fmla="*/ 33874 w 626321"/>
                  <a:gd name="connsiteY5" fmla="*/ 356617 h 393216"/>
                  <a:gd name="connsiteX6" fmla="*/ 43835 w 626321"/>
                  <a:gd name="connsiteY6" fmla="*/ 363659 h 393216"/>
                  <a:gd name="connsiteX7" fmla="*/ 48578 w 626321"/>
                  <a:gd name="connsiteY7" fmla="*/ 364135 h 393216"/>
                  <a:gd name="connsiteX8" fmla="*/ 48199 w 626321"/>
                  <a:gd name="connsiteY8" fmla="*/ 366323 h 393216"/>
                  <a:gd name="connsiteX9" fmla="*/ 52278 w 626321"/>
                  <a:gd name="connsiteY9" fmla="*/ 369844 h 393216"/>
                  <a:gd name="connsiteX10" fmla="*/ 52468 w 626321"/>
                  <a:gd name="connsiteY10" fmla="*/ 373460 h 393216"/>
                  <a:gd name="connsiteX11" fmla="*/ 57211 w 626321"/>
                  <a:gd name="connsiteY11" fmla="*/ 378503 h 393216"/>
                  <a:gd name="connsiteX12" fmla="*/ 62049 w 626321"/>
                  <a:gd name="connsiteY12" fmla="*/ 386402 h 393216"/>
                  <a:gd name="connsiteX13" fmla="*/ 71726 w 626321"/>
                  <a:gd name="connsiteY13" fmla="*/ 392111 h 393216"/>
                  <a:gd name="connsiteX14" fmla="*/ 78746 w 626321"/>
                  <a:gd name="connsiteY14" fmla="*/ 389542 h 393216"/>
                  <a:gd name="connsiteX15" fmla="*/ 89276 w 626321"/>
                  <a:gd name="connsiteY15" fmla="*/ 388971 h 393216"/>
                  <a:gd name="connsiteX16" fmla="*/ 97150 w 626321"/>
                  <a:gd name="connsiteY16" fmla="*/ 387734 h 393216"/>
                  <a:gd name="connsiteX17" fmla="*/ 108155 w 626321"/>
                  <a:gd name="connsiteY17" fmla="*/ 382785 h 393216"/>
                  <a:gd name="connsiteX18" fmla="*/ 116314 w 626321"/>
                  <a:gd name="connsiteY18" fmla="*/ 385926 h 393216"/>
                  <a:gd name="connsiteX19" fmla="*/ 124567 w 626321"/>
                  <a:gd name="connsiteY19" fmla="*/ 380407 h 393216"/>
                  <a:gd name="connsiteX20" fmla="*/ 127887 w 626321"/>
                  <a:gd name="connsiteY20" fmla="*/ 386497 h 393216"/>
                  <a:gd name="connsiteX21" fmla="*/ 146292 w 626321"/>
                  <a:gd name="connsiteY21" fmla="*/ 372509 h 393216"/>
                  <a:gd name="connsiteX22" fmla="*/ 156442 w 626321"/>
                  <a:gd name="connsiteY22" fmla="*/ 366799 h 393216"/>
                  <a:gd name="connsiteX23" fmla="*/ 167068 w 626321"/>
                  <a:gd name="connsiteY23" fmla="*/ 366038 h 393216"/>
                  <a:gd name="connsiteX24" fmla="*/ 179116 w 626321"/>
                  <a:gd name="connsiteY24" fmla="*/ 363944 h 393216"/>
                  <a:gd name="connsiteX25" fmla="*/ 192302 w 626321"/>
                  <a:gd name="connsiteY25" fmla="*/ 372413 h 393216"/>
                  <a:gd name="connsiteX26" fmla="*/ 204635 w 626321"/>
                  <a:gd name="connsiteY26" fmla="*/ 373080 h 393216"/>
                  <a:gd name="connsiteX27" fmla="*/ 223229 w 626321"/>
                  <a:gd name="connsiteY27" fmla="*/ 358425 h 393216"/>
                  <a:gd name="connsiteX28" fmla="*/ 240875 w 626321"/>
                  <a:gd name="connsiteY28" fmla="*/ 338632 h 393216"/>
                  <a:gd name="connsiteX29" fmla="*/ 262884 w 626321"/>
                  <a:gd name="connsiteY29" fmla="*/ 334446 h 393216"/>
                  <a:gd name="connsiteX30" fmla="*/ 281573 w 626321"/>
                  <a:gd name="connsiteY30" fmla="*/ 323883 h 393216"/>
                  <a:gd name="connsiteX31" fmla="*/ 294000 w 626321"/>
                  <a:gd name="connsiteY31" fmla="*/ 317032 h 393216"/>
                  <a:gd name="connsiteX32" fmla="*/ 305005 w 626321"/>
                  <a:gd name="connsiteY32" fmla="*/ 310942 h 393216"/>
                  <a:gd name="connsiteX33" fmla="*/ 322461 w 626321"/>
                  <a:gd name="connsiteY33" fmla="*/ 303995 h 393216"/>
                  <a:gd name="connsiteX34" fmla="*/ 336880 w 626321"/>
                  <a:gd name="connsiteY34" fmla="*/ 298191 h 393216"/>
                  <a:gd name="connsiteX35" fmla="*/ 366384 w 626321"/>
                  <a:gd name="connsiteY35" fmla="*/ 285439 h 393216"/>
                  <a:gd name="connsiteX36" fmla="*/ 377673 w 626321"/>
                  <a:gd name="connsiteY36" fmla="*/ 275543 h 393216"/>
                  <a:gd name="connsiteX37" fmla="*/ 386211 w 626321"/>
                  <a:gd name="connsiteY37" fmla="*/ 269548 h 393216"/>
                  <a:gd name="connsiteX38" fmla="*/ 386211 w 626321"/>
                  <a:gd name="connsiteY38" fmla="*/ 269548 h 393216"/>
                  <a:gd name="connsiteX39" fmla="*/ 396078 w 626321"/>
                  <a:gd name="connsiteY39" fmla="*/ 262221 h 393216"/>
                  <a:gd name="connsiteX40" fmla="*/ 422166 w 626321"/>
                  <a:gd name="connsiteY40" fmla="*/ 226347 h 393216"/>
                  <a:gd name="connsiteX41" fmla="*/ 441709 w 626321"/>
                  <a:gd name="connsiteY41" fmla="*/ 211312 h 393216"/>
                  <a:gd name="connsiteX42" fmla="*/ 461916 w 626321"/>
                  <a:gd name="connsiteY42" fmla="*/ 193327 h 393216"/>
                  <a:gd name="connsiteX43" fmla="*/ 461916 w 626321"/>
                  <a:gd name="connsiteY43" fmla="*/ 179529 h 393216"/>
                  <a:gd name="connsiteX44" fmla="*/ 470549 w 626321"/>
                  <a:gd name="connsiteY44" fmla="*/ 176865 h 393216"/>
                  <a:gd name="connsiteX45" fmla="*/ 485348 w 626321"/>
                  <a:gd name="connsiteY45" fmla="*/ 167159 h 393216"/>
                  <a:gd name="connsiteX46" fmla="*/ 510393 w 626321"/>
                  <a:gd name="connsiteY46" fmla="*/ 149269 h 393216"/>
                  <a:gd name="connsiteX47" fmla="*/ 525287 w 626321"/>
                  <a:gd name="connsiteY47" fmla="*/ 138231 h 393216"/>
                  <a:gd name="connsiteX48" fmla="*/ 539138 w 626321"/>
                  <a:gd name="connsiteY48" fmla="*/ 145368 h 393216"/>
                  <a:gd name="connsiteX49" fmla="*/ 549953 w 626321"/>
                  <a:gd name="connsiteY49" fmla="*/ 140134 h 393216"/>
                  <a:gd name="connsiteX50" fmla="*/ 558396 w 626321"/>
                  <a:gd name="connsiteY50" fmla="*/ 138516 h 393216"/>
                  <a:gd name="connsiteX51" fmla="*/ 584010 w 626321"/>
                  <a:gd name="connsiteY51" fmla="*/ 111016 h 393216"/>
                  <a:gd name="connsiteX52" fmla="*/ 589987 w 626321"/>
                  <a:gd name="connsiteY52" fmla="*/ 105687 h 393216"/>
                  <a:gd name="connsiteX53" fmla="*/ 598145 w 626321"/>
                  <a:gd name="connsiteY53" fmla="*/ 95696 h 393216"/>
                  <a:gd name="connsiteX54" fmla="*/ 603268 w 626321"/>
                  <a:gd name="connsiteY54" fmla="*/ 84277 h 393216"/>
                  <a:gd name="connsiteX55" fmla="*/ 609245 w 626321"/>
                  <a:gd name="connsiteY55" fmla="*/ 78472 h 393216"/>
                  <a:gd name="connsiteX56" fmla="*/ 616645 w 626321"/>
                  <a:gd name="connsiteY56" fmla="*/ 67910 h 393216"/>
                  <a:gd name="connsiteX57" fmla="*/ 626321 w 626321"/>
                  <a:gd name="connsiteY57" fmla="*/ 56015 h 393216"/>
                  <a:gd name="connsiteX58" fmla="*/ 625847 w 626321"/>
                  <a:gd name="connsiteY58" fmla="*/ 51162 h 393216"/>
                  <a:gd name="connsiteX59" fmla="*/ 625847 w 626321"/>
                  <a:gd name="connsiteY59" fmla="*/ 51162 h 393216"/>
                  <a:gd name="connsiteX60" fmla="*/ 615127 w 626321"/>
                  <a:gd name="connsiteY60" fmla="*/ 48783 h 393216"/>
                  <a:gd name="connsiteX61" fmla="*/ 611142 w 626321"/>
                  <a:gd name="connsiteY61" fmla="*/ 37935 h 393216"/>
                  <a:gd name="connsiteX62" fmla="*/ 603079 w 626321"/>
                  <a:gd name="connsiteY62" fmla="*/ 32892 h 393216"/>
                  <a:gd name="connsiteX63" fmla="*/ 590651 w 626321"/>
                  <a:gd name="connsiteY63" fmla="*/ 27848 h 393216"/>
                  <a:gd name="connsiteX64" fmla="*/ 582113 w 626321"/>
                  <a:gd name="connsiteY64" fmla="*/ 18142 h 393216"/>
                  <a:gd name="connsiteX65" fmla="*/ 572057 w 626321"/>
                  <a:gd name="connsiteY65" fmla="*/ 12338 h 393216"/>
                  <a:gd name="connsiteX66" fmla="*/ 570539 w 626321"/>
                  <a:gd name="connsiteY66" fmla="*/ 7389 h 393216"/>
                  <a:gd name="connsiteX67" fmla="*/ 565321 w 626321"/>
                  <a:gd name="connsiteY67" fmla="*/ 5010 h 393216"/>
                  <a:gd name="connsiteX68" fmla="*/ 562475 w 626321"/>
                  <a:gd name="connsiteY68" fmla="*/ 253 h 393216"/>
                  <a:gd name="connsiteX69" fmla="*/ 533161 w 626321"/>
                  <a:gd name="connsiteY69" fmla="*/ 4725 h 393216"/>
                  <a:gd name="connsiteX70" fmla="*/ 518362 w 626321"/>
                  <a:gd name="connsiteY70" fmla="*/ 824 h 393216"/>
                  <a:gd name="connsiteX71" fmla="*/ 498440 w 626321"/>
                  <a:gd name="connsiteY71" fmla="*/ 10720 h 393216"/>
                  <a:gd name="connsiteX72" fmla="*/ 479561 w 626321"/>
                  <a:gd name="connsiteY72" fmla="*/ 10720 h 393216"/>
                  <a:gd name="connsiteX73" fmla="*/ 442942 w 626321"/>
                  <a:gd name="connsiteY73" fmla="*/ 11196 h 393216"/>
                  <a:gd name="connsiteX74" fmla="*/ 424538 w 626321"/>
                  <a:gd name="connsiteY74" fmla="*/ 15192 h 393216"/>
                  <a:gd name="connsiteX75" fmla="*/ 413628 w 626321"/>
                  <a:gd name="connsiteY75" fmla="*/ 14241 h 393216"/>
                  <a:gd name="connsiteX76" fmla="*/ 393991 w 626321"/>
                  <a:gd name="connsiteY76" fmla="*/ 7675 h 393216"/>
                  <a:gd name="connsiteX77" fmla="*/ 376440 w 626321"/>
                  <a:gd name="connsiteY77" fmla="*/ 7389 h 393216"/>
                  <a:gd name="connsiteX78" fmla="*/ 363443 w 626321"/>
                  <a:gd name="connsiteY78" fmla="*/ 3393 h 393216"/>
                  <a:gd name="connsiteX79" fmla="*/ 347031 w 626321"/>
                  <a:gd name="connsiteY79" fmla="*/ 5867 h 393216"/>
                  <a:gd name="connsiteX80" fmla="*/ 326066 w 626321"/>
                  <a:gd name="connsiteY80" fmla="*/ 12338 h 393216"/>
                  <a:gd name="connsiteX81" fmla="*/ 315535 w 626321"/>
                  <a:gd name="connsiteY81" fmla="*/ 12338 h 393216"/>
                  <a:gd name="connsiteX82" fmla="*/ 304151 w 626321"/>
                  <a:gd name="connsiteY82" fmla="*/ 19284 h 393216"/>
                  <a:gd name="connsiteX83" fmla="*/ 295139 w 626321"/>
                  <a:gd name="connsiteY83" fmla="*/ 17191 h 393216"/>
                  <a:gd name="connsiteX84" fmla="*/ 276165 w 626321"/>
                  <a:gd name="connsiteY84" fmla="*/ 15097 h 393216"/>
                  <a:gd name="connsiteX85" fmla="*/ 262884 w 626321"/>
                  <a:gd name="connsiteY85" fmla="*/ 21568 h 393216"/>
                  <a:gd name="connsiteX86" fmla="*/ 242772 w 626321"/>
                  <a:gd name="connsiteY86" fmla="*/ 22520 h 393216"/>
                  <a:gd name="connsiteX87" fmla="*/ 230155 w 626321"/>
                  <a:gd name="connsiteY87" fmla="*/ 27373 h 393216"/>
                  <a:gd name="connsiteX88" fmla="*/ 221427 w 626321"/>
                  <a:gd name="connsiteY88" fmla="*/ 26421 h 393216"/>
                  <a:gd name="connsiteX89" fmla="*/ 215640 w 626321"/>
                  <a:gd name="connsiteY89" fmla="*/ 25755 h 393216"/>
                  <a:gd name="connsiteX90" fmla="*/ 204730 w 626321"/>
                  <a:gd name="connsiteY90" fmla="*/ 32987 h 393216"/>
                  <a:gd name="connsiteX91" fmla="*/ 194959 w 626321"/>
                  <a:gd name="connsiteY91" fmla="*/ 36508 h 393216"/>
                  <a:gd name="connsiteX92" fmla="*/ 182152 w 626321"/>
                  <a:gd name="connsiteY92" fmla="*/ 44881 h 393216"/>
                  <a:gd name="connsiteX93" fmla="*/ 166688 w 626321"/>
                  <a:gd name="connsiteY93" fmla="*/ 38791 h 393216"/>
                  <a:gd name="connsiteX94" fmla="*/ 154925 w 626321"/>
                  <a:gd name="connsiteY94" fmla="*/ 32226 h 393216"/>
                  <a:gd name="connsiteX95" fmla="*/ 151889 w 626321"/>
                  <a:gd name="connsiteY95" fmla="*/ 22995 h 393216"/>
                  <a:gd name="connsiteX96" fmla="*/ 138038 w 626321"/>
                  <a:gd name="connsiteY96" fmla="*/ 9864 h 393216"/>
                  <a:gd name="connsiteX97" fmla="*/ 132915 w 626321"/>
                  <a:gd name="connsiteY97" fmla="*/ 1680 h 393216"/>
                  <a:gd name="connsiteX98" fmla="*/ 132915 w 626321"/>
                  <a:gd name="connsiteY98" fmla="*/ 1680 h 393216"/>
                  <a:gd name="connsiteX99" fmla="*/ 130828 w 626321"/>
                  <a:gd name="connsiteY99" fmla="*/ 11291 h 393216"/>
                  <a:gd name="connsiteX100" fmla="*/ 132821 w 626321"/>
                  <a:gd name="connsiteY100" fmla="*/ 16334 h 393216"/>
                  <a:gd name="connsiteX101" fmla="*/ 133769 w 626321"/>
                  <a:gd name="connsiteY101" fmla="*/ 27753 h 393216"/>
                  <a:gd name="connsiteX102" fmla="*/ 133769 w 626321"/>
                  <a:gd name="connsiteY102" fmla="*/ 34509 h 393216"/>
                  <a:gd name="connsiteX103" fmla="*/ 139461 w 626321"/>
                  <a:gd name="connsiteY103" fmla="*/ 60297 h 393216"/>
                  <a:gd name="connsiteX104" fmla="*/ 141548 w 626321"/>
                  <a:gd name="connsiteY104" fmla="*/ 83420 h 393216"/>
                  <a:gd name="connsiteX105" fmla="*/ 135192 w 626321"/>
                  <a:gd name="connsiteY105" fmla="*/ 94173 h 393216"/>
                  <a:gd name="connsiteX106" fmla="*/ 140600 w 626321"/>
                  <a:gd name="connsiteY106" fmla="*/ 97979 h 393216"/>
                  <a:gd name="connsiteX107" fmla="*/ 153976 w 626321"/>
                  <a:gd name="connsiteY107" fmla="*/ 98265 h 393216"/>
                  <a:gd name="connsiteX108" fmla="*/ 156537 w 626321"/>
                  <a:gd name="connsiteY108" fmla="*/ 107495 h 393216"/>
                  <a:gd name="connsiteX109" fmla="*/ 148284 w 626321"/>
                  <a:gd name="connsiteY109" fmla="*/ 119390 h 393216"/>
                  <a:gd name="connsiteX110" fmla="*/ 154261 w 626321"/>
                  <a:gd name="connsiteY110" fmla="*/ 127193 h 393216"/>
                  <a:gd name="connsiteX111" fmla="*/ 149327 w 626321"/>
                  <a:gd name="connsiteY111" fmla="*/ 138707 h 393216"/>
                  <a:gd name="connsiteX112" fmla="*/ 147525 w 626321"/>
                  <a:gd name="connsiteY112" fmla="*/ 145939 h 393216"/>
                  <a:gd name="connsiteX113" fmla="*/ 140030 w 626321"/>
                  <a:gd name="connsiteY113" fmla="*/ 154598 h 393216"/>
                  <a:gd name="connsiteX114" fmla="*/ 130164 w 626321"/>
                  <a:gd name="connsiteY114" fmla="*/ 143179 h 393216"/>
                  <a:gd name="connsiteX115" fmla="*/ 116408 w 626321"/>
                  <a:gd name="connsiteY115" fmla="*/ 155264 h 393216"/>
                  <a:gd name="connsiteX116" fmla="*/ 108629 w 626321"/>
                  <a:gd name="connsiteY116" fmla="*/ 168872 h 393216"/>
                  <a:gd name="connsiteX117" fmla="*/ 93071 w 626321"/>
                  <a:gd name="connsiteY117" fmla="*/ 180957 h 393216"/>
                  <a:gd name="connsiteX118" fmla="*/ 88992 w 626321"/>
                  <a:gd name="connsiteY118" fmla="*/ 186190 h 393216"/>
                  <a:gd name="connsiteX119" fmla="*/ 76754 w 626321"/>
                  <a:gd name="connsiteY119" fmla="*/ 196658 h 393216"/>
                  <a:gd name="connsiteX120" fmla="*/ 65559 w 626321"/>
                  <a:gd name="connsiteY120" fmla="*/ 194279 h 393216"/>
                  <a:gd name="connsiteX121" fmla="*/ 51709 w 626321"/>
                  <a:gd name="connsiteY121" fmla="*/ 178483 h 393216"/>
                  <a:gd name="connsiteX122" fmla="*/ 41748 w 626321"/>
                  <a:gd name="connsiteY122" fmla="*/ 186761 h 393216"/>
                  <a:gd name="connsiteX123" fmla="*/ 33969 w 626321"/>
                  <a:gd name="connsiteY123" fmla="*/ 192661 h 393216"/>
                  <a:gd name="connsiteX124" fmla="*/ 19833 w 626321"/>
                  <a:gd name="connsiteY124" fmla="*/ 223302 h 393216"/>
                  <a:gd name="connsiteX125" fmla="*/ 19644 w 626321"/>
                  <a:gd name="connsiteY125" fmla="*/ 227013 h 393216"/>
                  <a:gd name="connsiteX126" fmla="*/ 26664 w 626321"/>
                  <a:gd name="connsiteY126" fmla="*/ 234340 h 393216"/>
                  <a:gd name="connsiteX127" fmla="*/ 27802 w 626321"/>
                  <a:gd name="connsiteY127" fmla="*/ 244712 h 393216"/>
                  <a:gd name="connsiteX128" fmla="*/ 17936 w 626321"/>
                  <a:gd name="connsiteY128" fmla="*/ 257939 h 393216"/>
                  <a:gd name="connsiteX129" fmla="*/ 10916 w 626321"/>
                  <a:gd name="connsiteY129" fmla="*/ 254037 h 393216"/>
                  <a:gd name="connsiteX130" fmla="*/ 6172 w 626321"/>
                  <a:gd name="connsiteY130" fmla="*/ 262602 h 393216"/>
                  <a:gd name="connsiteX131" fmla="*/ 4560 w 626321"/>
                  <a:gd name="connsiteY131" fmla="*/ 278588 h 393216"/>
                  <a:gd name="connsiteX132" fmla="*/ 6 w 626321"/>
                  <a:gd name="connsiteY132" fmla="*/ 290864 h 393216"/>
                  <a:gd name="connsiteX133" fmla="*/ 4275 w 626321"/>
                  <a:gd name="connsiteY133" fmla="*/ 298000 h 393216"/>
                  <a:gd name="connsiteX134" fmla="*/ 3706 w 626321"/>
                  <a:gd name="connsiteY134" fmla="*/ 304566 h 393216"/>
                  <a:gd name="connsiteX135" fmla="*/ 3706 w 626321"/>
                  <a:gd name="connsiteY135" fmla="*/ 304566 h 39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</a:cxnLst>
                <a:rect l="l" t="t" r="r" b="b"/>
                <a:pathLst>
                  <a:path w="626321" h="393216">
                    <a:moveTo>
                      <a:pt x="3516" y="304661"/>
                    </a:moveTo>
                    <a:lnTo>
                      <a:pt x="2662" y="314082"/>
                    </a:lnTo>
                    <a:lnTo>
                      <a:pt x="2662" y="314082"/>
                    </a:lnTo>
                    <a:cubicBezTo>
                      <a:pt x="5319" y="317793"/>
                      <a:pt x="7216" y="320457"/>
                      <a:pt x="10347" y="323693"/>
                    </a:cubicBezTo>
                    <a:cubicBezTo>
                      <a:pt x="15185" y="328546"/>
                      <a:pt x="18695" y="331401"/>
                      <a:pt x="22300" y="337395"/>
                    </a:cubicBezTo>
                    <a:cubicBezTo>
                      <a:pt x="26095" y="343676"/>
                      <a:pt x="29225" y="350908"/>
                      <a:pt x="33874" y="356617"/>
                    </a:cubicBezTo>
                    <a:cubicBezTo>
                      <a:pt x="37763" y="358616"/>
                      <a:pt x="38997" y="363088"/>
                      <a:pt x="43835" y="363659"/>
                    </a:cubicBezTo>
                    <a:lnTo>
                      <a:pt x="48578" y="364135"/>
                    </a:lnTo>
                    <a:cubicBezTo>
                      <a:pt x="49242" y="364135"/>
                      <a:pt x="48294" y="366038"/>
                      <a:pt x="48199" y="366323"/>
                    </a:cubicBezTo>
                    <a:cubicBezTo>
                      <a:pt x="47440" y="368702"/>
                      <a:pt x="50950" y="368893"/>
                      <a:pt x="52278" y="369844"/>
                    </a:cubicBezTo>
                    <a:cubicBezTo>
                      <a:pt x="53416" y="370605"/>
                      <a:pt x="52373" y="372318"/>
                      <a:pt x="52468" y="373460"/>
                    </a:cubicBezTo>
                    <a:cubicBezTo>
                      <a:pt x="52468" y="375554"/>
                      <a:pt x="56168" y="376505"/>
                      <a:pt x="57211" y="378503"/>
                    </a:cubicBezTo>
                    <a:cubicBezTo>
                      <a:pt x="58824" y="381358"/>
                      <a:pt x="57970" y="384689"/>
                      <a:pt x="62049" y="386402"/>
                    </a:cubicBezTo>
                    <a:cubicBezTo>
                      <a:pt x="63662" y="388114"/>
                      <a:pt x="69259" y="396108"/>
                      <a:pt x="71726" y="392111"/>
                    </a:cubicBezTo>
                    <a:cubicBezTo>
                      <a:pt x="73908" y="388590"/>
                      <a:pt x="74857" y="388400"/>
                      <a:pt x="78746" y="389542"/>
                    </a:cubicBezTo>
                    <a:cubicBezTo>
                      <a:pt x="83489" y="390969"/>
                      <a:pt x="85102" y="388685"/>
                      <a:pt x="89276" y="388971"/>
                    </a:cubicBezTo>
                    <a:cubicBezTo>
                      <a:pt x="91743" y="389066"/>
                      <a:pt x="96107" y="391540"/>
                      <a:pt x="97150" y="387734"/>
                    </a:cubicBezTo>
                    <a:cubicBezTo>
                      <a:pt x="98763" y="382215"/>
                      <a:pt x="102653" y="376505"/>
                      <a:pt x="108155" y="382785"/>
                    </a:cubicBezTo>
                    <a:cubicBezTo>
                      <a:pt x="110621" y="385640"/>
                      <a:pt x="111950" y="387829"/>
                      <a:pt x="116314" y="385926"/>
                    </a:cubicBezTo>
                    <a:cubicBezTo>
                      <a:pt x="119160" y="384689"/>
                      <a:pt x="120962" y="378313"/>
                      <a:pt x="124567" y="380407"/>
                    </a:cubicBezTo>
                    <a:cubicBezTo>
                      <a:pt x="127034" y="381834"/>
                      <a:pt x="125421" y="385260"/>
                      <a:pt x="127887" y="386497"/>
                    </a:cubicBezTo>
                    <a:cubicBezTo>
                      <a:pt x="130733" y="387829"/>
                      <a:pt x="143920" y="374983"/>
                      <a:pt x="146292" y="372509"/>
                    </a:cubicBezTo>
                    <a:cubicBezTo>
                      <a:pt x="148948" y="372223"/>
                      <a:pt x="153407" y="367846"/>
                      <a:pt x="156442" y="366799"/>
                    </a:cubicBezTo>
                    <a:cubicBezTo>
                      <a:pt x="160711" y="365277"/>
                      <a:pt x="162988" y="366419"/>
                      <a:pt x="167068" y="366038"/>
                    </a:cubicBezTo>
                    <a:cubicBezTo>
                      <a:pt x="171432" y="365657"/>
                      <a:pt x="174183" y="362898"/>
                      <a:pt x="179116" y="363944"/>
                    </a:cubicBezTo>
                    <a:cubicBezTo>
                      <a:pt x="184998" y="365277"/>
                      <a:pt x="189836" y="366799"/>
                      <a:pt x="192302" y="372413"/>
                    </a:cubicBezTo>
                    <a:cubicBezTo>
                      <a:pt x="194484" y="377457"/>
                      <a:pt x="199987" y="373080"/>
                      <a:pt x="204635" y="373080"/>
                    </a:cubicBezTo>
                    <a:cubicBezTo>
                      <a:pt x="214596" y="373080"/>
                      <a:pt x="217158" y="365086"/>
                      <a:pt x="223229" y="358425"/>
                    </a:cubicBezTo>
                    <a:lnTo>
                      <a:pt x="240875" y="338632"/>
                    </a:lnTo>
                    <a:cubicBezTo>
                      <a:pt x="247515" y="331020"/>
                      <a:pt x="253397" y="338728"/>
                      <a:pt x="262884" y="334446"/>
                    </a:cubicBezTo>
                    <a:cubicBezTo>
                      <a:pt x="269809" y="331305"/>
                      <a:pt x="275691" y="328736"/>
                      <a:pt x="281573" y="323883"/>
                    </a:cubicBezTo>
                    <a:cubicBezTo>
                      <a:pt x="286031" y="320172"/>
                      <a:pt x="287739" y="316366"/>
                      <a:pt x="294000" y="317032"/>
                    </a:cubicBezTo>
                    <a:cubicBezTo>
                      <a:pt x="298933" y="317508"/>
                      <a:pt x="301115" y="313130"/>
                      <a:pt x="305005" y="310942"/>
                    </a:cubicBezTo>
                    <a:cubicBezTo>
                      <a:pt x="310887" y="307516"/>
                      <a:pt x="317812" y="309514"/>
                      <a:pt x="322461" y="303995"/>
                    </a:cubicBezTo>
                    <a:cubicBezTo>
                      <a:pt x="326730" y="298952"/>
                      <a:pt x="332042" y="302663"/>
                      <a:pt x="336880" y="298191"/>
                    </a:cubicBezTo>
                    <a:cubicBezTo>
                      <a:pt x="344280" y="289151"/>
                      <a:pt x="356803" y="292481"/>
                      <a:pt x="366384" y="285439"/>
                    </a:cubicBezTo>
                    <a:cubicBezTo>
                      <a:pt x="369989" y="282870"/>
                      <a:pt x="373594" y="276685"/>
                      <a:pt x="377673" y="275543"/>
                    </a:cubicBezTo>
                    <a:cubicBezTo>
                      <a:pt x="381089" y="274592"/>
                      <a:pt x="382322" y="270309"/>
                      <a:pt x="386211" y="269548"/>
                    </a:cubicBezTo>
                    <a:lnTo>
                      <a:pt x="386211" y="269548"/>
                    </a:lnTo>
                    <a:lnTo>
                      <a:pt x="396078" y="262221"/>
                    </a:lnTo>
                    <a:cubicBezTo>
                      <a:pt x="404995" y="248614"/>
                      <a:pt x="402813" y="229201"/>
                      <a:pt x="422166" y="226347"/>
                    </a:cubicBezTo>
                    <a:cubicBezTo>
                      <a:pt x="430515" y="225110"/>
                      <a:pt x="435922" y="216926"/>
                      <a:pt x="441709" y="211312"/>
                    </a:cubicBezTo>
                    <a:cubicBezTo>
                      <a:pt x="447686" y="205602"/>
                      <a:pt x="458880" y="201415"/>
                      <a:pt x="461916" y="193327"/>
                    </a:cubicBezTo>
                    <a:cubicBezTo>
                      <a:pt x="462580" y="188664"/>
                      <a:pt x="461441" y="184097"/>
                      <a:pt x="461916" y="179529"/>
                    </a:cubicBezTo>
                    <a:cubicBezTo>
                      <a:pt x="464287" y="177816"/>
                      <a:pt x="467513" y="177721"/>
                      <a:pt x="470549" y="176865"/>
                    </a:cubicBezTo>
                    <a:cubicBezTo>
                      <a:pt x="475482" y="175437"/>
                      <a:pt x="482123" y="170680"/>
                      <a:pt x="485348" y="167159"/>
                    </a:cubicBezTo>
                    <a:cubicBezTo>
                      <a:pt x="491040" y="160878"/>
                      <a:pt x="503278" y="154503"/>
                      <a:pt x="510393" y="149269"/>
                    </a:cubicBezTo>
                    <a:lnTo>
                      <a:pt x="525287" y="138231"/>
                    </a:lnTo>
                    <a:cubicBezTo>
                      <a:pt x="526995" y="136994"/>
                      <a:pt x="536292" y="144702"/>
                      <a:pt x="539138" y="145368"/>
                    </a:cubicBezTo>
                    <a:cubicBezTo>
                      <a:pt x="543407" y="143845"/>
                      <a:pt x="546158" y="142323"/>
                      <a:pt x="549953" y="140134"/>
                    </a:cubicBezTo>
                    <a:cubicBezTo>
                      <a:pt x="553273" y="138136"/>
                      <a:pt x="555265" y="139468"/>
                      <a:pt x="558396" y="138516"/>
                    </a:cubicBezTo>
                    <a:cubicBezTo>
                      <a:pt x="565321" y="136233"/>
                      <a:pt x="584010" y="118343"/>
                      <a:pt x="584010" y="111016"/>
                    </a:cubicBezTo>
                    <a:cubicBezTo>
                      <a:pt x="584010" y="109398"/>
                      <a:pt x="588659" y="106639"/>
                      <a:pt x="589987" y="105687"/>
                    </a:cubicBezTo>
                    <a:cubicBezTo>
                      <a:pt x="593497" y="103213"/>
                      <a:pt x="595110" y="98931"/>
                      <a:pt x="598145" y="95696"/>
                    </a:cubicBezTo>
                    <a:cubicBezTo>
                      <a:pt x="602699" y="90843"/>
                      <a:pt x="598051" y="88749"/>
                      <a:pt x="603268" y="84277"/>
                    </a:cubicBezTo>
                    <a:cubicBezTo>
                      <a:pt x="604217" y="83991"/>
                      <a:pt x="608486" y="79614"/>
                      <a:pt x="609245" y="78472"/>
                    </a:cubicBezTo>
                    <a:lnTo>
                      <a:pt x="616645" y="67910"/>
                    </a:lnTo>
                    <a:cubicBezTo>
                      <a:pt x="619491" y="63818"/>
                      <a:pt x="624519" y="60678"/>
                      <a:pt x="626321" y="56015"/>
                    </a:cubicBezTo>
                    <a:lnTo>
                      <a:pt x="625847" y="51162"/>
                    </a:lnTo>
                    <a:lnTo>
                      <a:pt x="625847" y="51162"/>
                    </a:lnTo>
                    <a:cubicBezTo>
                      <a:pt x="621767" y="50401"/>
                      <a:pt x="618352" y="52209"/>
                      <a:pt x="615127" y="48783"/>
                    </a:cubicBezTo>
                    <a:cubicBezTo>
                      <a:pt x="611996" y="45548"/>
                      <a:pt x="613704" y="41361"/>
                      <a:pt x="611142" y="37935"/>
                    </a:cubicBezTo>
                    <a:cubicBezTo>
                      <a:pt x="609055" y="35175"/>
                      <a:pt x="606304" y="33938"/>
                      <a:pt x="603079" y="32892"/>
                    </a:cubicBezTo>
                    <a:cubicBezTo>
                      <a:pt x="593971" y="31179"/>
                      <a:pt x="601466" y="24803"/>
                      <a:pt x="590651" y="27848"/>
                    </a:cubicBezTo>
                    <a:cubicBezTo>
                      <a:pt x="581164" y="30513"/>
                      <a:pt x="584200" y="22520"/>
                      <a:pt x="582113" y="18142"/>
                    </a:cubicBezTo>
                    <a:cubicBezTo>
                      <a:pt x="579741" y="13194"/>
                      <a:pt x="574808" y="15287"/>
                      <a:pt x="572057" y="12338"/>
                    </a:cubicBezTo>
                    <a:cubicBezTo>
                      <a:pt x="570539" y="10815"/>
                      <a:pt x="571677" y="8722"/>
                      <a:pt x="570539" y="7389"/>
                    </a:cubicBezTo>
                    <a:cubicBezTo>
                      <a:pt x="569021" y="5677"/>
                      <a:pt x="566555" y="6248"/>
                      <a:pt x="565321" y="5010"/>
                    </a:cubicBezTo>
                    <a:cubicBezTo>
                      <a:pt x="563898" y="3583"/>
                      <a:pt x="565037" y="253"/>
                      <a:pt x="562475" y="253"/>
                    </a:cubicBezTo>
                    <a:cubicBezTo>
                      <a:pt x="553747" y="253"/>
                      <a:pt x="541415" y="7865"/>
                      <a:pt x="533161" y="4725"/>
                    </a:cubicBezTo>
                    <a:cubicBezTo>
                      <a:pt x="527564" y="2632"/>
                      <a:pt x="524528" y="-1841"/>
                      <a:pt x="518362" y="824"/>
                    </a:cubicBezTo>
                    <a:lnTo>
                      <a:pt x="498440" y="10720"/>
                    </a:lnTo>
                    <a:cubicBezTo>
                      <a:pt x="488763" y="15478"/>
                      <a:pt x="487720" y="10054"/>
                      <a:pt x="479561" y="10720"/>
                    </a:cubicBezTo>
                    <a:cubicBezTo>
                      <a:pt x="469410" y="11671"/>
                      <a:pt x="451196" y="22805"/>
                      <a:pt x="442942" y="11196"/>
                    </a:cubicBezTo>
                    <a:cubicBezTo>
                      <a:pt x="437440" y="3488"/>
                      <a:pt x="430135" y="15478"/>
                      <a:pt x="424538" y="15192"/>
                    </a:cubicBezTo>
                    <a:cubicBezTo>
                      <a:pt x="420459" y="15002"/>
                      <a:pt x="417992" y="13194"/>
                      <a:pt x="413628" y="14241"/>
                    </a:cubicBezTo>
                    <a:cubicBezTo>
                      <a:pt x="405754" y="14241"/>
                      <a:pt x="399872" y="7009"/>
                      <a:pt x="393991" y="7675"/>
                    </a:cubicBezTo>
                    <a:cubicBezTo>
                      <a:pt x="386876" y="8436"/>
                      <a:pt x="384409" y="4154"/>
                      <a:pt x="376440" y="7389"/>
                    </a:cubicBezTo>
                    <a:cubicBezTo>
                      <a:pt x="372551" y="8912"/>
                      <a:pt x="367048" y="4630"/>
                      <a:pt x="363443" y="3393"/>
                    </a:cubicBezTo>
                    <a:cubicBezTo>
                      <a:pt x="357372" y="1299"/>
                      <a:pt x="352628" y="3583"/>
                      <a:pt x="347031" y="5867"/>
                    </a:cubicBezTo>
                    <a:cubicBezTo>
                      <a:pt x="341908" y="7960"/>
                      <a:pt x="330619" y="14621"/>
                      <a:pt x="326066" y="12338"/>
                    </a:cubicBezTo>
                    <a:cubicBezTo>
                      <a:pt x="321797" y="10149"/>
                      <a:pt x="319804" y="11481"/>
                      <a:pt x="315535" y="12338"/>
                    </a:cubicBezTo>
                    <a:cubicBezTo>
                      <a:pt x="313828" y="14431"/>
                      <a:pt x="306997" y="19570"/>
                      <a:pt x="304151" y="19284"/>
                    </a:cubicBezTo>
                    <a:cubicBezTo>
                      <a:pt x="300356" y="18904"/>
                      <a:pt x="298364" y="14146"/>
                      <a:pt x="295139" y="17191"/>
                    </a:cubicBezTo>
                    <a:cubicBezTo>
                      <a:pt x="287265" y="24518"/>
                      <a:pt x="278157" y="9578"/>
                      <a:pt x="276165" y="15097"/>
                    </a:cubicBezTo>
                    <a:cubicBezTo>
                      <a:pt x="273129" y="23376"/>
                      <a:pt x="272276" y="22615"/>
                      <a:pt x="262884" y="21568"/>
                    </a:cubicBezTo>
                    <a:cubicBezTo>
                      <a:pt x="255579" y="20712"/>
                      <a:pt x="249697" y="22234"/>
                      <a:pt x="242772" y="22520"/>
                    </a:cubicBezTo>
                    <a:cubicBezTo>
                      <a:pt x="237934" y="22615"/>
                      <a:pt x="234898" y="27087"/>
                      <a:pt x="230155" y="27373"/>
                    </a:cubicBezTo>
                    <a:cubicBezTo>
                      <a:pt x="227024" y="27753"/>
                      <a:pt x="224083" y="27943"/>
                      <a:pt x="221427" y="26421"/>
                    </a:cubicBezTo>
                    <a:cubicBezTo>
                      <a:pt x="219719" y="25374"/>
                      <a:pt x="217442" y="25184"/>
                      <a:pt x="215640" y="25755"/>
                    </a:cubicBezTo>
                    <a:cubicBezTo>
                      <a:pt x="210612" y="27182"/>
                      <a:pt x="208620" y="30227"/>
                      <a:pt x="204730" y="32987"/>
                    </a:cubicBezTo>
                    <a:cubicBezTo>
                      <a:pt x="201599" y="35175"/>
                      <a:pt x="197994" y="34795"/>
                      <a:pt x="194959" y="36508"/>
                    </a:cubicBezTo>
                    <a:cubicBezTo>
                      <a:pt x="190879" y="38886"/>
                      <a:pt x="186515" y="43740"/>
                      <a:pt x="182152" y="44881"/>
                    </a:cubicBezTo>
                    <a:cubicBezTo>
                      <a:pt x="173803" y="47165"/>
                      <a:pt x="172760" y="39553"/>
                      <a:pt x="166688" y="38791"/>
                    </a:cubicBezTo>
                    <a:cubicBezTo>
                      <a:pt x="163652" y="34795"/>
                      <a:pt x="158814" y="34414"/>
                      <a:pt x="154925" y="32226"/>
                    </a:cubicBezTo>
                    <a:cubicBezTo>
                      <a:pt x="150276" y="29561"/>
                      <a:pt x="152363" y="27182"/>
                      <a:pt x="151889" y="22995"/>
                    </a:cubicBezTo>
                    <a:cubicBezTo>
                      <a:pt x="151130" y="16429"/>
                      <a:pt x="141359" y="15668"/>
                      <a:pt x="138038" y="9864"/>
                    </a:cubicBezTo>
                    <a:cubicBezTo>
                      <a:pt x="135761" y="5867"/>
                      <a:pt x="138038" y="4154"/>
                      <a:pt x="132915" y="1680"/>
                    </a:cubicBezTo>
                    <a:lnTo>
                      <a:pt x="132915" y="1680"/>
                    </a:lnTo>
                    <a:cubicBezTo>
                      <a:pt x="132251" y="4440"/>
                      <a:pt x="129785" y="8531"/>
                      <a:pt x="130828" y="11291"/>
                    </a:cubicBezTo>
                    <a:lnTo>
                      <a:pt x="132821" y="16334"/>
                    </a:lnTo>
                    <a:cubicBezTo>
                      <a:pt x="134054" y="19474"/>
                      <a:pt x="134908" y="24423"/>
                      <a:pt x="133769" y="27753"/>
                    </a:cubicBezTo>
                    <a:cubicBezTo>
                      <a:pt x="132631" y="30893"/>
                      <a:pt x="128077" y="31750"/>
                      <a:pt x="133769" y="34509"/>
                    </a:cubicBezTo>
                    <a:cubicBezTo>
                      <a:pt x="138513" y="42217"/>
                      <a:pt x="140884" y="51067"/>
                      <a:pt x="139461" y="60297"/>
                    </a:cubicBezTo>
                    <a:cubicBezTo>
                      <a:pt x="138038" y="69432"/>
                      <a:pt x="149707" y="73714"/>
                      <a:pt x="141548" y="83420"/>
                    </a:cubicBezTo>
                    <a:cubicBezTo>
                      <a:pt x="140125" y="85133"/>
                      <a:pt x="133390" y="93126"/>
                      <a:pt x="135192" y="94173"/>
                    </a:cubicBezTo>
                    <a:cubicBezTo>
                      <a:pt x="138038" y="95791"/>
                      <a:pt x="138513" y="95125"/>
                      <a:pt x="140600" y="97979"/>
                    </a:cubicBezTo>
                    <a:cubicBezTo>
                      <a:pt x="142687" y="100834"/>
                      <a:pt x="151225" y="99882"/>
                      <a:pt x="153976" y="98265"/>
                    </a:cubicBezTo>
                    <a:cubicBezTo>
                      <a:pt x="160427" y="94554"/>
                      <a:pt x="156348" y="104831"/>
                      <a:pt x="156537" y="107495"/>
                    </a:cubicBezTo>
                    <a:cubicBezTo>
                      <a:pt x="154925" y="108447"/>
                      <a:pt x="148284" y="117962"/>
                      <a:pt x="148284" y="119390"/>
                    </a:cubicBezTo>
                    <a:cubicBezTo>
                      <a:pt x="152268" y="121388"/>
                      <a:pt x="156727" y="122435"/>
                      <a:pt x="154261" y="127193"/>
                    </a:cubicBezTo>
                    <a:cubicBezTo>
                      <a:pt x="151984" y="131570"/>
                      <a:pt x="153312" y="135186"/>
                      <a:pt x="149327" y="138707"/>
                    </a:cubicBezTo>
                    <a:cubicBezTo>
                      <a:pt x="147240" y="140515"/>
                      <a:pt x="149138" y="143560"/>
                      <a:pt x="147525" y="145939"/>
                    </a:cubicBezTo>
                    <a:cubicBezTo>
                      <a:pt x="146292" y="147747"/>
                      <a:pt x="141928" y="154122"/>
                      <a:pt x="140030" y="154598"/>
                    </a:cubicBezTo>
                    <a:cubicBezTo>
                      <a:pt x="137184" y="155264"/>
                      <a:pt x="130164" y="146129"/>
                      <a:pt x="130164" y="143179"/>
                    </a:cubicBezTo>
                    <a:cubicBezTo>
                      <a:pt x="124472" y="140705"/>
                      <a:pt x="121057" y="152790"/>
                      <a:pt x="116408" y="155264"/>
                    </a:cubicBezTo>
                    <a:cubicBezTo>
                      <a:pt x="110527" y="158214"/>
                      <a:pt x="113088" y="164685"/>
                      <a:pt x="108629" y="168872"/>
                    </a:cubicBezTo>
                    <a:cubicBezTo>
                      <a:pt x="106447" y="170965"/>
                      <a:pt x="92312" y="178863"/>
                      <a:pt x="93071" y="180957"/>
                    </a:cubicBezTo>
                    <a:cubicBezTo>
                      <a:pt x="95063" y="185810"/>
                      <a:pt x="94684" y="184097"/>
                      <a:pt x="88992" y="186190"/>
                    </a:cubicBezTo>
                    <a:cubicBezTo>
                      <a:pt x="85197" y="187618"/>
                      <a:pt x="79600" y="193613"/>
                      <a:pt x="76754" y="196658"/>
                    </a:cubicBezTo>
                    <a:cubicBezTo>
                      <a:pt x="72485" y="201130"/>
                      <a:pt x="68311" y="200369"/>
                      <a:pt x="65559" y="194279"/>
                    </a:cubicBezTo>
                    <a:cubicBezTo>
                      <a:pt x="62713" y="187903"/>
                      <a:pt x="53606" y="186190"/>
                      <a:pt x="51709" y="178483"/>
                    </a:cubicBezTo>
                    <a:cubicBezTo>
                      <a:pt x="48958" y="178483"/>
                      <a:pt x="44309" y="186761"/>
                      <a:pt x="41748" y="186761"/>
                    </a:cubicBezTo>
                    <a:cubicBezTo>
                      <a:pt x="34538" y="186761"/>
                      <a:pt x="37004" y="180862"/>
                      <a:pt x="33969" y="192661"/>
                    </a:cubicBezTo>
                    <a:cubicBezTo>
                      <a:pt x="30458" y="204080"/>
                      <a:pt x="28371" y="213976"/>
                      <a:pt x="19833" y="223302"/>
                    </a:cubicBezTo>
                    <a:cubicBezTo>
                      <a:pt x="17841" y="225490"/>
                      <a:pt x="17462" y="224158"/>
                      <a:pt x="19644" y="227013"/>
                    </a:cubicBezTo>
                    <a:cubicBezTo>
                      <a:pt x="21541" y="229392"/>
                      <a:pt x="25146" y="231866"/>
                      <a:pt x="26664" y="234340"/>
                    </a:cubicBezTo>
                    <a:cubicBezTo>
                      <a:pt x="29984" y="239954"/>
                      <a:pt x="33494" y="236719"/>
                      <a:pt x="27802" y="244712"/>
                    </a:cubicBezTo>
                    <a:cubicBezTo>
                      <a:pt x="24861" y="248899"/>
                      <a:pt x="22110" y="254894"/>
                      <a:pt x="17936" y="257939"/>
                    </a:cubicBezTo>
                    <a:cubicBezTo>
                      <a:pt x="14331" y="260508"/>
                      <a:pt x="13382" y="255560"/>
                      <a:pt x="10916" y="254037"/>
                    </a:cubicBezTo>
                    <a:cubicBezTo>
                      <a:pt x="8354" y="252515"/>
                      <a:pt x="6931" y="260889"/>
                      <a:pt x="6172" y="262602"/>
                    </a:cubicBezTo>
                    <a:cubicBezTo>
                      <a:pt x="4654" y="267169"/>
                      <a:pt x="4939" y="273830"/>
                      <a:pt x="4560" y="278588"/>
                    </a:cubicBezTo>
                    <a:cubicBezTo>
                      <a:pt x="4180" y="282775"/>
                      <a:pt x="-184" y="286962"/>
                      <a:pt x="6" y="290864"/>
                    </a:cubicBezTo>
                    <a:cubicBezTo>
                      <a:pt x="101" y="293338"/>
                      <a:pt x="3042" y="296002"/>
                      <a:pt x="4275" y="298000"/>
                    </a:cubicBezTo>
                    <a:cubicBezTo>
                      <a:pt x="5413" y="299808"/>
                      <a:pt x="3990" y="302758"/>
                      <a:pt x="3706" y="304566"/>
                    </a:cubicBezTo>
                    <a:lnTo>
                      <a:pt x="3706" y="30456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5F5E4B74-7F55-BE0C-572B-AAC1F2028336}"/>
                  </a:ext>
                </a:extLst>
              </p:cNvPr>
              <p:cNvSpPr/>
              <p:nvPr/>
            </p:nvSpPr>
            <p:spPr>
              <a:xfrm>
                <a:off x="6201302" y="2856722"/>
                <a:ext cx="571007" cy="207675"/>
              </a:xfrm>
              <a:custGeom>
                <a:avLst/>
                <a:gdLst>
                  <a:gd name="connsiteX0" fmla="*/ 81491 w 571007"/>
                  <a:gd name="connsiteY0" fmla="*/ 15892 h 207675"/>
                  <a:gd name="connsiteX1" fmla="*/ 67166 w 571007"/>
                  <a:gd name="connsiteY1" fmla="*/ 53385 h 207675"/>
                  <a:gd name="connsiteX2" fmla="*/ 63846 w 571007"/>
                  <a:gd name="connsiteY2" fmla="*/ 64708 h 207675"/>
                  <a:gd name="connsiteX3" fmla="*/ 55592 w 571007"/>
                  <a:gd name="connsiteY3" fmla="*/ 67277 h 207675"/>
                  <a:gd name="connsiteX4" fmla="*/ 57110 w 571007"/>
                  <a:gd name="connsiteY4" fmla="*/ 85643 h 207675"/>
                  <a:gd name="connsiteX5" fmla="*/ 52557 w 571007"/>
                  <a:gd name="connsiteY5" fmla="*/ 96681 h 207675"/>
                  <a:gd name="connsiteX6" fmla="*/ 50849 w 571007"/>
                  <a:gd name="connsiteY6" fmla="*/ 107529 h 207675"/>
                  <a:gd name="connsiteX7" fmla="*/ 47908 w 571007"/>
                  <a:gd name="connsiteY7" fmla="*/ 115046 h 207675"/>
                  <a:gd name="connsiteX8" fmla="*/ 40224 w 571007"/>
                  <a:gd name="connsiteY8" fmla="*/ 120375 h 207675"/>
                  <a:gd name="connsiteX9" fmla="*/ 32350 w 571007"/>
                  <a:gd name="connsiteY9" fmla="*/ 126275 h 207675"/>
                  <a:gd name="connsiteX10" fmla="*/ 25424 w 571007"/>
                  <a:gd name="connsiteY10" fmla="*/ 130081 h 207675"/>
                  <a:gd name="connsiteX11" fmla="*/ 19163 w 571007"/>
                  <a:gd name="connsiteY11" fmla="*/ 133507 h 207675"/>
                  <a:gd name="connsiteX12" fmla="*/ 19732 w 571007"/>
                  <a:gd name="connsiteY12" fmla="*/ 139121 h 207675"/>
                  <a:gd name="connsiteX13" fmla="*/ 17171 w 571007"/>
                  <a:gd name="connsiteY13" fmla="*/ 141691 h 207675"/>
                  <a:gd name="connsiteX14" fmla="*/ 11763 w 571007"/>
                  <a:gd name="connsiteY14" fmla="*/ 149398 h 207675"/>
                  <a:gd name="connsiteX15" fmla="*/ 5787 w 571007"/>
                  <a:gd name="connsiteY15" fmla="*/ 147210 h 207675"/>
                  <a:gd name="connsiteX16" fmla="*/ 3795 w 571007"/>
                  <a:gd name="connsiteY16" fmla="*/ 151872 h 207675"/>
                  <a:gd name="connsiteX17" fmla="*/ 0 w 571007"/>
                  <a:gd name="connsiteY17" fmla="*/ 157487 h 207675"/>
                  <a:gd name="connsiteX18" fmla="*/ 0 w 571007"/>
                  <a:gd name="connsiteY18" fmla="*/ 157487 h 207675"/>
                  <a:gd name="connsiteX19" fmla="*/ 5123 w 571007"/>
                  <a:gd name="connsiteY19" fmla="*/ 165670 h 207675"/>
                  <a:gd name="connsiteX20" fmla="*/ 18973 w 571007"/>
                  <a:gd name="connsiteY20" fmla="*/ 178802 h 207675"/>
                  <a:gd name="connsiteX21" fmla="*/ 22009 w 571007"/>
                  <a:gd name="connsiteY21" fmla="*/ 188032 h 207675"/>
                  <a:gd name="connsiteX22" fmla="*/ 33773 w 571007"/>
                  <a:gd name="connsiteY22" fmla="*/ 194598 h 207675"/>
                  <a:gd name="connsiteX23" fmla="*/ 49236 w 571007"/>
                  <a:gd name="connsiteY23" fmla="*/ 200688 h 207675"/>
                  <a:gd name="connsiteX24" fmla="*/ 62043 w 571007"/>
                  <a:gd name="connsiteY24" fmla="*/ 192314 h 207675"/>
                  <a:gd name="connsiteX25" fmla="*/ 71815 w 571007"/>
                  <a:gd name="connsiteY25" fmla="*/ 188793 h 207675"/>
                  <a:gd name="connsiteX26" fmla="*/ 82724 w 571007"/>
                  <a:gd name="connsiteY26" fmla="*/ 181562 h 207675"/>
                  <a:gd name="connsiteX27" fmla="*/ 88511 w 571007"/>
                  <a:gd name="connsiteY27" fmla="*/ 182228 h 207675"/>
                  <a:gd name="connsiteX28" fmla="*/ 97239 w 571007"/>
                  <a:gd name="connsiteY28" fmla="*/ 183179 h 207675"/>
                  <a:gd name="connsiteX29" fmla="*/ 109856 w 571007"/>
                  <a:gd name="connsiteY29" fmla="*/ 178326 h 207675"/>
                  <a:gd name="connsiteX30" fmla="*/ 129968 w 571007"/>
                  <a:gd name="connsiteY30" fmla="*/ 177375 h 207675"/>
                  <a:gd name="connsiteX31" fmla="*/ 143250 w 571007"/>
                  <a:gd name="connsiteY31" fmla="*/ 170904 h 207675"/>
                  <a:gd name="connsiteX32" fmla="*/ 162223 w 571007"/>
                  <a:gd name="connsiteY32" fmla="*/ 172997 h 207675"/>
                  <a:gd name="connsiteX33" fmla="*/ 171236 w 571007"/>
                  <a:gd name="connsiteY33" fmla="*/ 175091 h 207675"/>
                  <a:gd name="connsiteX34" fmla="*/ 182620 w 571007"/>
                  <a:gd name="connsiteY34" fmla="*/ 168144 h 207675"/>
                  <a:gd name="connsiteX35" fmla="*/ 193150 w 571007"/>
                  <a:gd name="connsiteY35" fmla="*/ 168144 h 207675"/>
                  <a:gd name="connsiteX36" fmla="*/ 214116 w 571007"/>
                  <a:gd name="connsiteY36" fmla="*/ 161674 h 207675"/>
                  <a:gd name="connsiteX37" fmla="*/ 230528 w 571007"/>
                  <a:gd name="connsiteY37" fmla="*/ 159200 h 207675"/>
                  <a:gd name="connsiteX38" fmla="*/ 243525 w 571007"/>
                  <a:gd name="connsiteY38" fmla="*/ 163196 h 207675"/>
                  <a:gd name="connsiteX39" fmla="*/ 261075 w 571007"/>
                  <a:gd name="connsiteY39" fmla="*/ 163482 h 207675"/>
                  <a:gd name="connsiteX40" fmla="*/ 280713 w 571007"/>
                  <a:gd name="connsiteY40" fmla="*/ 170047 h 207675"/>
                  <a:gd name="connsiteX41" fmla="*/ 291623 w 571007"/>
                  <a:gd name="connsiteY41" fmla="*/ 170999 h 207675"/>
                  <a:gd name="connsiteX42" fmla="*/ 310027 w 571007"/>
                  <a:gd name="connsiteY42" fmla="*/ 167003 h 207675"/>
                  <a:gd name="connsiteX43" fmla="*/ 346646 w 571007"/>
                  <a:gd name="connsiteY43" fmla="*/ 166527 h 207675"/>
                  <a:gd name="connsiteX44" fmla="*/ 365524 w 571007"/>
                  <a:gd name="connsiteY44" fmla="*/ 166527 h 207675"/>
                  <a:gd name="connsiteX45" fmla="*/ 385446 w 571007"/>
                  <a:gd name="connsiteY45" fmla="*/ 156630 h 207675"/>
                  <a:gd name="connsiteX46" fmla="*/ 400246 w 571007"/>
                  <a:gd name="connsiteY46" fmla="*/ 160532 h 207675"/>
                  <a:gd name="connsiteX47" fmla="*/ 429560 w 571007"/>
                  <a:gd name="connsiteY47" fmla="*/ 156059 h 207675"/>
                  <a:gd name="connsiteX48" fmla="*/ 432406 w 571007"/>
                  <a:gd name="connsiteY48" fmla="*/ 160817 h 207675"/>
                  <a:gd name="connsiteX49" fmla="*/ 437624 w 571007"/>
                  <a:gd name="connsiteY49" fmla="*/ 163196 h 207675"/>
                  <a:gd name="connsiteX50" fmla="*/ 439141 w 571007"/>
                  <a:gd name="connsiteY50" fmla="*/ 168144 h 207675"/>
                  <a:gd name="connsiteX51" fmla="*/ 449197 w 571007"/>
                  <a:gd name="connsiteY51" fmla="*/ 173949 h 207675"/>
                  <a:gd name="connsiteX52" fmla="*/ 457736 w 571007"/>
                  <a:gd name="connsiteY52" fmla="*/ 183655 h 207675"/>
                  <a:gd name="connsiteX53" fmla="*/ 470163 w 571007"/>
                  <a:gd name="connsiteY53" fmla="*/ 188698 h 207675"/>
                  <a:gd name="connsiteX54" fmla="*/ 478227 w 571007"/>
                  <a:gd name="connsiteY54" fmla="*/ 193742 h 207675"/>
                  <a:gd name="connsiteX55" fmla="*/ 482211 w 571007"/>
                  <a:gd name="connsiteY55" fmla="*/ 204590 h 207675"/>
                  <a:gd name="connsiteX56" fmla="*/ 492931 w 571007"/>
                  <a:gd name="connsiteY56" fmla="*/ 206969 h 207675"/>
                  <a:gd name="connsiteX57" fmla="*/ 492931 w 571007"/>
                  <a:gd name="connsiteY57" fmla="*/ 206969 h 207675"/>
                  <a:gd name="connsiteX58" fmla="*/ 506782 w 571007"/>
                  <a:gd name="connsiteY58" fmla="*/ 204780 h 207675"/>
                  <a:gd name="connsiteX59" fmla="*/ 538088 w 571007"/>
                  <a:gd name="connsiteY59" fmla="*/ 207064 h 207675"/>
                  <a:gd name="connsiteX60" fmla="*/ 571007 w 571007"/>
                  <a:gd name="connsiteY60" fmla="*/ 193837 h 207675"/>
                  <a:gd name="connsiteX61" fmla="*/ 571007 w 571007"/>
                  <a:gd name="connsiteY61" fmla="*/ 193837 h 207675"/>
                  <a:gd name="connsiteX62" fmla="*/ 439141 w 571007"/>
                  <a:gd name="connsiteY62" fmla="*/ 23600 h 207675"/>
                  <a:gd name="connsiteX63" fmla="*/ 391233 w 571007"/>
                  <a:gd name="connsiteY63" fmla="*/ 25123 h 207675"/>
                  <a:gd name="connsiteX64" fmla="*/ 379944 w 571007"/>
                  <a:gd name="connsiteY64" fmla="*/ 21507 h 207675"/>
                  <a:gd name="connsiteX65" fmla="*/ 364386 w 571007"/>
                  <a:gd name="connsiteY65" fmla="*/ 17891 h 207675"/>
                  <a:gd name="connsiteX66" fmla="*/ 351389 w 571007"/>
                  <a:gd name="connsiteY66" fmla="*/ 3712 h 207675"/>
                  <a:gd name="connsiteX67" fmla="*/ 339910 w 571007"/>
                  <a:gd name="connsiteY67" fmla="*/ 7138 h 207675"/>
                  <a:gd name="connsiteX68" fmla="*/ 327388 w 571007"/>
                  <a:gd name="connsiteY68" fmla="*/ 1 h 207675"/>
                  <a:gd name="connsiteX69" fmla="*/ 286690 w 571007"/>
                  <a:gd name="connsiteY69" fmla="*/ 13704 h 207675"/>
                  <a:gd name="connsiteX70" fmla="*/ 275400 w 571007"/>
                  <a:gd name="connsiteY70" fmla="*/ 15988 h 207675"/>
                  <a:gd name="connsiteX71" fmla="*/ 266578 w 571007"/>
                  <a:gd name="connsiteY71" fmla="*/ 23886 h 207675"/>
                  <a:gd name="connsiteX72" fmla="*/ 240679 w 571007"/>
                  <a:gd name="connsiteY72" fmla="*/ 14465 h 207675"/>
                  <a:gd name="connsiteX73" fmla="*/ 218480 w 571007"/>
                  <a:gd name="connsiteY73" fmla="*/ 16654 h 207675"/>
                  <a:gd name="connsiteX74" fmla="*/ 195522 w 571007"/>
                  <a:gd name="connsiteY74" fmla="*/ 16463 h 207675"/>
                  <a:gd name="connsiteX75" fmla="*/ 182999 w 571007"/>
                  <a:gd name="connsiteY75" fmla="*/ 14275 h 207675"/>
                  <a:gd name="connsiteX76" fmla="*/ 176928 w 571007"/>
                  <a:gd name="connsiteY76" fmla="*/ 11801 h 207675"/>
                  <a:gd name="connsiteX77" fmla="*/ 176738 w 571007"/>
                  <a:gd name="connsiteY77" fmla="*/ 11515 h 207675"/>
                  <a:gd name="connsiteX78" fmla="*/ 176074 w 571007"/>
                  <a:gd name="connsiteY78" fmla="*/ 11801 h 207675"/>
                  <a:gd name="connsiteX79" fmla="*/ 151408 w 571007"/>
                  <a:gd name="connsiteY79" fmla="*/ 8851 h 207675"/>
                  <a:gd name="connsiteX80" fmla="*/ 126933 w 571007"/>
                  <a:gd name="connsiteY80" fmla="*/ 10183 h 207675"/>
                  <a:gd name="connsiteX81" fmla="*/ 105587 w 571007"/>
                  <a:gd name="connsiteY81" fmla="*/ 15131 h 207675"/>
                  <a:gd name="connsiteX82" fmla="*/ 81491 w 571007"/>
                  <a:gd name="connsiteY82" fmla="*/ 15988 h 207675"/>
                  <a:gd name="connsiteX83" fmla="*/ 81491 w 571007"/>
                  <a:gd name="connsiteY83" fmla="*/ 15988 h 20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71007" h="207675">
                    <a:moveTo>
                      <a:pt x="81491" y="15892"/>
                    </a:moveTo>
                    <a:lnTo>
                      <a:pt x="67166" y="53385"/>
                    </a:lnTo>
                    <a:cubicBezTo>
                      <a:pt x="64794" y="57667"/>
                      <a:pt x="68779" y="61283"/>
                      <a:pt x="63846" y="64708"/>
                    </a:cubicBezTo>
                    <a:cubicBezTo>
                      <a:pt x="61474" y="66421"/>
                      <a:pt x="56541" y="65089"/>
                      <a:pt x="55592" y="67277"/>
                    </a:cubicBezTo>
                    <a:cubicBezTo>
                      <a:pt x="54549" y="69752"/>
                      <a:pt x="57110" y="81741"/>
                      <a:pt x="57110" y="85643"/>
                    </a:cubicBezTo>
                    <a:cubicBezTo>
                      <a:pt x="57110" y="91447"/>
                      <a:pt x="53315" y="91733"/>
                      <a:pt x="52557" y="96681"/>
                    </a:cubicBezTo>
                    <a:lnTo>
                      <a:pt x="50849" y="107529"/>
                    </a:lnTo>
                    <a:cubicBezTo>
                      <a:pt x="50469" y="109908"/>
                      <a:pt x="50469" y="114095"/>
                      <a:pt x="47908" y="115046"/>
                    </a:cubicBezTo>
                    <a:cubicBezTo>
                      <a:pt x="44682" y="116188"/>
                      <a:pt x="38137" y="112953"/>
                      <a:pt x="40224" y="120375"/>
                    </a:cubicBezTo>
                    <a:cubicBezTo>
                      <a:pt x="41457" y="124848"/>
                      <a:pt x="34532" y="123801"/>
                      <a:pt x="32350" y="126275"/>
                    </a:cubicBezTo>
                    <a:cubicBezTo>
                      <a:pt x="31306" y="130557"/>
                      <a:pt x="29788" y="130557"/>
                      <a:pt x="25424" y="130081"/>
                    </a:cubicBezTo>
                    <a:cubicBezTo>
                      <a:pt x="22673" y="129796"/>
                      <a:pt x="20776" y="131604"/>
                      <a:pt x="19163" y="133507"/>
                    </a:cubicBezTo>
                    <a:cubicBezTo>
                      <a:pt x="17456" y="135601"/>
                      <a:pt x="19258" y="137028"/>
                      <a:pt x="19732" y="139121"/>
                    </a:cubicBezTo>
                    <a:cubicBezTo>
                      <a:pt x="20302" y="141595"/>
                      <a:pt x="19068" y="141405"/>
                      <a:pt x="17171" y="141691"/>
                    </a:cubicBezTo>
                    <a:cubicBezTo>
                      <a:pt x="13376" y="142262"/>
                      <a:pt x="14610" y="148827"/>
                      <a:pt x="11763" y="149398"/>
                    </a:cubicBezTo>
                    <a:cubicBezTo>
                      <a:pt x="9961" y="149779"/>
                      <a:pt x="7400" y="145402"/>
                      <a:pt x="5787" y="147210"/>
                    </a:cubicBezTo>
                    <a:cubicBezTo>
                      <a:pt x="4933" y="148161"/>
                      <a:pt x="4743" y="150635"/>
                      <a:pt x="3795" y="151872"/>
                    </a:cubicBezTo>
                    <a:cubicBezTo>
                      <a:pt x="2561" y="153585"/>
                      <a:pt x="0" y="155488"/>
                      <a:pt x="0" y="157487"/>
                    </a:cubicBezTo>
                    <a:lnTo>
                      <a:pt x="0" y="157487"/>
                    </a:lnTo>
                    <a:cubicBezTo>
                      <a:pt x="5218" y="159961"/>
                      <a:pt x="2941" y="161674"/>
                      <a:pt x="5123" y="165670"/>
                    </a:cubicBezTo>
                    <a:cubicBezTo>
                      <a:pt x="8443" y="171475"/>
                      <a:pt x="18215" y="172141"/>
                      <a:pt x="18973" y="178802"/>
                    </a:cubicBezTo>
                    <a:cubicBezTo>
                      <a:pt x="19448" y="182989"/>
                      <a:pt x="17361" y="185368"/>
                      <a:pt x="22009" y="188032"/>
                    </a:cubicBezTo>
                    <a:cubicBezTo>
                      <a:pt x="25899" y="190221"/>
                      <a:pt x="30737" y="190602"/>
                      <a:pt x="33773" y="194598"/>
                    </a:cubicBezTo>
                    <a:cubicBezTo>
                      <a:pt x="39844" y="195359"/>
                      <a:pt x="40888" y="203067"/>
                      <a:pt x="49236" y="200688"/>
                    </a:cubicBezTo>
                    <a:cubicBezTo>
                      <a:pt x="53600" y="199451"/>
                      <a:pt x="57964" y="194598"/>
                      <a:pt x="62043" y="192314"/>
                    </a:cubicBezTo>
                    <a:cubicBezTo>
                      <a:pt x="65079" y="190602"/>
                      <a:pt x="68684" y="190982"/>
                      <a:pt x="71815" y="188793"/>
                    </a:cubicBezTo>
                    <a:cubicBezTo>
                      <a:pt x="75704" y="186034"/>
                      <a:pt x="77791" y="182989"/>
                      <a:pt x="82724" y="181562"/>
                    </a:cubicBezTo>
                    <a:cubicBezTo>
                      <a:pt x="84622" y="180991"/>
                      <a:pt x="86898" y="181181"/>
                      <a:pt x="88511" y="182228"/>
                    </a:cubicBezTo>
                    <a:cubicBezTo>
                      <a:pt x="91168" y="183845"/>
                      <a:pt x="94109" y="183560"/>
                      <a:pt x="97239" y="183179"/>
                    </a:cubicBezTo>
                    <a:cubicBezTo>
                      <a:pt x="102077" y="182799"/>
                      <a:pt x="105113" y="178421"/>
                      <a:pt x="109856" y="178326"/>
                    </a:cubicBezTo>
                    <a:cubicBezTo>
                      <a:pt x="116782" y="178136"/>
                      <a:pt x="122664" y="176518"/>
                      <a:pt x="129968" y="177375"/>
                    </a:cubicBezTo>
                    <a:cubicBezTo>
                      <a:pt x="139360" y="178516"/>
                      <a:pt x="140214" y="179183"/>
                      <a:pt x="143250" y="170904"/>
                    </a:cubicBezTo>
                    <a:cubicBezTo>
                      <a:pt x="145242" y="165385"/>
                      <a:pt x="154349" y="180229"/>
                      <a:pt x="162223" y="172997"/>
                    </a:cubicBezTo>
                    <a:cubicBezTo>
                      <a:pt x="165544" y="169952"/>
                      <a:pt x="167441" y="174615"/>
                      <a:pt x="171236" y="175091"/>
                    </a:cubicBezTo>
                    <a:cubicBezTo>
                      <a:pt x="174082" y="175376"/>
                      <a:pt x="180912" y="170238"/>
                      <a:pt x="182620" y="168144"/>
                    </a:cubicBezTo>
                    <a:cubicBezTo>
                      <a:pt x="186889" y="167193"/>
                      <a:pt x="188881" y="165956"/>
                      <a:pt x="193150" y="168144"/>
                    </a:cubicBezTo>
                    <a:cubicBezTo>
                      <a:pt x="197704" y="170428"/>
                      <a:pt x="208993" y="163767"/>
                      <a:pt x="214116" y="161674"/>
                    </a:cubicBezTo>
                    <a:cubicBezTo>
                      <a:pt x="219713" y="159390"/>
                      <a:pt x="224456" y="157106"/>
                      <a:pt x="230528" y="159200"/>
                    </a:cubicBezTo>
                    <a:cubicBezTo>
                      <a:pt x="234133" y="160437"/>
                      <a:pt x="239635" y="164719"/>
                      <a:pt x="243525" y="163196"/>
                    </a:cubicBezTo>
                    <a:cubicBezTo>
                      <a:pt x="251494" y="160056"/>
                      <a:pt x="253960" y="164338"/>
                      <a:pt x="261075" y="163482"/>
                    </a:cubicBezTo>
                    <a:cubicBezTo>
                      <a:pt x="266862" y="162816"/>
                      <a:pt x="272839" y="170047"/>
                      <a:pt x="280713" y="170047"/>
                    </a:cubicBezTo>
                    <a:cubicBezTo>
                      <a:pt x="285077" y="169001"/>
                      <a:pt x="287543" y="170904"/>
                      <a:pt x="291623" y="170999"/>
                    </a:cubicBezTo>
                    <a:cubicBezTo>
                      <a:pt x="297220" y="171189"/>
                      <a:pt x="304525" y="159295"/>
                      <a:pt x="310027" y="167003"/>
                    </a:cubicBezTo>
                    <a:cubicBezTo>
                      <a:pt x="318280" y="178612"/>
                      <a:pt x="336495" y="167478"/>
                      <a:pt x="346646" y="166527"/>
                    </a:cubicBezTo>
                    <a:cubicBezTo>
                      <a:pt x="354804" y="165765"/>
                      <a:pt x="355848" y="171285"/>
                      <a:pt x="365524" y="166527"/>
                    </a:cubicBezTo>
                    <a:lnTo>
                      <a:pt x="385446" y="156630"/>
                    </a:lnTo>
                    <a:cubicBezTo>
                      <a:pt x="391518" y="153871"/>
                      <a:pt x="394649" y="158438"/>
                      <a:pt x="400246" y="160532"/>
                    </a:cubicBezTo>
                    <a:cubicBezTo>
                      <a:pt x="408499" y="163672"/>
                      <a:pt x="420832" y="156059"/>
                      <a:pt x="429560" y="156059"/>
                    </a:cubicBezTo>
                    <a:cubicBezTo>
                      <a:pt x="432216" y="156059"/>
                      <a:pt x="431078" y="159485"/>
                      <a:pt x="432406" y="160817"/>
                    </a:cubicBezTo>
                    <a:cubicBezTo>
                      <a:pt x="433734" y="162149"/>
                      <a:pt x="436106" y="161483"/>
                      <a:pt x="437624" y="163196"/>
                    </a:cubicBezTo>
                    <a:cubicBezTo>
                      <a:pt x="438762" y="164528"/>
                      <a:pt x="437624" y="166622"/>
                      <a:pt x="439141" y="168144"/>
                    </a:cubicBezTo>
                    <a:cubicBezTo>
                      <a:pt x="441893" y="171094"/>
                      <a:pt x="446921" y="168906"/>
                      <a:pt x="449197" y="173949"/>
                    </a:cubicBezTo>
                    <a:cubicBezTo>
                      <a:pt x="451284" y="178326"/>
                      <a:pt x="448249" y="186415"/>
                      <a:pt x="457736" y="183655"/>
                    </a:cubicBezTo>
                    <a:cubicBezTo>
                      <a:pt x="468550" y="180610"/>
                      <a:pt x="461056" y="186985"/>
                      <a:pt x="470163" y="188698"/>
                    </a:cubicBezTo>
                    <a:cubicBezTo>
                      <a:pt x="473389" y="189745"/>
                      <a:pt x="476140" y="190982"/>
                      <a:pt x="478227" y="193742"/>
                    </a:cubicBezTo>
                    <a:cubicBezTo>
                      <a:pt x="480788" y="197072"/>
                      <a:pt x="479081" y="201259"/>
                      <a:pt x="482211" y="204590"/>
                    </a:cubicBezTo>
                    <a:cubicBezTo>
                      <a:pt x="485532" y="208015"/>
                      <a:pt x="488947" y="206207"/>
                      <a:pt x="492931" y="206969"/>
                    </a:cubicBezTo>
                    <a:lnTo>
                      <a:pt x="492931" y="206969"/>
                    </a:lnTo>
                    <a:cubicBezTo>
                      <a:pt x="498813" y="202306"/>
                      <a:pt x="499952" y="201925"/>
                      <a:pt x="506782" y="204780"/>
                    </a:cubicBezTo>
                    <a:cubicBezTo>
                      <a:pt x="517217" y="209157"/>
                      <a:pt x="526894" y="207349"/>
                      <a:pt x="538088" y="207064"/>
                    </a:cubicBezTo>
                    <a:cubicBezTo>
                      <a:pt x="547954" y="206873"/>
                      <a:pt x="561995" y="197263"/>
                      <a:pt x="571007" y="193837"/>
                    </a:cubicBezTo>
                    <a:lnTo>
                      <a:pt x="571007" y="193837"/>
                    </a:lnTo>
                    <a:lnTo>
                      <a:pt x="439141" y="23600"/>
                    </a:lnTo>
                    <a:cubicBezTo>
                      <a:pt x="421591" y="14751"/>
                      <a:pt x="403566" y="44059"/>
                      <a:pt x="391233" y="25123"/>
                    </a:cubicBezTo>
                    <a:cubicBezTo>
                      <a:pt x="387723" y="19699"/>
                      <a:pt x="381747" y="24171"/>
                      <a:pt x="379944" y="21507"/>
                    </a:cubicBezTo>
                    <a:cubicBezTo>
                      <a:pt x="374347" y="13418"/>
                      <a:pt x="371027" y="21221"/>
                      <a:pt x="364386" y="17891"/>
                    </a:cubicBezTo>
                    <a:cubicBezTo>
                      <a:pt x="359453" y="15417"/>
                      <a:pt x="354615" y="7233"/>
                      <a:pt x="351389" y="3712"/>
                    </a:cubicBezTo>
                    <a:cubicBezTo>
                      <a:pt x="347499" y="-665"/>
                      <a:pt x="344464" y="8375"/>
                      <a:pt x="339910" y="7138"/>
                    </a:cubicBezTo>
                    <a:cubicBezTo>
                      <a:pt x="334218" y="5615"/>
                      <a:pt x="331846" y="-94"/>
                      <a:pt x="327388" y="1"/>
                    </a:cubicBezTo>
                    <a:cubicBezTo>
                      <a:pt x="316478" y="382"/>
                      <a:pt x="290200" y="3522"/>
                      <a:pt x="286690" y="13704"/>
                    </a:cubicBezTo>
                    <a:cubicBezTo>
                      <a:pt x="285077" y="18462"/>
                      <a:pt x="278721" y="15036"/>
                      <a:pt x="275400" y="15988"/>
                    </a:cubicBezTo>
                    <a:cubicBezTo>
                      <a:pt x="269993" y="17510"/>
                      <a:pt x="270088" y="20270"/>
                      <a:pt x="266578" y="23886"/>
                    </a:cubicBezTo>
                    <a:cubicBezTo>
                      <a:pt x="262403" y="28073"/>
                      <a:pt x="244189" y="14560"/>
                      <a:pt x="240679" y="14465"/>
                    </a:cubicBezTo>
                    <a:cubicBezTo>
                      <a:pt x="237263" y="12562"/>
                      <a:pt x="219049" y="17130"/>
                      <a:pt x="218480" y="16654"/>
                    </a:cubicBezTo>
                    <a:cubicBezTo>
                      <a:pt x="210321" y="8375"/>
                      <a:pt x="205103" y="18367"/>
                      <a:pt x="195522" y="16463"/>
                    </a:cubicBezTo>
                    <a:cubicBezTo>
                      <a:pt x="190399" y="15512"/>
                      <a:pt x="189261" y="6377"/>
                      <a:pt x="182999" y="14275"/>
                    </a:cubicBezTo>
                    <a:cubicBezTo>
                      <a:pt x="179774" y="18367"/>
                      <a:pt x="178730" y="12276"/>
                      <a:pt x="176928" y="11801"/>
                    </a:cubicBezTo>
                    <a:lnTo>
                      <a:pt x="176738" y="11515"/>
                    </a:lnTo>
                    <a:cubicBezTo>
                      <a:pt x="176738" y="11515"/>
                      <a:pt x="176359" y="11801"/>
                      <a:pt x="176074" y="11801"/>
                    </a:cubicBezTo>
                    <a:cubicBezTo>
                      <a:pt x="176074" y="18367"/>
                      <a:pt x="153021" y="15417"/>
                      <a:pt x="151408" y="8851"/>
                    </a:cubicBezTo>
                    <a:cubicBezTo>
                      <a:pt x="145906" y="7519"/>
                      <a:pt x="131581" y="15702"/>
                      <a:pt x="126933" y="10183"/>
                    </a:cubicBezTo>
                    <a:cubicBezTo>
                      <a:pt x="117161" y="-1426"/>
                      <a:pt x="111280" y="12467"/>
                      <a:pt x="105587" y="15131"/>
                    </a:cubicBezTo>
                    <a:cubicBezTo>
                      <a:pt x="100275" y="17605"/>
                      <a:pt x="87847" y="15988"/>
                      <a:pt x="81491" y="15988"/>
                    </a:cubicBezTo>
                    <a:lnTo>
                      <a:pt x="81491" y="1598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26E3B6C1-DE76-DA8B-2D24-27460871459F}"/>
                  </a:ext>
                </a:extLst>
              </p:cNvPr>
              <p:cNvSpPr/>
              <p:nvPr/>
            </p:nvSpPr>
            <p:spPr>
              <a:xfrm>
                <a:off x="6453840" y="3008306"/>
                <a:ext cx="707011" cy="696676"/>
              </a:xfrm>
              <a:custGeom>
                <a:avLst/>
                <a:gdLst>
                  <a:gd name="connsiteX0" fmla="*/ 240489 w 707011"/>
                  <a:gd name="connsiteY0" fmla="*/ 55194 h 696676"/>
                  <a:gd name="connsiteX1" fmla="*/ 254340 w 707011"/>
                  <a:gd name="connsiteY1" fmla="*/ 53005 h 696676"/>
                  <a:gd name="connsiteX2" fmla="*/ 285646 w 707011"/>
                  <a:gd name="connsiteY2" fmla="*/ 55289 h 696676"/>
                  <a:gd name="connsiteX3" fmla="*/ 318565 w 707011"/>
                  <a:gd name="connsiteY3" fmla="*/ 42062 h 696676"/>
                  <a:gd name="connsiteX4" fmla="*/ 318565 w 707011"/>
                  <a:gd name="connsiteY4" fmla="*/ 42062 h 696676"/>
                  <a:gd name="connsiteX5" fmla="*/ 336115 w 707011"/>
                  <a:gd name="connsiteY5" fmla="*/ 37875 h 696676"/>
                  <a:gd name="connsiteX6" fmla="*/ 353476 w 707011"/>
                  <a:gd name="connsiteY6" fmla="*/ 49580 h 696676"/>
                  <a:gd name="connsiteX7" fmla="*/ 391518 w 707011"/>
                  <a:gd name="connsiteY7" fmla="*/ 23031 h 696676"/>
                  <a:gd name="connsiteX8" fmla="*/ 403661 w 707011"/>
                  <a:gd name="connsiteY8" fmla="*/ 23887 h 696676"/>
                  <a:gd name="connsiteX9" fmla="*/ 413812 w 707011"/>
                  <a:gd name="connsiteY9" fmla="*/ 29026 h 696676"/>
                  <a:gd name="connsiteX10" fmla="*/ 437624 w 707011"/>
                  <a:gd name="connsiteY10" fmla="*/ 28740 h 696676"/>
                  <a:gd name="connsiteX11" fmla="*/ 453087 w 707011"/>
                  <a:gd name="connsiteY11" fmla="*/ 31404 h 696676"/>
                  <a:gd name="connsiteX12" fmla="*/ 476709 w 707011"/>
                  <a:gd name="connsiteY12" fmla="*/ 33593 h 696676"/>
                  <a:gd name="connsiteX13" fmla="*/ 486765 w 707011"/>
                  <a:gd name="connsiteY13" fmla="*/ 32927 h 696676"/>
                  <a:gd name="connsiteX14" fmla="*/ 496442 w 707011"/>
                  <a:gd name="connsiteY14" fmla="*/ 27313 h 696676"/>
                  <a:gd name="connsiteX15" fmla="*/ 524712 w 707011"/>
                  <a:gd name="connsiteY15" fmla="*/ 27313 h 696676"/>
                  <a:gd name="connsiteX16" fmla="*/ 556398 w 707011"/>
                  <a:gd name="connsiteY16" fmla="*/ 20747 h 696676"/>
                  <a:gd name="connsiteX17" fmla="*/ 581348 w 707011"/>
                  <a:gd name="connsiteY17" fmla="*/ 18463 h 696676"/>
                  <a:gd name="connsiteX18" fmla="*/ 626505 w 707011"/>
                  <a:gd name="connsiteY18" fmla="*/ 1430 h 696676"/>
                  <a:gd name="connsiteX19" fmla="*/ 646901 w 707011"/>
                  <a:gd name="connsiteY19" fmla="*/ 5902 h 696676"/>
                  <a:gd name="connsiteX20" fmla="*/ 679251 w 707011"/>
                  <a:gd name="connsiteY20" fmla="*/ 8091 h 696676"/>
                  <a:gd name="connsiteX21" fmla="*/ 685797 w 707011"/>
                  <a:gd name="connsiteY21" fmla="*/ 10565 h 696676"/>
                  <a:gd name="connsiteX22" fmla="*/ 693007 w 707011"/>
                  <a:gd name="connsiteY22" fmla="*/ 16179 h 696676"/>
                  <a:gd name="connsiteX23" fmla="*/ 699837 w 707011"/>
                  <a:gd name="connsiteY23" fmla="*/ 23982 h 696676"/>
                  <a:gd name="connsiteX24" fmla="*/ 694430 w 707011"/>
                  <a:gd name="connsiteY24" fmla="*/ 33308 h 696676"/>
                  <a:gd name="connsiteX25" fmla="*/ 704960 w 707011"/>
                  <a:gd name="connsiteY25" fmla="*/ 56716 h 696676"/>
                  <a:gd name="connsiteX26" fmla="*/ 686366 w 707011"/>
                  <a:gd name="connsiteY26" fmla="*/ 81838 h 696676"/>
                  <a:gd name="connsiteX27" fmla="*/ 666823 w 707011"/>
                  <a:gd name="connsiteY27" fmla="*/ 118093 h 696676"/>
                  <a:gd name="connsiteX28" fmla="*/ 661036 w 707011"/>
                  <a:gd name="connsiteY28" fmla="*/ 171762 h 696676"/>
                  <a:gd name="connsiteX29" fmla="*/ 632481 w 707011"/>
                  <a:gd name="connsiteY29" fmla="*/ 189461 h 696676"/>
                  <a:gd name="connsiteX30" fmla="*/ 630679 w 707011"/>
                  <a:gd name="connsiteY30" fmla="*/ 212775 h 696676"/>
                  <a:gd name="connsiteX31" fmla="*/ 629730 w 707011"/>
                  <a:gd name="connsiteY31" fmla="*/ 225526 h 696676"/>
                  <a:gd name="connsiteX32" fmla="*/ 632007 w 707011"/>
                  <a:gd name="connsiteY32" fmla="*/ 236374 h 696676"/>
                  <a:gd name="connsiteX33" fmla="*/ 626789 w 707011"/>
                  <a:gd name="connsiteY33" fmla="*/ 275103 h 696676"/>
                  <a:gd name="connsiteX34" fmla="*/ 627074 w 707011"/>
                  <a:gd name="connsiteY34" fmla="*/ 321635 h 696676"/>
                  <a:gd name="connsiteX35" fmla="*/ 623943 w 707011"/>
                  <a:gd name="connsiteY35" fmla="*/ 341427 h 696676"/>
                  <a:gd name="connsiteX36" fmla="*/ 628402 w 707011"/>
                  <a:gd name="connsiteY36" fmla="*/ 354750 h 696676"/>
                  <a:gd name="connsiteX37" fmla="*/ 637225 w 707011"/>
                  <a:gd name="connsiteY37" fmla="*/ 370736 h 696676"/>
                  <a:gd name="connsiteX38" fmla="*/ 639691 w 707011"/>
                  <a:gd name="connsiteY38" fmla="*/ 384248 h 696676"/>
                  <a:gd name="connsiteX39" fmla="*/ 635612 w 707011"/>
                  <a:gd name="connsiteY39" fmla="*/ 394525 h 696676"/>
                  <a:gd name="connsiteX40" fmla="*/ 650696 w 707011"/>
                  <a:gd name="connsiteY40" fmla="*/ 437917 h 696676"/>
                  <a:gd name="connsiteX41" fmla="*/ 651360 w 707011"/>
                  <a:gd name="connsiteY41" fmla="*/ 441248 h 696676"/>
                  <a:gd name="connsiteX42" fmla="*/ 652119 w 707011"/>
                  <a:gd name="connsiteY42" fmla="*/ 443531 h 696676"/>
                  <a:gd name="connsiteX43" fmla="*/ 652119 w 707011"/>
                  <a:gd name="connsiteY43" fmla="*/ 443531 h 696676"/>
                  <a:gd name="connsiteX44" fmla="*/ 630584 w 707011"/>
                  <a:gd name="connsiteY44" fmla="*/ 460374 h 696676"/>
                  <a:gd name="connsiteX45" fmla="*/ 613793 w 707011"/>
                  <a:gd name="connsiteY45" fmla="*/ 470651 h 696676"/>
                  <a:gd name="connsiteX46" fmla="*/ 611136 w 707011"/>
                  <a:gd name="connsiteY46" fmla="*/ 463610 h 696676"/>
                  <a:gd name="connsiteX47" fmla="*/ 607057 w 707011"/>
                  <a:gd name="connsiteY47" fmla="*/ 459137 h 696676"/>
                  <a:gd name="connsiteX48" fmla="*/ 594060 w 707011"/>
                  <a:gd name="connsiteY48" fmla="*/ 457900 h 696676"/>
                  <a:gd name="connsiteX49" fmla="*/ 588368 w 707011"/>
                  <a:gd name="connsiteY49" fmla="*/ 451905 h 696676"/>
                  <a:gd name="connsiteX50" fmla="*/ 580210 w 707011"/>
                  <a:gd name="connsiteY50" fmla="*/ 464085 h 696676"/>
                  <a:gd name="connsiteX51" fmla="*/ 576889 w 707011"/>
                  <a:gd name="connsiteY51" fmla="*/ 457519 h 696676"/>
                  <a:gd name="connsiteX52" fmla="*/ 571482 w 707011"/>
                  <a:gd name="connsiteY52" fmla="*/ 464656 h 696676"/>
                  <a:gd name="connsiteX53" fmla="*/ 571197 w 707011"/>
                  <a:gd name="connsiteY53" fmla="*/ 453523 h 696676"/>
                  <a:gd name="connsiteX54" fmla="*/ 570912 w 707011"/>
                  <a:gd name="connsiteY54" fmla="*/ 453237 h 696676"/>
                  <a:gd name="connsiteX55" fmla="*/ 558580 w 707011"/>
                  <a:gd name="connsiteY55" fmla="*/ 454760 h 696676"/>
                  <a:gd name="connsiteX56" fmla="*/ 554121 w 707011"/>
                  <a:gd name="connsiteY56" fmla="*/ 461516 h 696676"/>
                  <a:gd name="connsiteX57" fmla="*/ 547196 w 707011"/>
                  <a:gd name="connsiteY57" fmla="*/ 458757 h 696676"/>
                  <a:gd name="connsiteX58" fmla="*/ 535337 w 707011"/>
                  <a:gd name="connsiteY58" fmla="*/ 458186 h 696676"/>
                  <a:gd name="connsiteX59" fmla="*/ 531353 w 707011"/>
                  <a:gd name="connsiteY59" fmla="*/ 454284 h 696676"/>
                  <a:gd name="connsiteX60" fmla="*/ 526989 w 707011"/>
                  <a:gd name="connsiteY60" fmla="*/ 468367 h 696676"/>
                  <a:gd name="connsiteX61" fmla="*/ 517218 w 707011"/>
                  <a:gd name="connsiteY61" fmla="*/ 467987 h 696676"/>
                  <a:gd name="connsiteX62" fmla="*/ 511051 w 707011"/>
                  <a:gd name="connsiteY62" fmla="*/ 469509 h 696676"/>
                  <a:gd name="connsiteX63" fmla="*/ 517976 w 707011"/>
                  <a:gd name="connsiteY63" fmla="*/ 480833 h 696676"/>
                  <a:gd name="connsiteX64" fmla="*/ 510766 w 707011"/>
                  <a:gd name="connsiteY64" fmla="*/ 474553 h 696676"/>
                  <a:gd name="connsiteX65" fmla="*/ 509533 w 707011"/>
                  <a:gd name="connsiteY65" fmla="*/ 479596 h 696676"/>
                  <a:gd name="connsiteX66" fmla="*/ 501280 w 707011"/>
                  <a:gd name="connsiteY66" fmla="*/ 483022 h 696676"/>
                  <a:gd name="connsiteX67" fmla="*/ 491793 w 707011"/>
                  <a:gd name="connsiteY67" fmla="*/ 492633 h 696676"/>
                  <a:gd name="connsiteX68" fmla="*/ 484678 w 707011"/>
                  <a:gd name="connsiteY68" fmla="*/ 491395 h 696676"/>
                  <a:gd name="connsiteX69" fmla="*/ 487903 w 707011"/>
                  <a:gd name="connsiteY69" fmla="*/ 496249 h 696676"/>
                  <a:gd name="connsiteX70" fmla="*/ 482496 w 707011"/>
                  <a:gd name="connsiteY70" fmla="*/ 496534 h 696676"/>
                  <a:gd name="connsiteX71" fmla="*/ 471207 w 707011"/>
                  <a:gd name="connsiteY71" fmla="*/ 494916 h 696676"/>
                  <a:gd name="connsiteX72" fmla="*/ 469214 w 707011"/>
                  <a:gd name="connsiteY72" fmla="*/ 497866 h 696676"/>
                  <a:gd name="connsiteX73" fmla="*/ 469214 w 707011"/>
                  <a:gd name="connsiteY73" fmla="*/ 498152 h 696676"/>
                  <a:gd name="connsiteX74" fmla="*/ 454984 w 707011"/>
                  <a:gd name="connsiteY74" fmla="*/ 496724 h 696676"/>
                  <a:gd name="connsiteX75" fmla="*/ 444928 w 707011"/>
                  <a:gd name="connsiteY75" fmla="*/ 503861 h 696676"/>
                  <a:gd name="connsiteX76" fmla="*/ 437434 w 707011"/>
                  <a:gd name="connsiteY76" fmla="*/ 507953 h 696676"/>
                  <a:gd name="connsiteX77" fmla="*/ 432026 w 707011"/>
                  <a:gd name="connsiteY77" fmla="*/ 502434 h 696676"/>
                  <a:gd name="connsiteX78" fmla="*/ 434967 w 707011"/>
                  <a:gd name="connsiteY78" fmla="*/ 514424 h 696676"/>
                  <a:gd name="connsiteX79" fmla="*/ 429560 w 707011"/>
                  <a:gd name="connsiteY79" fmla="*/ 512711 h 696676"/>
                  <a:gd name="connsiteX80" fmla="*/ 419504 w 707011"/>
                  <a:gd name="connsiteY80" fmla="*/ 513758 h 696676"/>
                  <a:gd name="connsiteX81" fmla="*/ 413717 w 707011"/>
                  <a:gd name="connsiteY81" fmla="*/ 503481 h 696676"/>
                  <a:gd name="connsiteX82" fmla="*/ 411725 w 707011"/>
                  <a:gd name="connsiteY82" fmla="*/ 514138 h 696676"/>
                  <a:gd name="connsiteX83" fmla="*/ 404989 w 707011"/>
                  <a:gd name="connsiteY83" fmla="*/ 512806 h 696676"/>
                  <a:gd name="connsiteX84" fmla="*/ 392751 w 707011"/>
                  <a:gd name="connsiteY84" fmla="*/ 520989 h 696676"/>
                  <a:gd name="connsiteX85" fmla="*/ 383359 w 707011"/>
                  <a:gd name="connsiteY85" fmla="*/ 521941 h 696676"/>
                  <a:gd name="connsiteX86" fmla="*/ 380229 w 707011"/>
                  <a:gd name="connsiteY86" fmla="*/ 517183 h 696676"/>
                  <a:gd name="connsiteX87" fmla="*/ 369509 w 707011"/>
                  <a:gd name="connsiteY87" fmla="*/ 522417 h 696676"/>
                  <a:gd name="connsiteX88" fmla="*/ 365430 w 707011"/>
                  <a:gd name="connsiteY88" fmla="*/ 514709 h 696676"/>
                  <a:gd name="connsiteX89" fmla="*/ 360402 w 707011"/>
                  <a:gd name="connsiteY89" fmla="*/ 517469 h 696676"/>
                  <a:gd name="connsiteX90" fmla="*/ 355184 w 707011"/>
                  <a:gd name="connsiteY90" fmla="*/ 513853 h 696676"/>
                  <a:gd name="connsiteX91" fmla="*/ 350535 w 707011"/>
                  <a:gd name="connsiteY91" fmla="*/ 506335 h 696676"/>
                  <a:gd name="connsiteX92" fmla="*/ 348543 w 707011"/>
                  <a:gd name="connsiteY92" fmla="*/ 516232 h 696676"/>
                  <a:gd name="connsiteX93" fmla="*/ 344084 w 707011"/>
                  <a:gd name="connsiteY93" fmla="*/ 520228 h 696676"/>
                  <a:gd name="connsiteX94" fmla="*/ 345318 w 707011"/>
                  <a:gd name="connsiteY94" fmla="*/ 509571 h 696676"/>
                  <a:gd name="connsiteX95" fmla="*/ 335451 w 707011"/>
                  <a:gd name="connsiteY95" fmla="*/ 514804 h 696676"/>
                  <a:gd name="connsiteX96" fmla="*/ 323213 w 707011"/>
                  <a:gd name="connsiteY96" fmla="*/ 517183 h 696676"/>
                  <a:gd name="connsiteX97" fmla="*/ 309078 w 707011"/>
                  <a:gd name="connsiteY97" fmla="*/ 513092 h 696676"/>
                  <a:gd name="connsiteX98" fmla="*/ 302722 w 707011"/>
                  <a:gd name="connsiteY98" fmla="*/ 516612 h 696676"/>
                  <a:gd name="connsiteX99" fmla="*/ 290864 w 707011"/>
                  <a:gd name="connsiteY99" fmla="*/ 517183 h 696676"/>
                  <a:gd name="connsiteX100" fmla="*/ 289156 w 707011"/>
                  <a:gd name="connsiteY100" fmla="*/ 532408 h 696676"/>
                  <a:gd name="connsiteX101" fmla="*/ 285077 w 707011"/>
                  <a:gd name="connsiteY101" fmla="*/ 533265 h 696676"/>
                  <a:gd name="connsiteX102" fmla="*/ 279954 w 707011"/>
                  <a:gd name="connsiteY102" fmla="*/ 534692 h 696676"/>
                  <a:gd name="connsiteX103" fmla="*/ 269519 w 707011"/>
                  <a:gd name="connsiteY103" fmla="*/ 537737 h 696676"/>
                  <a:gd name="connsiteX104" fmla="*/ 262214 w 707011"/>
                  <a:gd name="connsiteY104" fmla="*/ 531552 h 696676"/>
                  <a:gd name="connsiteX105" fmla="*/ 262403 w 707011"/>
                  <a:gd name="connsiteY105" fmla="*/ 540307 h 696676"/>
                  <a:gd name="connsiteX106" fmla="*/ 254624 w 707011"/>
                  <a:gd name="connsiteY106" fmla="*/ 538974 h 696676"/>
                  <a:gd name="connsiteX107" fmla="*/ 245802 w 707011"/>
                  <a:gd name="connsiteY107" fmla="*/ 547919 h 696676"/>
                  <a:gd name="connsiteX108" fmla="*/ 242481 w 707011"/>
                  <a:gd name="connsiteY108" fmla="*/ 537928 h 696676"/>
                  <a:gd name="connsiteX109" fmla="*/ 239161 w 707011"/>
                  <a:gd name="connsiteY109" fmla="*/ 540497 h 696676"/>
                  <a:gd name="connsiteX110" fmla="*/ 241248 w 707011"/>
                  <a:gd name="connsiteY110" fmla="*/ 548585 h 696676"/>
                  <a:gd name="connsiteX111" fmla="*/ 238402 w 707011"/>
                  <a:gd name="connsiteY111" fmla="*/ 551535 h 696676"/>
                  <a:gd name="connsiteX112" fmla="*/ 228820 w 707011"/>
                  <a:gd name="connsiteY112" fmla="*/ 544208 h 696676"/>
                  <a:gd name="connsiteX113" fmla="*/ 233279 w 707011"/>
                  <a:gd name="connsiteY113" fmla="*/ 561907 h 696676"/>
                  <a:gd name="connsiteX114" fmla="*/ 217626 w 707011"/>
                  <a:gd name="connsiteY114" fmla="*/ 558006 h 696676"/>
                  <a:gd name="connsiteX115" fmla="*/ 218670 w 707011"/>
                  <a:gd name="connsiteY115" fmla="*/ 566189 h 696676"/>
                  <a:gd name="connsiteX116" fmla="*/ 212503 w 707011"/>
                  <a:gd name="connsiteY116" fmla="*/ 573612 h 696676"/>
                  <a:gd name="connsiteX117" fmla="*/ 204344 w 707011"/>
                  <a:gd name="connsiteY117" fmla="*/ 571994 h 696676"/>
                  <a:gd name="connsiteX118" fmla="*/ 201593 w 707011"/>
                  <a:gd name="connsiteY118" fmla="*/ 566855 h 696676"/>
                  <a:gd name="connsiteX119" fmla="*/ 186035 w 707011"/>
                  <a:gd name="connsiteY119" fmla="*/ 572184 h 696676"/>
                  <a:gd name="connsiteX120" fmla="*/ 182240 w 707011"/>
                  <a:gd name="connsiteY120" fmla="*/ 576752 h 696676"/>
                  <a:gd name="connsiteX121" fmla="*/ 176928 w 707011"/>
                  <a:gd name="connsiteY121" fmla="*/ 578560 h 696676"/>
                  <a:gd name="connsiteX122" fmla="*/ 179015 w 707011"/>
                  <a:gd name="connsiteY122" fmla="*/ 583698 h 696676"/>
                  <a:gd name="connsiteX123" fmla="*/ 187268 w 707011"/>
                  <a:gd name="connsiteY123" fmla="*/ 593024 h 696676"/>
                  <a:gd name="connsiteX124" fmla="*/ 179299 w 707011"/>
                  <a:gd name="connsiteY124" fmla="*/ 593975 h 696676"/>
                  <a:gd name="connsiteX125" fmla="*/ 184422 w 707011"/>
                  <a:gd name="connsiteY125" fmla="*/ 601207 h 696676"/>
                  <a:gd name="connsiteX126" fmla="*/ 179964 w 707011"/>
                  <a:gd name="connsiteY126" fmla="*/ 607297 h 696676"/>
                  <a:gd name="connsiteX127" fmla="*/ 178541 w 707011"/>
                  <a:gd name="connsiteY127" fmla="*/ 601398 h 696676"/>
                  <a:gd name="connsiteX128" fmla="*/ 174556 w 707011"/>
                  <a:gd name="connsiteY128" fmla="*/ 604443 h 696676"/>
                  <a:gd name="connsiteX129" fmla="*/ 174082 w 707011"/>
                  <a:gd name="connsiteY129" fmla="*/ 612246 h 696676"/>
                  <a:gd name="connsiteX130" fmla="*/ 168864 w 707011"/>
                  <a:gd name="connsiteY130" fmla="*/ 607963 h 696676"/>
                  <a:gd name="connsiteX131" fmla="*/ 164880 w 707011"/>
                  <a:gd name="connsiteY131" fmla="*/ 613768 h 696676"/>
                  <a:gd name="connsiteX132" fmla="*/ 160326 w 707011"/>
                  <a:gd name="connsiteY132" fmla="*/ 617860 h 696676"/>
                  <a:gd name="connsiteX133" fmla="*/ 156152 w 707011"/>
                  <a:gd name="connsiteY133" fmla="*/ 621856 h 696676"/>
                  <a:gd name="connsiteX134" fmla="*/ 150365 w 707011"/>
                  <a:gd name="connsiteY134" fmla="*/ 630230 h 696676"/>
                  <a:gd name="connsiteX135" fmla="*/ 149985 w 707011"/>
                  <a:gd name="connsiteY135" fmla="*/ 633656 h 696676"/>
                  <a:gd name="connsiteX136" fmla="*/ 155772 w 707011"/>
                  <a:gd name="connsiteY136" fmla="*/ 641744 h 696676"/>
                  <a:gd name="connsiteX137" fmla="*/ 154919 w 707011"/>
                  <a:gd name="connsiteY137" fmla="*/ 654115 h 696676"/>
                  <a:gd name="connsiteX138" fmla="*/ 140973 w 707011"/>
                  <a:gd name="connsiteY138" fmla="*/ 664963 h 696676"/>
                  <a:gd name="connsiteX139" fmla="*/ 141542 w 707011"/>
                  <a:gd name="connsiteY139" fmla="*/ 674764 h 696676"/>
                  <a:gd name="connsiteX140" fmla="*/ 112608 w 707011"/>
                  <a:gd name="connsiteY140" fmla="*/ 683043 h 696676"/>
                  <a:gd name="connsiteX141" fmla="*/ 111564 w 707011"/>
                  <a:gd name="connsiteY141" fmla="*/ 689894 h 696676"/>
                  <a:gd name="connsiteX142" fmla="*/ 111564 w 707011"/>
                  <a:gd name="connsiteY142" fmla="*/ 689894 h 696676"/>
                  <a:gd name="connsiteX143" fmla="*/ 102267 w 707011"/>
                  <a:gd name="connsiteY143" fmla="*/ 683043 h 696676"/>
                  <a:gd name="connsiteX144" fmla="*/ 93729 w 707011"/>
                  <a:gd name="connsiteY144" fmla="*/ 678761 h 696676"/>
                  <a:gd name="connsiteX145" fmla="*/ 89175 w 707011"/>
                  <a:gd name="connsiteY145" fmla="*/ 686659 h 696676"/>
                  <a:gd name="connsiteX146" fmla="*/ 83673 w 707011"/>
                  <a:gd name="connsiteY146" fmla="*/ 675716 h 696676"/>
                  <a:gd name="connsiteX147" fmla="*/ 81112 w 707011"/>
                  <a:gd name="connsiteY147" fmla="*/ 678380 h 696676"/>
                  <a:gd name="connsiteX148" fmla="*/ 84812 w 707011"/>
                  <a:gd name="connsiteY148" fmla="*/ 684565 h 696676"/>
                  <a:gd name="connsiteX149" fmla="*/ 78930 w 707011"/>
                  <a:gd name="connsiteY149" fmla="*/ 690084 h 696676"/>
                  <a:gd name="connsiteX150" fmla="*/ 69253 w 707011"/>
                  <a:gd name="connsiteY150" fmla="*/ 690084 h 696676"/>
                  <a:gd name="connsiteX151" fmla="*/ 55592 w 707011"/>
                  <a:gd name="connsiteY151" fmla="*/ 694462 h 696676"/>
                  <a:gd name="connsiteX152" fmla="*/ 54359 w 707011"/>
                  <a:gd name="connsiteY152" fmla="*/ 685041 h 696676"/>
                  <a:gd name="connsiteX153" fmla="*/ 41078 w 707011"/>
                  <a:gd name="connsiteY153" fmla="*/ 690370 h 696676"/>
                  <a:gd name="connsiteX154" fmla="*/ 42501 w 707011"/>
                  <a:gd name="connsiteY154" fmla="*/ 681806 h 696676"/>
                  <a:gd name="connsiteX155" fmla="*/ 38232 w 707011"/>
                  <a:gd name="connsiteY155" fmla="*/ 679617 h 696676"/>
                  <a:gd name="connsiteX156" fmla="*/ 38516 w 707011"/>
                  <a:gd name="connsiteY156" fmla="*/ 685802 h 696676"/>
                  <a:gd name="connsiteX157" fmla="*/ 33868 w 707011"/>
                  <a:gd name="connsiteY157" fmla="*/ 681044 h 696676"/>
                  <a:gd name="connsiteX158" fmla="*/ 26753 w 707011"/>
                  <a:gd name="connsiteY158" fmla="*/ 676667 h 696676"/>
                  <a:gd name="connsiteX159" fmla="*/ 28081 w 707011"/>
                  <a:gd name="connsiteY159" fmla="*/ 685517 h 696676"/>
                  <a:gd name="connsiteX160" fmla="*/ 24666 w 707011"/>
                  <a:gd name="connsiteY160" fmla="*/ 686659 h 696676"/>
                  <a:gd name="connsiteX161" fmla="*/ 25235 w 707011"/>
                  <a:gd name="connsiteY161" fmla="*/ 679522 h 696676"/>
                  <a:gd name="connsiteX162" fmla="*/ 12807 w 707011"/>
                  <a:gd name="connsiteY162" fmla="*/ 676762 h 696676"/>
                  <a:gd name="connsiteX163" fmla="*/ 6166 w 707011"/>
                  <a:gd name="connsiteY163" fmla="*/ 677048 h 696676"/>
                  <a:gd name="connsiteX164" fmla="*/ 0 w 707011"/>
                  <a:gd name="connsiteY164" fmla="*/ 670958 h 696676"/>
                  <a:gd name="connsiteX165" fmla="*/ 0 w 707011"/>
                  <a:gd name="connsiteY165" fmla="*/ 670958 h 696676"/>
                  <a:gd name="connsiteX166" fmla="*/ 949 w 707011"/>
                  <a:gd name="connsiteY166" fmla="*/ 273866 h 696676"/>
                  <a:gd name="connsiteX167" fmla="*/ 949 w 707011"/>
                  <a:gd name="connsiteY167" fmla="*/ 273866 h 696676"/>
                  <a:gd name="connsiteX168" fmla="*/ 10815 w 707011"/>
                  <a:gd name="connsiteY168" fmla="*/ 266539 h 696676"/>
                  <a:gd name="connsiteX169" fmla="*/ 36903 w 707011"/>
                  <a:gd name="connsiteY169" fmla="*/ 230664 h 696676"/>
                  <a:gd name="connsiteX170" fmla="*/ 56446 w 707011"/>
                  <a:gd name="connsiteY170" fmla="*/ 215629 h 696676"/>
                  <a:gd name="connsiteX171" fmla="*/ 76653 w 707011"/>
                  <a:gd name="connsiteY171" fmla="*/ 197645 h 696676"/>
                  <a:gd name="connsiteX172" fmla="*/ 76653 w 707011"/>
                  <a:gd name="connsiteY172" fmla="*/ 183847 h 696676"/>
                  <a:gd name="connsiteX173" fmla="*/ 85286 w 707011"/>
                  <a:gd name="connsiteY173" fmla="*/ 181182 h 696676"/>
                  <a:gd name="connsiteX174" fmla="*/ 100085 w 707011"/>
                  <a:gd name="connsiteY174" fmla="*/ 171476 h 696676"/>
                  <a:gd name="connsiteX175" fmla="*/ 125130 w 707011"/>
                  <a:gd name="connsiteY175" fmla="*/ 153587 h 696676"/>
                  <a:gd name="connsiteX176" fmla="*/ 140024 w 707011"/>
                  <a:gd name="connsiteY176" fmla="*/ 142548 h 696676"/>
                  <a:gd name="connsiteX177" fmla="*/ 153875 w 707011"/>
                  <a:gd name="connsiteY177" fmla="*/ 149685 h 696676"/>
                  <a:gd name="connsiteX178" fmla="*/ 164690 w 707011"/>
                  <a:gd name="connsiteY178" fmla="*/ 144452 h 696676"/>
                  <a:gd name="connsiteX179" fmla="*/ 173133 w 707011"/>
                  <a:gd name="connsiteY179" fmla="*/ 142834 h 696676"/>
                  <a:gd name="connsiteX180" fmla="*/ 198747 w 707011"/>
                  <a:gd name="connsiteY180" fmla="*/ 115333 h 696676"/>
                  <a:gd name="connsiteX181" fmla="*/ 204724 w 707011"/>
                  <a:gd name="connsiteY181" fmla="*/ 110005 h 696676"/>
                  <a:gd name="connsiteX182" fmla="*/ 212883 w 707011"/>
                  <a:gd name="connsiteY182" fmla="*/ 100013 h 696676"/>
                  <a:gd name="connsiteX183" fmla="*/ 218005 w 707011"/>
                  <a:gd name="connsiteY183" fmla="*/ 88594 h 696676"/>
                  <a:gd name="connsiteX184" fmla="*/ 223982 w 707011"/>
                  <a:gd name="connsiteY184" fmla="*/ 82790 h 696676"/>
                  <a:gd name="connsiteX185" fmla="*/ 231382 w 707011"/>
                  <a:gd name="connsiteY185" fmla="*/ 72227 h 696676"/>
                  <a:gd name="connsiteX186" fmla="*/ 241058 w 707011"/>
                  <a:gd name="connsiteY186" fmla="*/ 60332 h 696676"/>
                  <a:gd name="connsiteX187" fmla="*/ 240584 w 707011"/>
                  <a:gd name="connsiteY187" fmla="*/ 55479 h 696676"/>
                  <a:gd name="connsiteX188" fmla="*/ 240584 w 707011"/>
                  <a:gd name="connsiteY188" fmla="*/ 55479 h 69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707011" h="696676">
                    <a:moveTo>
                      <a:pt x="240489" y="55194"/>
                    </a:moveTo>
                    <a:cubicBezTo>
                      <a:pt x="246371" y="50531"/>
                      <a:pt x="247509" y="50150"/>
                      <a:pt x="254340" y="53005"/>
                    </a:cubicBezTo>
                    <a:cubicBezTo>
                      <a:pt x="264775" y="57383"/>
                      <a:pt x="274452" y="55575"/>
                      <a:pt x="285646" y="55289"/>
                    </a:cubicBezTo>
                    <a:cubicBezTo>
                      <a:pt x="295512" y="55099"/>
                      <a:pt x="309553" y="45488"/>
                      <a:pt x="318565" y="42062"/>
                    </a:cubicBezTo>
                    <a:lnTo>
                      <a:pt x="318565" y="42062"/>
                    </a:lnTo>
                    <a:cubicBezTo>
                      <a:pt x="324447" y="37970"/>
                      <a:pt x="330898" y="33688"/>
                      <a:pt x="336115" y="37875"/>
                    </a:cubicBezTo>
                    <a:cubicBezTo>
                      <a:pt x="341049" y="41872"/>
                      <a:pt x="343800" y="53196"/>
                      <a:pt x="353476" y="49580"/>
                    </a:cubicBezTo>
                    <a:cubicBezTo>
                      <a:pt x="365145" y="45202"/>
                      <a:pt x="377667" y="17702"/>
                      <a:pt x="391518" y="23031"/>
                    </a:cubicBezTo>
                    <a:cubicBezTo>
                      <a:pt x="401953" y="27027"/>
                      <a:pt x="393700" y="25029"/>
                      <a:pt x="403661" y="23887"/>
                    </a:cubicBezTo>
                    <a:cubicBezTo>
                      <a:pt x="408025" y="23411"/>
                      <a:pt x="410017" y="27313"/>
                      <a:pt x="413812" y="29026"/>
                    </a:cubicBezTo>
                    <a:cubicBezTo>
                      <a:pt x="421212" y="32261"/>
                      <a:pt x="431173" y="21032"/>
                      <a:pt x="437624" y="28740"/>
                    </a:cubicBezTo>
                    <a:cubicBezTo>
                      <a:pt x="443695" y="35877"/>
                      <a:pt x="443980" y="33974"/>
                      <a:pt x="453087" y="31404"/>
                    </a:cubicBezTo>
                    <a:cubicBezTo>
                      <a:pt x="459633" y="29596"/>
                      <a:pt x="471776" y="43014"/>
                      <a:pt x="476709" y="33593"/>
                    </a:cubicBezTo>
                    <a:cubicBezTo>
                      <a:pt x="480124" y="27122"/>
                      <a:pt x="482875" y="30738"/>
                      <a:pt x="486765" y="32927"/>
                    </a:cubicBezTo>
                    <a:cubicBezTo>
                      <a:pt x="491698" y="35782"/>
                      <a:pt x="492836" y="28930"/>
                      <a:pt x="496442" y="27313"/>
                    </a:cubicBezTo>
                    <a:cubicBezTo>
                      <a:pt x="502133" y="24743"/>
                      <a:pt x="520158" y="21794"/>
                      <a:pt x="524712" y="27313"/>
                    </a:cubicBezTo>
                    <a:cubicBezTo>
                      <a:pt x="534768" y="39588"/>
                      <a:pt x="545583" y="21699"/>
                      <a:pt x="556398" y="20747"/>
                    </a:cubicBezTo>
                    <a:cubicBezTo>
                      <a:pt x="564746" y="19986"/>
                      <a:pt x="572999" y="19224"/>
                      <a:pt x="581348" y="18463"/>
                    </a:cubicBezTo>
                    <a:cubicBezTo>
                      <a:pt x="601365" y="16655"/>
                      <a:pt x="617208" y="5902"/>
                      <a:pt x="626505" y="1430"/>
                    </a:cubicBezTo>
                    <a:cubicBezTo>
                      <a:pt x="638458" y="-4375"/>
                      <a:pt x="636845" y="9613"/>
                      <a:pt x="646901" y="5902"/>
                    </a:cubicBezTo>
                    <a:cubicBezTo>
                      <a:pt x="659424" y="1240"/>
                      <a:pt x="666823" y="7139"/>
                      <a:pt x="679251" y="8091"/>
                    </a:cubicBezTo>
                    <a:cubicBezTo>
                      <a:pt x="681812" y="8281"/>
                      <a:pt x="683520" y="9518"/>
                      <a:pt x="685797" y="10565"/>
                    </a:cubicBezTo>
                    <a:cubicBezTo>
                      <a:pt x="688643" y="11802"/>
                      <a:pt x="691394" y="13515"/>
                      <a:pt x="693007" y="16179"/>
                    </a:cubicBezTo>
                    <a:cubicBezTo>
                      <a:pt x="693766" y="17416"/>
                      <a:pt x="698794" y="23031"/>
                      <a:pt x="699837" y="23982"/>
                    </a:cubicBezTo>
                    <a:cubicBezTo>
                      <a:pt x="696707" y="27313"/>
                      <a:pt x="694430" y="30738"/>
                      <a:pt x="694430" y="33308"/>
                    </a:cubicBezTo>
                    <a:cubicBezTo>
                      <a:pt x="694430" y="44156"/>
                      <a:pt x="698889" y="48438"/>
                      <a:pt x="704960" y="56716"/>
                    </a:cubicBezTo>
                    <a:cubicBezTo>
                      <a:pt x="713214" y="68040"/>
                      <a:pt x="694430" y="75272"/>
                      <a:pt x="686366" y="81838"/>
                    </a:cubicBezTo>
                    <a:cubicBezTo>
                      <a:pt x="676500" y="89831"/>
                      <a:pt x="668816" y="106103"/>
                      <a:pt x="666823" y="118093"/>
                    </a:cubicBezTo>
                    <a:cubicBezTo>
                      <a:pt x="663219" y="139789"/>
                      <a:pt x="680579" y="154919"/>
                      <a:pt x="661036" y="171762"/>
                    </a:cubicBezTo>
                    <a:cubicBezTo>
                      <a:pt x="652973" y="178708"/>
                      <a:pt x="640925" y="182610"/>
                      <a:pt x="632481" y="189461"/>
                    </a:cubicBezTo>
                    <a:cubicBezTo>
                      <a:pt x="621951" y="197930"/>
                      <a:pt x="624892" y="202307"/>
                      <a:pt x="630679" y="212775"/>
                    </a:cubicBezTo>
                    <a:cubicBezTo>
                      <a:pt x="633146" y="217247"/>
                      <a:pt x="630015" y="220577"/>
                      <a:pt x="629730" y="225526"/>
                    </a:cubicBezTo>
                    <a:cubicBezTo>
                      <a:pt x="629446" y="229237"/>
                      <a:pt x="631343" y="232853"/>
                      <a:pt x="632007" y="236374"/>
                    </a:cubicBezTo>
                    <a:cubicBezTo>
                      <a:pt x="634474" y="248554"/>
                      <a:pt x="624513" y="262352"/>
                      <a:pt x="626789" y="275103"/>
                    </a:cubicBezTo>
                    <a:cubicBezTo>
                      <a:pt x="629635" y="291565"/>
                      <a:pt x="633810" y="304697"/>
                      <a:pt x="627074" y="321635"/>
                    </a:cubicBezTo>
                    <a:cubicBezTo>
                      <a:pt x="624797" y="327344"/>
                      <a:pt x="624892" y="335242"/>
                      <a:pt x="623943" y="341427"/>
                    </a:cubicBezTo>
                    <a:cubicBezTo>
                      <a:pt x="622900" y="348374"/>
                      <a:pt x="620149" y="351895"/>
                      <a:pt x="628402" y="354750"/>
                    </a:cubicBezTo>
                    <a:cubicBezTo>
                      <a:pt x="637509" y="357890"/>
                      <a:pt x="633335" y="363504"/>
                      <a:pt x="637225" y="370736"/>
                    </a:cubicBezTo>
                    <a:cubicBezTo>
                      <a:pt x="638363" y="372829"/>
                      <a:pt x="638268" y="380537"/>
                      <a:pt x="639691" y="384248"/>
                    </a:cubicBezTo>
                    <a:cubicBezTo>
                      <a:pt x="640071" y="385295"/>
                      <a:pt x="635991" y="392337"/>
                      <a:pt x="635612" y="394525"/>
                    </a:cubicBezTo>
                    <a:cubicBezTo>
                      <a:pt x="631533" y="414889"/>
                      <a:pt x="646617" y="420313"/>
                      <a:pt x="650696" y="437917"/>
                    </a:cubicBezTo>
                    <a:cubicBezTo>
                      <a:pt x="650981" y="439344"/>
                      <a:pt x="651265" y="440391"/>
                      <a:pt x="651360" y="441248"/>
                    </a:cubicBezTo>
                    <a:lnTo>
                      <a:pt x="652119" y="443531"/>
                    </a:lnTo>
                    <a:lnTo>
                      <a:pt x="652119" y="443531"/>
                    </a:lnTo>
                    <a:lnTo>
                      <a:pt x="630584" y="460374"/>
                    </a:lnTo>
                    <a:cubicBezTo>
                      <a:pt x="626505" y="463610"/>
                      <a:pt x="619579" y="472840"/>
                      <a:pt x="613793" y="470651"/>
                    </a:cubicBezTo>
                    <a:cubicBezTo>
                      <a:pt x="610567" y="469414"/>
                      <a:pt x="612180" y="465798"/>
                      <a:pt x="611136" y="463610"/>
                    </a:cubicBezTo>
                    <a:cubicBezTo>
                      <a:pt x="610188" y="461611"/>
                      <a:pt x="608480" y="460755"/>
                      <a:pt x="607057" y="459137"/>
                    </a:cubicBezTo>
                    <a:cubicBezTo>
                      <a:pt x="602693" y="456758"/>
                      <a:pt x="598614" y="457900"/>
                      <a:pt x="594060" y="457900"/>
                    </a:cubicBezTo>
                    <a:cubicBezTo>
                      <a:pt x="590170" y="457900"/>
                      <a:pt x="590740" y="454189"/>
                      <a:pt x="588368" y="451905"/>
                    </a:cubicBezTo>
                    <a:cubicBezTo>
                      <a:pt x="584384" y="451905"/>
                      <a:pt x="586471" y="464371"/>
                      <a:pt x="580210" y="464085"/>
                    </a:cubicBezTo>
                    <a:cubicBezTo>
                      <a:pt x="579261" y="464085"/>
                      <a:pt x="581158" y="453523"/>
                      <a:pt x="576889" y="457519"/>
                    </a:cubicBezTo>
                    <a:cubicBezTo>
                      <a:pt x="575371" y="458947"/>
                      <a:pt x="575846" y="466750"/>
                      <a:pt x="571482" y="464656"/>
                    </a:cubicBezTo>
                    <a:cubicBezTo>
                      <a:pt x="566643" y="462277"/>
                      <a:pt x="571671" y="457234"/>
                      <a:pt x="571197" y="453523"/>
                    </a:cubicBezTo>
                    <a:cubicBezTo>
                      <a:pt x="571007" y="453523"/>
                      <a:pt x="571007" y="453428"/>
                      <a:pt x="570912" y="453237"/>
                    </a:cubicBezTo>
                    <a:cubicBezTo>
                      <a:pt x="565790" y="453237"/>
                      <a:pt x="564556" y="457519"/>
                      <a:pt x="558580" y="454760"/>
                    </a:cubicBezTo>
                    <a:cubicBezTo>
                      <a:pt x="552318" y="451810"/>
                      <a:pt x="556303" y="460755"/>
                      <a:pt x="554121" y="461516"/>
                    </a:cubicBezTo>
                    <a:cubicBezTo>
                      <a:pt x="551654" y="462373"/>
                      <a:pt x="549283" y="459898"/>
                      <a:pt x="547196" y="458757"/>
                    </a:cubicBezTo>
                    <a:cubicBezTo>
                      <a:pt x="543021" y="456568"/>
                      <a:pt x="538942" y="459327"/>
                      <a:pt x="535337" y="458186"/>
                    </a:cubicBezTo>
                    <a:cubicBezTo>
                      <a:pt x="533345" y="457519"/>
                      <a:pt x="532965" y="454855"/>
                      <a:pt x="531353" y="454284"/>
                    </a:cubicBezTo>
                    <a:cubicBezTo>
                      <a:pt x="525471" y="452191"/>
                      <a:pt x="529740" y="465893"/>
                      <a:pt x="526989" y="468367"/>
                    </a:cubicBezTo>
                    <a:cubicBezTo>
                      <a:pt x="523384" y="470937"/>
                      <a:pt x="520633" y="470461"/>
                      <a:pt x="517218" y="467987"/>
                    </a:cubicBezTo>
                    <a:cubicBezTo>
                      <a:pt x="515700" y="466845"/>
                      <a:pt x="510577" y="466464"/>
                      <a:pt x="511051" y="469509"/>
                    </a:cubicBezTo>
                    <a:cubicBezTo>
                      <a:pt x="511525" y="472935"/>
                      <a:pt x="521866" y="478549"/>
                      <a:pt x="517976" y="480833"/>
                    </a:cubicBezTo>
                    <a:cubicBezTo>
                      <a:pt x="513992" y="483117"/>
                      <a:pt x="513518" y="474553"/>
                      <a:pt x="510766" y="474553"/>
                    </a:cubicBezTo>
                    <a:cubicBezTo>
                      <a:pt x="508585" y="474553"/>
                      <a:pt x="508964" y="478359"/>
                      <a:pt x="509533" y="479596"/>
                    </a:cubicBezTo>
                    <a:cubicBezTo>
                      <a:pt x="513707" y="488065"/>
                      <a:pt x="504885" y="480072"/>
                      <a:pt x="501280" y="483022"/>
                    </a:cubicBezTo>
                    <a:cubicBezTo>
                      <a:pt x="496062" y="487209"/>
                      <a:pt x="499098" y="500245"/>
                      <a:pt x="491793" y="492633"/>
                    </a:cubicBezTo>
                    <a:cubicBezTo>
                      <a:pt x="490655" y="491395"/>
                      <a:pt x="483065" y="483307"/>
                      <a:pt x="484678" y="491395"/>
                    </a:cubicBezTo>
                    <a:cubicBezTo>
                      <a:pt x="485057" y="493108"/>
                      <a:pt x="488662" y="495012"/>
                      <a:pt x="487903" y="496249"/>
                    </a:cubicBezTo>
                    <a:cubicBezTo>
                      <a:pt x="487050" y="497676"/>
                      <a:pt x="483824" y="496820"/>
                      <a:pt x="482496" y="496534"/>
                    </a:cubicBezTo>
                    <a:cubicBezTo>
                      <a:pt x="477468" y="495107"/>
                      <a:pt x="475096" y="499484"/>
                      <a:pt x="471207" y="494916"/>
                    </a:cubicBezTo>
                    <a:cubicBezTo>
                      <a:pt x="463712" y="486067"/>
                      <a:pt x="462384" y="491015"/>
                      <a:pt x="469214" y="497866"/>
                    </a:cubicBezTo>
                    <a:lnTo>
                      <a:pt x="469214" y="498152"/>
                    </a:lnTo>
                    <a:cubicBezTo>
                      <a:pt x="466369" y="499769"/>
                      <a:pt x="458020" y="498437"/>
                      <a:pt x="454984" y="496724"/>
                    </a:cubicBezTo>
                    <a:cubicBezTo>
                      <a:pt x="447110" y="492252"/>
                      <a:pt x="447680" y="497771"/>
                      <a:pt x="444928" y="503861"/>
                    </a:cubicBezTo>
                    <a:cubicBezTo>
                      <a:pt x="443126" y="506526"/>
                      <a:pt x="440944" y="508524"/>
                      <a:pt x="437434" y="507953"/>
                    </a:cubicBezTo>
                    <a:cubicBezTo>
                      <a:pt x="434683" y="507572"/>
                      <a:pt x="434872" y="502053"/>
                      <a:pt x="432026" y="502434"/>
                    </a:cubicBezTo>
                    <a:cubicBezTo>
                      <a:pt x="426524" y="503195"/>
                      <a:pt x="434683" y="513187"/>
                      <a:pt x="434967" y="514424"/>
                    </a:cubicBezTo>
                    <a:cubicBezTo>
                      <a:pt x="436296" y="519848"/>
                      <a:pt x="429844" y="512996"/>
                      <a:pt x="429560" y="512711"/>
                    </a:cubicBezTo>
                    <a:cubicBezTo>
                      <a:pt x="425765" y="508714"/>
                      <a:pt x="423394" y="511379"/>
                      <a:pt x="419504" y="513758"/>
                    </a:cubicBezTo>
                    <a:cubicBezTo>
                      <a:pt x="414096" y="516993"/>
                      <a:pt x="419409" y="497295"/>
                      <a:pt x="413717" y="503481"/>
                    </a:cubicBezTo>
                    <a:cubicBezTo>
                      <a:pt x="411061" y="506335"/>
                      <a:pt x="414002" y="510617"/>
                      <a:pt x="411725" y="514138"/>
                    </a:cubicBezTo>
                    <a:cubicBezTo>
                      <a:pt x="409163" y="518135"/>
                      <a:pt x="407835" y="513853"/>
                      <a:pt x="404989" y="512806"/>
                    </a:cubicBezTo>
                    <a:cubicBezTo>
                      <a:pt x="400625" y="511188"/>
                      <a:pt x="396261" y="518991"/>
                      <a:pt x="392751" y="520989"/>
                    </a:cubicBezTo>
                    <a:cubicBezTo>
                      <a:pt x="391803" y="521180"/>
                      <a:pt x="383644" y="522036"/>
                      <a:pt x="383359" y="521941"/>
                    </a:cubicBezTo>
                    <a:cubicBezTo>
                      <a:pt x="381367" y="520799"/>
                      <a:pt x="381177" y="518991"/>
                      <a:pt x="380229" y="517183"/>
                    </a:cubicBezTo>
                    <a:cubicBezTo>
                      <a:pt x="377383" y="511759"/>
                      <a:pt x="371596" y="527651"/>
                      <a:pt x="369509" y="522417"/>
                    </a:cubicBezTo>
                    <a:cubicBezTo>
                      <a:pt x="368750" y="520609"/>
                      <a:pt x="367517" y="514424"/>
                      <a:pt x="365430" y="514709"/>
                    </a:cubicBezTo>
                    <a:cubicBezTo>
                      <a:pt x="363437" y="514995"/>
                      <a:pt x="362109" y="516517"/>
                      <a:pt x="360402" y="517469"/>
                    </a:cubicBezTo>
                    <a:cubicBezTo>
                      <a:pt x="358409" y="518515"/>
                      <a:pt x="355373" y="515661"/>
                      <a:pt x="355184" y="513853"/>
                    </a:cubicBezTo>
                    <a:cubicBezTo>
                      <a:pt x="355184" y="510522"/>
                      <a:pt x="355184" y="506240"/>
                      <a:pt x="350535" y="506335"/>
                    </a:cubicBezTo>
                    <a:cubicBezTo>
                      <a:pt x="345318" y="506526"/>
                      <a:pt x="348448" y="512996"/>
                      <a:pt x="348543" y="516232"/>
                    </a:cubicBezTo>
                    <a:cubicBezTo>
                      <a:pt x="348543" y="518135"/>
                      <a:pt x="346456" y="522131"/>
                      <a:pt x="344084" y="520228"/>
                    </a:cubicBezTo>
                    <a:cubicBezTo>
                      <a:pt x="341807" y="518515"/>
                      <a:pt x="345697" y="512711"/>
                      <a:pt x="345318" y="509571"/>
                    </a:cubicBezTo>
                    <a:cubicBezTo>
                      <a:pt x="344464" y="503290"/>
                      <a:pt x="336400" y="513758"/>
                      <a:pt x="335451" y="514804"/>
                    </a:cubicBezTo>
                    <a:cubicBezTo>
                      <a:pt x="328431" y="521846"/>
                      <a:pt x="327483" y="512045"/>
                      <a:pt x="323213" y="517183"/>
                    </a:cubicBezTo>
                    <a:cubicBezTo>
                      <a:pt x="317711" y="523844"/>
                      <a:pt x="314296" y="498913"/>
                      <a:pt x="309078" y="513092"/>
                    </a:cubicBezTo>
                    <a:cubicBezTo>
                      <a:pt x="306991" y="518801"/>
                      <a:pt x="307181" y="522607"/>
                      <a:pt x="302722" y="516612"/>
                    </a:cubicBezTo>
                    <a:cubicBezTo>
                      <a:pt x="300635" y="513758"/>
                      <a:pt x="293046" y="514043"/>
                      <a:pt x="290864" y="517183"/>
                    </a:cubicBezTo>
                    <a:cubicBezTo>
                      <a:pt x="286120" y="523939"/>
                      <a:pt x="291053" y="527270"/>
                      <a:pt x="289156" y="532408"/>
                    </a:cubicBezTo>
                    <a:cubicBezTo>
                      <a:pt x="287733" y="536120"/>
                      <a:pt x="286595" y="536215"/>
                      <a:pt x="285077" y="533265"/>
                    </a:cubicBezTo>
                    <a:cubicBezTo>
                      <a:pt x="283179" y="529649"/>
                      <a:pt x="281662" y="532504"/>
                      <a:pt x="279954" y="534692"/>
                    </a:cubicBezTo>
                    <a:cubicBezTo>
                      <a:pt x="275685" y="538974"/>
                      <a:pt x="272459" y="528792"/>
                      <a:pt x="269519" y="537737"/>
                    </a:cubicBezTo>
                    <a:cubicBezTo>
                      <a:pt x="266388" y="547348"/>
                      <a:pt x="264965" y="532218"/>
                      <a:pt x="262214" y="531552"/>
                    </a:cubicBezTo>
                    <a:cubicBezTo>
                      <a:pt x="254719" y="529839"/>
                      <a:pt x="262214" y="539926"/>
                      <a:pt x="262403" y="540307"/>
                    </a:cubicBezTo>
                    <a:cubicBezTo>
                      <a:pt x="263732" y="546777"/>
                      <a:pt x="256142" y="541068"/>
                      <a:pt x="254624" y="538974"/>
                    </a:cubicBezTo>
                    <a:cubicBezTo>
                      <a:pt x="248553" y="530791"/>
                      <a:pt x="248837" y="550298"/>
                      <a:pt x="245802" y="547919"/>
                    </a:cubicBezTo>
                    <a:cubicBezTo>
                      <a:pt x="242197" y="544969"/>
                      <a:pt x="244663" y="540782"/>
                      <a:pt x="242481" y="537928"/>
                    </a:cubicBezTo>
                    <a:cubicBezTo>
                      <a:pt x="241153" y="536120"/>
                      <a:pt x="239256" y="539260"/>
                      <a:pt x="239161" y="540497"/>
                    </a:cubicBezTo>
                    <a:cubicBezTo>
                      <a:pt x="238876" y="543161"/>
                      <a:pt x="240110" y="546206"/>
                      <a:pt x="241248" y="548585"/>
                    </a:cubicBezTo>
                    <a:cubicBezTo>
                      <a:pt x="243715" y="553914"/>
                      <a:pt x="244474" y="559148"/>
                      <a:pt x="238402" y="551535"/>
                    </a:cubicBezTo>
                    <a:cubicBezTo>
                      <a:pt x="236694" y="549346"/>
                      <a:pt x="231951" y="537261"/>
                      <a:pt x="228820" y="544208"/>
                    </a:cubicBezTo>
                    <a:cubicBezTo>
                      <a:pt x="227113" y="547919"/>
                      <a:pt x="234987" y="555341"/>
                      <a:pt x="233279" y="561907"/>
                    </a:cubicBezTo>
                    <a:cubicBezTo>
                      <a:pt x="230623" y="572279"/>
                      <a:pt x="221516" y="556674"/>
                      <a:pt x="217626" y="558006"/>
                    </a:cubicBezTo>
                    <a:cubicBezTo>
                      <a:pt x="210890" y="560290"/>
                      <a:pt x="217626" y="564096"/>
                      <a:pt x="218670" y="566189"/>
                    </a:cubicBezTo>
                    <a:cubicBezTo>
                      <a:pt x="220662" y="570376"/>
                      <a:pt x="216108" y="571423"/>
                      <a:pt x="212503" y="573612"/>
                    </a:cubicBezTo>
                    <a:cubicBezTo>
                      <a:pt x="210701" y="576086"/>
                      <a:pt x="204534" y="575895"/>
                      <a:pt x="204344" y="571994"/>
                    </a:cubicBezTo>
                    <a:cubicBezTo>
                      <a:pt x="204344" y="569900"/>
                      <a:pt x="204914" y="566284"/>
                      <a:pt x="201593" y="566855"/>
                    </a:cubicBezTo>
                    <a:cubicBezTo>
                      <a:pt x="198747" y="567331"/>
                      <a:pt x="187553" y="578274"/>
                      <a:pt x="186035" y="572184"/>
                    </a:cubicBezTo>
                    <a:cubicBezTo>
                      <a:pt x="184612" y="566570"/>
                      <a:pt x="182620" y="576371"/>
                      <a:pt x="182240" y="576752"/>
                    </a:cubicBezTo>
                    <a:cubicBezTo>
                      <a:pt x="181102" y="577703"/>
                      <a:pt x="178351" y="578274"/>
                      <a:pt x="176928" y="578560"/>
                    </a:cubicBezTo>
                    <a:cubicBezTo>
                      <a:pt x="174177" y="579036"/>
                      <a:pt x="178541" y="583127"/>
                      <a:pt x="179015" y="583698"/>
                    </a:cubicBezTo>
                    <a:cubicBezTo>
                      <a:pt x="180058" y="585221"/>
                      <a:pt x="187838" y="591406"/>
                      <a:pt x="187268" y="593024"/>
                    </a:cubicBezTo>
                    <a:cubicBezTo>
                      <a:pt x="186699" y="594641"/>
                      <a:pt x="178446" y="587505"/>
                      <a:pt x="179299" y="593975"/>
                    </a:cubicBezTo>
                    <a:cubicBezTo>
                      <a:pt x="179774" y="597211"/>
                      <a:pt x="182810" y="598828"/>
                      <a:pt x="184422" y="601207"/>
                    </a:cubicBezTo>
                    <a:cubicBezTo>
                      <a:pt x="186699" y="604728"/>
                      <a:pt x="182430" y="611484"/>
                      <a:pt x="179964" y="607297"/>
                    </a:cubicBezTo>
                    <a:cubicBezTo>
                      <a:pt x="178920" y="605489"/>
                      <a:pt x="179584" y="602825"/>
                      <a:pt x="178541" y="601398"/>
                    </a:cubicBezTo>
                    <a:cubicBezTo>
                      <a:pt x="176738" y="598828"/>
                      <a:pt x="174366" y="602349"/>
                      <a:pt x="174556" y="604443"/>
                    </a:cubicBezTo>
                    <a:cubicBezTo>
                      <a:pt x="174651" y="605870"/>
                      <a:pt x="177402" y="612150"/>
                      <a:pt x="174082" y="612246"/>
                    </a:cubicBezTo>
                    <a:cubicBezTo>
                      <a:pt x="171046" y="612341"/>
                      <a:pt x="172279" y="607583"/>
                      <a:pt x="168864" y="607963"/>
                    </a:cubicBezTo>
                    <a:cubicBezTo>
                      <a:pt x="164595" y="608439"/>
                      <a:pt x="168959" y="615291"/>
                      <a:pt x="164880" y="613768"/>
                    </a:cubicBezTo>
                    <a:cubicBezTo>
                      <a:pt x="159282" y="611675"/>
                      <a:pt x="161844" y="613292"/>
                      <a:pt x="160326" y="617860"/>
                    </a:cubicBezTo>
                    <a:cubicBezTo>
                      <a:pt x="159852" y="619382"/>
                      <a:pt x="157480" y="620905"/>
                      <a:pt x="156152" y="621856"/>
                    </a:cubicBezTo>
                    <a:cubicBezTo>
                      <a:pt x="152167" y="624711"/>
                      <a:pt x="155393" y="631087"/>
                      <a:pt x="150365" y="630230"/>
                    </a:cubicBezTo>
                    <a:cubicBezTo>
                      <a:pt x="146570" y="629659"/>
                      <a:pt x="147329" y="632514"/>
                      <a:pt x="149985" y="633656"/>
                    </a:cubicBezTo>
                    <a:cubicBezTo>
                      <a:pt x="152642" y="634703"/>
                      <a:pt x="165828" y="636511"/>
                      <a:pt x="155772" y="641744"/>
                    </a:cubicBezTo>
                    <a:cubicBezTo>
                      <a:pt x="145147" y="640888"/>
                      <a:pt x="154729" y="649167"/>
                      <a:pt x="154919" y="654115"/>
                    </a:cubicBezTo>
                    <a:cubicBezTo>
                      <a:pt x="155298" y="663535"/>
                      <a:pt x="147519" y="663345"/>
                      <a:pt x="140973" y="664963"/>
                    </a:cubicBezTo>
                    <a:lnTo>
                      <a:pt x="141542" y="674764"/>
                    </a:lnTo>
                    <a:cubicBezTo>
                      <a:pt x="132435" y="679236"/>
                      <a:pt x="122379" y="680854"/>
                      <a:pt x="112608" y="683043"/>
                    </a:cubicBezTo>
                    <a:cubicBezTo>
                      <a:pt x="112133" y="683138"/>
                      <a:pt x="112703" y="688181"/>
                      <a:pt x="111564" y="689894"/>
                    </a:cubicBezTo>
                    <a:lnTo>
                      <a:pt x="111564" y="689894"/>
                    </a:lnTo>
                    <a:cubicBezTo>
                      <a:pt x="108718" y="687420"/>
                      <a:pt x="104923" y="685707"/>
                      <a:pt x="102267" y="683043"/>
                    </a:cubicBezTo>
                    <a:cubicBezTo>
                      <a:pt x="100370" y="681139"/>
                      <a:pt x="97144" y="676477"/>
                      <a:pt x="93729" y="678761"/>
                    </a:cubicBezTo>
                    <a:cubicBezTo>
                      <a:pt x="91073" y="680473"/>
                      <a:pt x="94014" y="687325"/>
                      <a:pt x="89175" y="686659"/>
                    </a:cubicBezTo>
                    <a:cubicBezTo>
                      <a:pt x="83009" y="685897"/>
                      <a:pt x="86329" y="678856"/>
                      <a:pt x="83673" y="675716"/>
                    </a:cubicBezTo>
                    <a:cubicBezTo>
                      <a:pt x="81586" y="673241"/>
                      <a:pt x="79025" y="675716"/>
                      <a:pt x="81112" y="678380"/>
                    </a:cubicBezTo>
                    <a:cubicBezTo>
                      <a:pt x="83199" y="680949"/>
                      <a:pt x="84242" y="681139"/>
                      <a:pt x="84812" y="684565"/>
                    </a:cubicBezTo>
                    <a:cubicBezTo>
                      <a:pt x="85665" y="689418"/>
                      <a:pt x="82535" y="688181"/>
                      <a:pt x="78930" y="690084"/>
                    </a:cubicBezTo>
                    <a:cubicBezTo>
                      <a:pt x="72763" y="695794"/>
                      <a:pt x="71151" y="701503"/>
                      <a:pt x="69253" y="690084"/>
                    </a:cubicBezTo>
                    <a:cubicBezTo>
                      <a:pt x="67641" y="680283"/>
                      <a:pt x="59102" y="693891"/>
                      <a:pt x="55592" y="694462"/>
                    </a:cubicBezTo>
                    <a:cubicBezTo>
                      <a:pt x="49426" y="695413"/>
                      <a:pt x="55118" y="686849"/>
                      <a:pt x="54359" y="685041"/>
                    </a:cubicBezTo>
                    <a:cubicBezTo>
                      <a:pt x="51608" y="678094"/>
                      <a:pt x="43165" y="691702"/>
                      <a:pt x="41078" y="690370"/>
                    </a:cubicBezTo>
                    <a:cubicBezTo>
                      <a:pt x="38042" y="688467"/>
                      <a:pt x="41837" y="683994"/>
                      <a:pt x="42501" y="681806"/>
                    </a:cubicBezTo>
                    <a:cubicBezTo>
                      <a:pt x="43449" y="678475"/>
                      <a:pt x="39465" y="676096"/>
                      <a:pt x="38232" y="679617"/>
                    </a:cubicBezTo>
                    <a:cubicBezTo>
                      <a:pt x="37662" y="681330"/>
                      <a:pt x="38706" y="683899"/>
                      <a:pt x="38516" y="685802"/>
                    </a:cubicBezTo>
                    <a:cubicBezTo>
                      <a:pt x="37852" y="691321"/>
                      <a:pt x="34152" y="681996"/>
                      <a:pt x="33868" y="681044"/>
                    </a:cubicBezTo>
                    <a:cubicBezTo>
                      <a:pt x="33298" y="678761"/>
                      <a:pt x="28555" y="671338"/>
                      <a:pt x="26753" y="676667"/>
                    </a:cubicBezTo>
                    <a:cubicBezTo>
                      <a:pt x="26089" y="678570"/>
                      <a:pt x="27986" y="683233"/>
                      <a:pt x="28081" y="685517"/>
                    </a:cubicBezTo>
                    <a:cubicBezTo>
                      <a:pt x="28081" y="688467"/>
                      <a:pt x="25140" y="689799"/>
                      <a:pt x="24666" y="686659"/>
                    </a:cubicBezTo>
                    <a:cubicBezTo>
                      <a:pt x="24286" y="684280"/>
                      <a:pt x="25804" y="681710"/>
                      <a:pt x="25235" y="679522"/>
                    </a:cubicBezTo>
                    <a:cubicBezTo>
                      <a:pt x="24571" y="676952"/>
                      <a:pt x="16981" y="682852"/>
                      <a:pt x="12807" y="676762"/>
                    </a:cubicBezTo>
                    <a:cubicBezTo>
                      <a:pt x="11194" y="674288"/>
                      <a:pt x="7684" y="677524"/>
                      <a:pt x="6166" y="677048"/>
                    </a:cubicBezTo>
                    <a:cubicBezTo>
                      <a:pt x="4174" y="676572"/>
                      <a:pt x="1708" y="672480"/>
                      <a:pt x="0" y="670958"/>
                    </a:cubicBezTo>
                    <a:lnTo>
                      <a:pt x="0" y="670958"/>
                    </a:lnTo>
                    <a:lnTo>
                      <a:pt x="949" y="273866"/>
                    </a:lnTo>
                    <a:lnTo>
                      <a:pt x="949" y="273866"/>
                    </a:lnTo>
                    <a:lnTo>
                      <a:pt x="10815" y="266539"/>
                    </a:lnTo>
                    <a:cubicBezTo>
                      <a:pt x="19732" y="252931"/>
                      <a:pt x="17551" y="233519"/>
                      <a:pt x="36903" y="230664"/>
                    </a:cubicBezTo>
                    <a:cubicBezTo>
                      <a:pt x="45252" y="229427"/>
                      <a:pt x="50659" y="221244"/>
                      <a:pt x="56446" y="215629"/>
                    </a:cubicBezTo>
                    <a:cubicBezTo>
                      <a:pt x="62423" y="209920"/>
                      <a:pt x="73617" y="205733"/>
                      <a:pt x="76653" y="197645"/>
                    </a:cubicBezTo>
                    <a:cubicBezTo>
                      <a:pt x="77317" y="192982"/>
                      <a:pt x="76179" y="188414"/>
                      <a:pt x="76653" y="183847"/>
                    </a:cubicBezTo>
                    <a:cubicBezTo>
                      <a:pt x="79025" y="182134"/>
                      <a:pt x="82250" y="182039"/>
                      <a:pt x="85286" y="181182"/>
                    </a:cubicBezTo>
                    <a:cubicBezTo>
                      <a:pt x="90219" y="179755"/>
                      <a:pt x="96860" y="174997"/>
                      <a:pt x="100085" y="171476"/>
                    </a:cubicBezTo>
                    <a:cubicBezTo>
                      <a:pt x="105777" y="165196"/>
                      <a:pt x="118015" y="158820"/>
                      <a:pt x="125130" y="153587"/>
                    </a:cubicBezTo>
                    <a:lnTo>
                      <a:pt x="140024" y="142548"/>
                    </a:lnTo>
                    <a:cubicBezTo>
                      <a:pt x="141732" y="141311"/>
                      <a:pt x="151029" y="149019"/>
                      <a:pt x="153875" y="149685"/>
                    </a:cubicBezTo>
                    <a:cubicBezTo>
                      <a:pt x="158144" y="148163"/>
                      <a:pt x="160895" y="146640"/>
                      <a:pt x="164690" y="144452"/>
                    </a:cubicBezTo>
                    <a:cubicBezTo>
                      <a:pt x="168010" y="142453"/>
                      <a:pt x="170002" y="143785"/>
                      <a:pt x="173133" y="142834"/>
                    </a:cubicBezTo>
                    <a:cubicBezTo>
                      <a:pt x="180058" y="140550"/>
                      <a:pt x="198747" y="122660"/>
                      <a:pt x="198747" y="115333"/>
                    </a:cubicBezTo>
                    <a:cubicBezTo>
                      <a:pt x="198747" y="113716"/>
                      <a:pt x="203396" y="110956"/>
                      <a:pt x="204724" y="110005"/>
                    </a:cubicBezTo>
                    <a:cubicBezTo>
                      <a:pt x="208234" y="107530"/>
                      <a:pt x="209847" y="103248"/>
                      <a:pt x="212883" y="100013"/>
                    </a:cubicBezTo>
                    <a:cubicBezTo>
                      <a:pt x="217436" y="95160"/>
                      <a:pt x="212788" y="93067"/>
                      <a:pt x="218005" y="88594"/>
                    </a:cubicBezTo>
                    <a:cubicBezTo>
                      <a:pt x="218954" y="88309"/>
                      <a:pt x="223223" y="83931"/>
                      <a:pt x="223982" y="82790"/>
                    </a:cubicBezTo>
                    <a:lnTo>
                      <a:pt x="231382" y="72227"/>
                    </a:lnTo>
                    <a:cubicBezTo>
                      <a:pt x="234228" y="68135"/>
                      <a:pt x="239256" y="64995"/>
                      <a:pt x="241058" y="60332"/>
                    </a:cubicBezTo>
                    <a:lnTo>
                      <a:pt x="240584" y="55479"/>
                    </a:lnTo>
                    <a:lnTo>
                      <a:pt x="240584" y="55479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</p:grpSp>
        <p:grpSp>
          <p:nvGrpSpPr>
            <p:cNvPr id="197" name="Graphic 175">
              <a:extLst>
                <a:ext uri="{FF2B5EF4-FFF2-40B4-BE49-F238E27FC236}">
                  <a16:creationId xmlns:a16="http://schemas.microsoft.com/office/drawing/2014/main" id="{B3E44085-B1CF-9406-63CF-A91B9E42482E}"/>
                </a:ext>
              </a:extLst>
            </p:cNvPr>
            <p:cNvGrpSpPr/>
            <p:nvPr/>
          </p:nvGrpSpPr>
          <p:grpSpPr>
            <a:xfrm>
              <a:off x="4918610" y="2550887"/>
              <a:ext cx="639141" cy="1617676"/>
              <a:chOff x="4918610" y="2550887"/>
              <a:chExt cx="639141" cy="1617676"/>
            </a:xfrm>
            <a:noFill/>
          </p:grpSpPr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A57E89B9-BC38-B3EF-161D-40C5FF3C9C02}"/>
                  </a:ext>
                </a:extLst>
              </p:cNvPr>
              <p:cNvSpPr/>
              <p:nvPr/>
            </p:nvSpPr>
            <p:spPr>
              <a:xfrm>
                <a:off x="5134233" y="2550887"/>
                <a:ext cx="364860" cy="917793"/>
              </a:xfrm>
              <a:custGeom>
                <a:avLst/>
                <a:gdLst>
                  <a:gd name="connsiteX0" fmla="*/ 180817 w 364860"/>
                  <a:gd name="connsiteY0" fmla="*/ 92112 h 917793"/>
                  <a:gd name="connsiteX1" fmla="*/ 180248 w 364860"/>
                  <a:gd name="connsiteY1" fmla="*/ 100106 h 917793"/>
                  <a:gd name="connsiteX2" fmla="*/ 181861 w 364860"/>
                  <a:gd name="connsiteY2" fmla="*/ 119898 h 917793"/>
                  <a:gd name="connsiteX3" fmla="*/ 173228 w 364860"/>
                  <a:gd name="connsiteY3" fmla="*/ 129033 h 917793"/>
                  <a:gd name="connsiteX4" fmla="*/ 170477 w 364860"/>
                  <a:gd name="connsiteY4" fmla="*/ 139120 h 917793"/>
                  <a:gd name="connsiteX5" fmla="*/ 165923 w 364860"/>
                  <a:gd name="connsiteY5" fmla="*/ 154060 h 917793"/>
                  <a:gd name="connsiteX6" fmla="*/ 151503 w 364860"/>
                  <a:gd name="connsiteY6" fmla="*/ 164147 h 917793"/>
                  <a:gd name="connsiteX7" fmla="*/ 147614 w 364860"/>
                  <a:gd name="connsiteY7" fmla="*/ 167477 h 917793"/>
                  <a:gd name="connsiteX8" fmla="*/ 154065 w 364860"/>
                  <a:gd name="connsiteY8" fmla="*/ 174233 h 917793"/>
                  <a:gd name="connsiteX9" fmla="*/ 164595 w 364860"/>
                  <a:gd name="connsiteY9" fmla="*/ 183654 h 917793"/>
                  <a:gd name="connsiteX10" fmla="*/ 165544 w 364860"/>
                  <a:gd name="connsiteY10" fmla="*/ 189649 h 917793"/>
                  <a:gd name="connsiteX11" fmla="*/ 172469 w 364860"/>
                  <a:gd name="connsiteY11" fmla="*/ 194407 h 917793"/>
                  <a:gd name="connsiteX12" fmla="*/ 174556 w 364860"/>
                  <a:gd name="connsiteY12" fmla="*/ 202876 h 917793"/>
                  <a:gd name="connsiteX13" fmla="*/ 186035 w 364860"/>
                  <a:gd name="connsiteY13" fmla="*/ 206301 h 917793"/>
                  <a:gd name="connsiteX14" fmla="*/ 198842 w 364860"/>
                  <a:gd name="connsiteY14" fmla="*/ 217720 h 917793"/>
                  <a:gd name="connsiteX15" fmla="*/ 214400 w 364860"/>
                  <a:gd name="connsiteY15" fmla="*/ 236181 h 917793"/>
                  <a:gd name="connsiteX16" fmla="*/ 225120 w 364860"/>
                  <a:gd name="connsiteY16" fmla="*/ 247790 h 917793"/>
                  <a:gd name="connsiteX17" fmla="*/ 237928 w 364860"/>
                  <a:gd name="connsiteY17" fmla="*/ 256925 h 917793"/>
                  <a:gd name="connsiteX18" fmla="*/ 257091 w 364860"/>
                  <a:gd name="connsiteY18" fmla="*/ 269391 h 917793"/>
                  <a:gd name="connsiteX19" fmla="*/ 267621 w 364860"/>
                  <a:gd name="connsiteY19" fmla="*/ 281476 h 917793"/>
                  <a:gd name="connsiteX20" fmla="*/ 267906 w 364860"/>
                  <a:gd name="connsiteY20" fmla="*/ 290706 h 917793"/>
                  <a:gd name="connsiteX21" fmla="*/ 271511 w 364860"/>
                  <a:gd name="connsiteY21" fmla="*/ 296225 h 917793"/>
                  <a:gd name="connsiteX22" fmla="*/ 267242 w 364860"/>
                  <a:gd name="connsiteY22" fmla="*/ 303076 h 917793"/>
                  <a:gd name="connsiteX23" fmla="*/ 262024 w 364860"/>
                  <a:gd name="connsiteY23" fmla="*/ 313829 h 917793"/>
                  <a:gd name="connsiteX24" fmla="*/ 258798 w 364860"/>
                  <a:gd name="connsiteY24" fmla="*/ 327151 h 917793"/>
                  <a:gd name="connsiteX25" fmla="*/ 252822 w 364860"/>
                  <a:gd name="connsiteY25" fmla="*/ 322489 h 917793"/>
                  <a:gd name="connsiteX26" fmla="*/ 246655 w 364860"/>
                  <a:gd name="connsiteY26" fmla="*/ 322774 h 917793"/>
                  <a:gd name="connsiteX27" fmla="*/ 234133 w 364860"/>
                  <a:gd name="connsiteY27" fmla="*/ 319158 h 917793"/>
                  <a:gd name="connsiteX28" fmla="*/ 218480 w 364860"/>
                  <a:gd name="connsiteY28" fmla="*/ 322489 h 917793"/>
                  <a:gd name="connsiteX29" fmla="*/ 204534 w 364860"/>
                  <a:gd name="connsiteY29" fmla="*/ 325248 h 917793"/>
                  <a:gd name="connsiteX30" fmla="*/ 211080 w 364860"/>
                  <a:gd name="connsiteY30" fmla="*/ 337333 h 917793"/>
                  <a:gd name="connsiteX31" fmla="*/ 213926 w 364860"/>
                  <a:gd name="connsiteY31" fmla="*/ 348847 h 917793"/>
                  <a:gd name="connsiteX32" fmla="*/ 206432 w 364860"/>
                  <a:gd name="connsiteY32" fmla="*/ 352558 h 917793"/>
                  <a:gd name="connsiteX33" fmla="*/ 205578 w 364860"/>
                  <a:gd name="connsiteY33" fmla="*/ 358458 h 917793"/>
                  <a:gd name="connsiteX34" fmla="*/ 198558 w 364860"/>
                  <a:gd name="connsiteY34" fmla="*/ 354461 h 917793"/>
                  <a:gd name="connsiteX35" fmla="*/ 193909 w 364860"/>
                  <a:gd name="connsiteY35" fmla="*/ 357221 h 917793"/>
                  <a:gd name="connsiteX36" fmla="*/ 189830 w 364860"/>
                  <a:gd name="connsiteY36" fmla="*/ 355698 h 917793"/>
                  <a:gd name="connsiteX37" fmla="*/ 182810 w 364860"/>
                  <a:gd name="connsiteY37" fmla="*/ 361218 h 917793"/>
                  <a:gd name="connsiteX38" fmla="*/ 180723 w 364860"/>
                  <a:gd name="connsiteY38" fmla="*/ 365119 h 917793"/>
                  <a:gd name="connsiteX39" fmla="*/ 180248 w 364860"/>
                  <a:gd name="connsiteY39" fmla="*/ 376823 h 917793"/>
                  <a:gd name="connsiteX40" fmla="*/ 181956 w 364860"/>
                  <a:gd name="connsiteY40" fmla="*/ 385197 h 917793"/>
                  <a:gd name="connsiteX41" fmla="*/ 184422 w 364860"/>
                  <a:gd name="connsiteY41" fmla="*/ 391002 h 917793"/>
                  <a:gd name="connsiteX42" fmla="*/ 191727 w 364860"/>
                  <a:gd name="connsiteY42" fmla="*/ 389194 h 917793"/>
                  <a:gd name="connsiteX43" fmla="*/ 198083 w 364860"/>
                  <a:gd name="connsiteY43" fmla="*/ 397473 h 917793"/>
                  <a:gd name="connsiteX44" fmla="*/ 194478 w 364860"/>
                  <a:gd name="connsiteY44" fmla="*/ 404990 h 917793"/>
                  <a:gd name="connsiteX45" fmla="*/ 201214 w 364860"/>
                  <a:gd name="connsiteY45" fmla="*/ 410604 h 917793"/>
                  <a:gd name="connsiteX46" fmla="*/ 206432 w 364860"/>
                  <a:gd name="connsiteY46" fmla="*/ 418883 h 917793"/>
                  <a:gd name="connsiteX47" fmla="*/ 208519 w 364860"/>
                  <a:gd name="connsiteY47" fmla="*/ 422118 h 917793"/>
                  <a:gd name="connsiteX48" fmla="*/ 214400 w 364860"/>
                  <a:gd name="connsiteY48" fmla="*/ 426686 h 917793"/>
                  <a:gd name="connsiteX49" fmla="*/ 213831 w 364860"/>
                  <a:gd name="connsiteY49" fmla="*/ 434203 h 917793"/>
                  <a:gd name="connsiteX50" fmla="*/ 217057 w 364860"/>
                  <a:gd name="connsiteY50" fmla="*/ 437058 h 917793"/>
                  <a:gd name="connsiteX51" fmla="*/ 216582 w 364860"/>
                  <a:gd name="connsiteY51" fmla="*/ 444005 h 917793"/>
                  <a:gd name="connsiteX52" fmla="*/ 215254 w 364860"/>
                  <a:gd name="connsiteY52" fmla="*/ 448382 h 917793"/>
                  <a:gd name="connsiteX53" fmla="*/ 215823 w 364860"/>
                  <a:gd name="connsiteY53" fmla="*/ 455424 h 917793"/>
                  <a:gd name="connsiteX54" fmla="*/ 216108 w 364860"/>
                  <a:gd name="connsiteY54" fmla="*/ 464939 h 917793"/>
                  <a:gd name="connsiteX55" fmla="*/ 221326 w 364860"/>
                  <a:gd name="connsiteY55" fmla="*/ 469602 h 917793"/>
                  <a:gd name="connsiteX56" fmla="*/ 226259 w 364860"/>
                  <a:gd name="connsiteY56" fmla="*/ 474836 h 917793"/>
                  <a:gd name="connsiteX57" fmla="*/ 230433 w 364860"/>
                  <a:gd name="connsiteY57" fmla="*/ 487206 h 917793"/>
                  <a:gd name="connsiteX58" fmla="*/ 242861 w 364860"/>
                  <a:gd name="connsiteY58" fmla="*/ 486635 h 917793"/>
                  <a:gd name="connsiteX59" fmla="*/ 249217 w 364860"/>
                  <a:gd name="connsiteY59" fmla="*/ 482543 h 917793"/>
                  <a:gd name="connsiteX60" fmla="*/ 260791 w 364860"/>
                  <a:gd name="connsiteY60" fmla="*/ 486540 h 917793"/>
                  <a:gd name="connsiteX61" fmla="*/ 278815 w 364860"/>
                  <a:gd name="connsiteY61" fmla="*/ 487777 h 917793"/>
                  <a:gd name="connsiteX62" fmla="*/ 292761 w 364860"/>
                  <a:gd name="connsiteY62" fmla="*/ 482734 h 917793"/>
                  <a:gd name="connsiteX63" fmla="*/ 304904 w 364860"/>
                  <a:gd name="connsiteY63" fmla="*/ 482734 h 917793"/>
                  <a:gd name="connsiteX64" fmla="*/ 321506 w 364860"/>
                  <a:gd name="connsiteY64" fmla="*/ 480545 h 917793"/>
                  <a:gd name="connsiteX65" fmla="*/ 327767 w 364860"/>
                  <a:gd name="connsiteY65" fmla="*/ 491583 h 917793"/>
                  <a:gd name="connsiteX66" fmla="*/ 328052 w 364860"/>
                  <a:gd name="connsiteY66" fmla="*/ 502526 h 917793"/>
                  <a:gd name="connsiteX67" fmla="*/ 333744 w 364860"/>
                  <a:gd name="connsiteY67" fmla="*/ 515658 h 917793"/>
                  <a:gd name="connsiteX68" fmla="*/ 344843 w 364860"/>
                  <a:gd name="connsiteY68" fmla="*/ 516515 h 917793"/>
                  <a:gd name="connsiteX69" fmla="*/ 353097 w 364860"/>
                  <a:gd name="connsiteY69" fmla="*/ 530027 h 917793"/>
                  <a:gd name="connsiteX70" fmla="*/ 348828 w 364860"/>
                  <a:gd name="connsiteY70" fmla="*/ 548392 h 917793"/>
                  <a:gd name="connsiteX71" fmla="*/ 353002 w 364860"/>
                  <a:gd name="connsiteY71" fmla="*/ 572277 h 917793"/>
                  <a:gd name="connsiteX72" fmla="*/ 351674 w 364860"/>
                  <a:gd name="connsiteY72" fmla="*/ 582459 h 917793"/>
                  <a:gd name="connsiteX73" fmla="*/ 364860 w 364860"/>
                  <a:gd name="connsiteY73" fmla="*/ 593973 h 917793"/>
                  <a:gd name="connsiteX74" fmla="*/ 364481 w 364860"/>
                  <a:gd name="connsiteY74" fmla="*/ 605106 h 917793"/>
                  <a:gd name="connsiteX75" fmla="*/ 364481 w 364860"/>
                  <a:gd name="connsiteY75" fmla="*/ 605106 h 917793"/>
                  <a:gd name="connsiteX76" fmla="*/ 357745 w 364860"/>
                  <a:gd name="connsiteY76" fmla="*/ 605582 h 917793"/>
                  <a:gd name="connsiteX77" fmla="*/ 350820 w 364860"/>
                  <a:gd name="connsiteY77" fmla="*/ 611862 h 917793"/>
                  <a:gd name="connsiteX78" fmla="*/ 350630 w 364860"/>
                  <a:gd name="connsiteY78" fmla="*/ 622710 h 917793"/>
                  <a:gd name="connsiteX79" fmla="*/ 335357 w 364860"/>
                  <a:gd name="connsiteY79" fmla="*/ 635271 h 917793"/>
                  <a:gd name="connsiteX80" fmla="*/ 327672 w 364860"/>
                  <a:gd name="connsiteY80" fmla="*/ 644216 h 917793"/>
                  <a:gd name="connsiteX81" fmla="*/ 336210 w 364860"/>
                  <a:gd name="connsiteY81" fmla="*/ 666863 h 917793"/>
                  <a:gd name="connsiteX82" fmla="*/ 339626 w 364860"/>
                  <a:gd name="connsiteY82" fmla="*/ 679710 h 917793"/>
                  <a:gd name="connsiteX83" fmla="*/ 353286 w 364860"/>
                  <a:gd name="connsiteY83" fmla="*/ 691795 h 917793"/>
                  <a:gd name="connsiteX84" fmla="*/ 349871 w 364860"/>
                  <a:gd name="connsiteY84" fmla="*/ 707305 h 917793"/>
                  <a:gd name="connsiteX85" fmla="*/ 349871 w 364860"/>
                  <a:gd name="connsiteY85" fmla="*/ 707305 h 917793"/>
                  <a:gd name="connsiteX86" fmla="*/ 348259 w 364860"/>
                  <a:gd name="connsiteY86" fmla="*/ 722150 h 917793"/>
                  <a:gd name="connsiteX87" fmla="*/ 345792 w 364860"/>
                  <a:gd name="connsiteY87" fmla="*/ 734235 h 917793"/>
                  <a:gd name="connsiteX88" fmla="*/ 340384 w 364860"/>
                  <a:gd name="connsiteY88" fmla="*/ 744512 h 917793"/>
                  <a:gd name="connsiteX89" fmla="*/ 326629 w 364860"/>
                  <a:gd name="connsiteY89" fmla="*/ 750507 h 917793"/>
                  <a:gd name="connsiteX90" fmla="*/ 314770 w 364860"/>
                  <a:gd name="connsiteY90" fmla="*/ 760022 h 917793"/>
                  <a:gd name="connsiteX91" fmla="*/ 309458 w 364860"/>
                  <a:gd name="connsiteY91" fmla="*/ 766683 h 917793"/>
                  <a:gd name="connsiteX92" fmla="*/ 306422 w 364860"/>
                  <a:gd name="connsiteY92" fmla="*/ 787808 h 917793"/>
                  <a:gd name="connsiteX93" fmla="*/ 299971 w 364860"/>
                  <a:gd name="connsiteY93" fmla="*/ 799132 h 917793"/>
                  <a:gd name="connsiteX94" fmla="*/ 293235 w 364860"/>
                  <a:gd name="connsiteY94" fmla="*/ 809790 h 917793"/>
                  <a:gd name="connsiteX95" fmla="*/ 292287 w 364860"/>
                  <a:gd name="connsiteY95" fmla="*/ 817212 h 917793"/>
                  <a:gd name="connsiteX96" fmla="*/ 284033 w 364860"/>
                  <a:gd name="connsiteY96" fmla="*/ 823873 h 917793"/>
                  <a:gd name="connsiteX97" fmla="*/ 278057 w 364860"/>
                  <a:gd name="connsiteY97" fmla="*/ 826633 h 917793"/>
                  <a:gd name="connsiteX98" fmla="*/ 268570 w 364860"/>
                  <a:gd name="connsiteY98" fmla="*/ 833008 h 917793"/>
                  <a:gd name="connsiteX99" fmla="*/ 259273 w 364860"/>
                  <a:gd name="connsiteY99" fmla="*/ 838242 h 917793"/>
                  <a:gd name="connsiteX100" fmla="*/ 265060 w 364860"/>
                  <a:gd name="connsiteY100" fmla="*/ 850993 h 917793"/>
                  <a:gd name="connsiteX101" fmla="*/ 266388 w 364860"/>
                  <a:gd name="connsiteY101" fmla="*/ 859081 h 917793"/>
                  <a:gd name="connsiteX102" fmla="*/ 274831 w 364860"/>
                  <a:gd name="connsiteY102" fmla="*/ 866123 h 917793"/>
                  <a:gd name="connsiteX103" fmla="*/ 280239 w 364860"/>
                  <a:gd name="connsiteY103" fmla="*/ 869358 h 917793"/>
                  <a:gd name="connsiteX104" fmla="*/ 282326 w 364860"/>
                  <a:gd name="connsiteY104" fmla="*/ 875829 h 917793"/>
                  <a:gd name="connsiteX105" fmla="*/ 274736 w 364860"/>
                  <a:gd name="connsiteY105" fmla="*/ 887914 h 917793"/>
                  <a:gd name="connsiteX106" fmla="*/ 270942 w 364860"/>
                  <a:gd name="connsiteY106" fmla="*/ 897525 h 917793"/>
                  <a:gd name="connsiteX107" fmla="*/ 262593 w 364860"/>
                  <a:gd name="connsiteY107" fmla="*/ 905423 h 917793"/>
                  <a:gd name="connsiteX108" fmla="*/ 250924 w 364860"/>
                  <a:gd name="connsiteY108" fmla="*/ 913892 h 917793"/>
                  <a:gd name="connsiteX109" fmla="*/ 233184 w 364860"/>
                  <a:gd name="connsiteY109" fmla="*/ 917793 h 917793"/>
                  <a:gd name="connsiteX110" fmla="*/ 221136 w 364860"/>
                  <a:gd name="connsiteY110" fmla="*/ 911323 h 917793"/>
                  <a:gd name="connsiteX111" fmla="*/ 210511 w 364860"/>
                  <a:gd name="connsiteY111" fmla="*/ 909991 h 917793"/>
                  <a:gd name="connsiteX112" fmla="*/ 205862 w 364860"/>
                  <a:gd name="connsiteY112" fmla="*/ 903425 h 917793"/>
                  <a:gd name="connsiteX113" fmla="*/ 197135 w 364860"/>
                  <a:gd name="connsiteY113" fmla="*/ 901617 h 917793"/>
                  <a:gd name="connsiteX114" fmla="*/ 186699 w 364860"/>
                  <a:gd name="connsiteY114" fmla="*/ 890864 h 917793"/>
                  <a:gd name="connsiteX115" fmla="*/ 170003 w 364860"/>
                  <a:gd name="connsiteY115" fmla="*/ 892482 h 917793"/>
                  <a:gd name="connsiteX116" fmla="*/ 149985 w 364860"/>
                  <a:gd name="connsiteY116" fmla="*/ 884108 h 917793"/>
                  <a:gd name="connsiteX117" fmla="*/ 140783 w 364860"/>
                  <a:gd name="connsiteY117" fmla="*/ 875258 h 917793"/>
                  <a:gd name="connsiteX118" fmla="*/ 130538 w 364860"/>
                  <a:gd name="connsiteY118" fmla="*/ 880397 h 917793"/>
                  <a:gd name="connsiteX119" fmla="*/ 124940 w 364860"/>
                  <a:gd name="connsiteY119" fmla="*/ 873831 h 917793"/>
                  <a:gd name="connsiteX120" fmla="*/ 123043 w 364860"/>
                  <a:gd name="connsiteY120" fmla="*/ 866123 h 917793"/>
                  <a:gd name="connsiteX121" fmla="*/ 117636 w 364860"/>
                  <a:gd name="connsiteY121" fmla="*/ 876019 h 917793"/>
                  <a:gd name="connsiteX122" fmla="*/ 104734 w 364860"/>
                  <a:gd name="connsiteY122" fmla="*/ 871452 h 917793"/>
                  <a:gd name="connsiteX123" fmla="*/ 97144 w 364860"/>
                  <a:gd name="connsiteY123" fmla="*/ 879921 h 917793"/>
                  <a:gd name="connsiteX124" fmla="*/ 87373 w 364860"/>
                  <a:gd name="connsiteY124" fmla="*/ 883442 h 917793"/>
                  <a:gd name="connsiteX125" fmla="*/ 89460 w 364860"/>
                  <a:gd name="connsiteY125" fmla="*/ 896288 h 917793"/>
                  <a:gd name="connsiteX126" fmla="*/ 86899 w 364860"/>
                  <a:gd name="connsiteY126" fmla="*/ 903139 h 917793"/>
                  <a:gd name="connsiteX127" fmla="*/ 86899 w 364860"/>
                  <a:gd name="connsiteY127" fmla="*/ 903139 h 917793"/>
                  <a:gd name="connsiteX128" fmla="*/ 75799 w 364860"/>
                  <a:gd name="connsiteY128" fmla="*/ 889722 h 917793"/>
                  <a:gd name="connsiteX129" fmla="*/ 71056 w 364860"/>
                  <a:gd name="connsiteY129" fmla="*/ 866123 h 917793"/>
                  <a:gd name="connsiteX130" fmla="*/ 77507 w 364860"/>
                  <a:gd name="connsiteY130" fmla="*/ 853467 h 917793"/>
                  <a:gd name="connsiteX131" fmla="*/ 78171 w 364860"/>
                  <a:gd name="connsiteY131" fmla="*/ 853467 h 917793"/>
                  <a:gd name="connsiteX132" fmla="*/ 79309 w 364860"/>
                  <a:gd name="connsiteY132" fmla="*/ 860223 h 917793"/>
                  <a:gd name="connsiteX133" fmla="*/ 86424 w 364860"/>
                  <a:gd name="connsiteY133" fmla="*/ 856227 h 917793"/>
                  <a:gd name="connsiteX134" fmla="*/ 92780 w 364860"/>
                  <a:gd name="connsiteY134" fmla="*/ 843571 h 917793"/>
                  <a:gd name="connsiteX135" fmla="*/ 105303 w 364860"/>
                  <a:gd name="connsiteY135" fmla="*/ 828346 h 917793"/>
                  <a:gd name="connsiteX136" fmla="*/ 109003 w 364860"/>
                  <a:gd name="connsiteY136" fmla="*/ 802653 h 917793"/>
                  <a:gd name="connsiteX137" fmla="*/ 109857 w 364860"/>
                  <a:gd name="connsiteY137" fmla="*/ 781433 h 917793"/>
                  <a:gd name="connsiteX138" fmla="*/ 110521 w 364860"/>
                  <a:gd name="connsiteY138" fmla="*/ 770870 h 917793"/>
                  <a:gd name="connsiteX139" fmla="*/ 110521 w 364860"/>
                  <a:gd name="connsiteY139" fmla="*/ 765637 h 917793"/>
                  <a:gd name="connsiteX140" fmla="*/ 113651 w 364860"/>
                  <a:gd name="connsiteY140" fmla="*/ 764685 h 917793"/>
                  <a:gd name="connsiteX141" fmla="*/ 110426 w 364860"/>
                  <a:gd name="connsiteY141" fmla="*/ 760689 h 917793"/>
                  <a:gd name="connsiteX142" fmla="*/ 105967 w 364860"/>
                  <a:gd name="connsiteY142" fmla="*/ 750412 h 917793"/>
                  <a:gd name="connsiteX143" fmla="*/ 103406 w 364860"/>
                  <a:gd name="connsiteY143" fmla="*/ 734615 h 917793"/>
                  <a:gd name="connsiteX144" fmla="*/ 99421 w 364860"/>
                  <a:gd name="connsiteY144" fmla="*/ 714537 h 917793"/>
                  <a:gd name="connsiteX145" fmla="*/ 98947 w 364860"/>
                  <a:gd name="connsiteY145" fmla="*/ 702452 h 917793"/>
                  <a:gd name="connsiteX146" fmla="*/ 101034 w 364860"/>
                  <a:gd name="connsiteY146" fmla="*/ 698170 h 917793"/>
                  <a:gd name="connsiteX147" fmla="*/ 101034 w 364860"/>
                  <a:gd name="connsiteY147" fmla="*/ 697885 h 917793"/>
                  <a:gd name="connsiteX148" fmla="*/ 97524 w 364860"/>
                  <a:gd name="connsiteY148" fmla="*/ 685134 h 917793"/>
                  <a:gd name="connsiteX149" fmla="*/ 97049 w 364860"/>
                  <a:gd name="connsiteY149" fmla="*/ 669052 h 917793"/>
                  <a:gd name="connsiteX150" fmla="*/ 96101 w 364860"/>
                  <a:gd name="connsiteY150" fmla="*/ 658394 h 917793"/>
                  <a:gd name="connsiteX151" fmla="*/ 98852 w 364860"/>
                  <a:gd name="connsiteY151" fmla="*/ 660488 h 917793"/>
                  <a:gd name="connsiteX152" fmla="*/ 98567 w 364860"/>
                  <a:gd name="connsiteY152" fmla="*/ 654683 h 917793"/>
                  <a:gd name="connsiteX153" fmla="*/ 93634 w 364860"/>
                  <a:gd name="connsiteY153" fmla="*/ 642979 h 917793"/>
                  <a:gd name="connsiteX154" fmla="*/ 92686 w 364860"/>
                  <a:gd name="connsiteY154" fmla="*/ 635937 h 917793"/>
                  <a:gd name="connsiteX155" fmla="*/ 94773 w 364860"/>
                  <a:gd name="connsiteY155" fmla="*/ 631179 h 917793"/>
                  <a:gd name="connsiteX156" fmla="*/ 88986 w 364860"/>
                  <a:gd name="connsiteY156" fmla="*/ 622805 h 917793"/>
                  <a:gd name="connsiteX157" fmla="*/ 79594 w 364860"/>
                  <a:gd name="connsiteY157" fmla="*/ 622805 h 917793"/>
                  <a:gd name="connsiteX158" fmla="*/ 67546 w 364860"/>
                  <a:gd name="connsiteY158" fmla="*/ 621283 h 917793"/>
                  <a:gd name="connsiteX159" fmla="*/ 70107 w 364860"/>
                  <a:gd name="connsiteY159" fmla="*/ 619285 h 917793"/>
                  <a:gd name="connsiteX160" fmla="*/ 75704 w 364860"/>
                  <a:gd name="connsiteY160" fmla="*/ 602822 h 917793"/>
                  <a:gd name="connsiteX161" fmla="*/ 81396 w 364860"/>
                  <a:gd name="connsiteY161" fmla="*/ 599111 h 917793"/>
                  <a:gd name="connsiteX162" fmla="*/ 92211 w 364860"/>
                  <a:gd name="connsiteY162" fmla="*/ 594353 h 917793"/>
                  <a:gd name="connsiteX163" fmla="*/ 107769 w 364860"/>
                  <a:gd name="connsiteY163" fmla="*/ 592070 h 917793"/>
                  <a:gd name="connsiteX164" fmla="*/ 122664 w 364860"/>
                  <a:gd name="connsiteY164" fmla="*/ 567043 h 917793"/>
                  <a:gd name="connsiteX165" fmla="*/ 119343 w 364860"/>
                  <a:gd name="connsiteY165" fmla="*/ 552579 h 917793"/>
                  <a:gd name="connsiteX166" fmla="*/ 110236 w 364860"/>
                  <a:gd name="connsiteY166" fmla="*/ 533643 h 917793"/>
                  <a:gd name="connsiteX167" fmla="*/ 107295 w 364860"/>
                  <a:gd name="connsiteY167" fmla="*/ 518227 h 917793"/>
                  <a:gd name="connsiteX168" fmla="*/ 100939 w 364860"/>
                  <a:gd name="connsiteY168" fmla="*/ 512233 h 917793"/>
                  <a:gd name="connsiteX169" fmla="*/ 83009 w 364860"/>
                  <a:gd name="connsiteY169" fmla="*/ 493296 h 917793"/>
                  <a:gd name="connsiteX170" fmla="*/ 81586 w 364860"/>
                  <a:gd name="connsiteY170" fmla="*/ 473123 h 917793"/>
                  <a:gd name="connsiteX171" fmla="*/ 81965 w 364860"/>
                  <a:gd name="connsiteY171" fmla="*/ 465225 h 917793"/>
                  <a:gd name="connsiteX172" fmla="*/ 90788 w 364860"/>
                  <a:gd name="connsiteY172" fmla="*/ 471791 h 917793"/>
                  <a:gd name="connsiteX173" fmla="*/ 95342 w 364860"/>
                  <a:gd name="connsiteY173" fmla="*/ 472932 h 917793"/>
                  <a:gd name="connsiteX174" fmla="*/ 98378 w 364860"/>
                  <a:gd name="connsiteY174" fmla="*/ 464463 h 917793"/>
                  <a:gd name="connsiteX175" fmla="*/ 99801 w 364860"/>
                  <a:gd name="connsiteY175" fmla="*/ 449524 h 917793"/>
                  <a:gd name="connsiteX176" fmla="*/ 92021 w 364860"/>
                  <a:gd name="connsiteY176" fmla="*/ 443338 h 917793"/>
                  <a:gd name="connsiteX177" fmla="*/ 103026 w 364860"/>
                  <a:gd name="connsiteY177" fmla="*/ 440484 h 917793"/>
                  <a:gd name="connsiteX178" fmla="*/ 102836 w 364860"/>
                  <a:gd name="connsiteY178" fmla="*/ 433157 h 917793"/>
                  <a:gd name="connsiteX179" fmla="*/ 103026 w 364860"/>
                  <a:gd name="connsiteY179" fmla="*/ 428113 h 917793"/>
                  <a:gd name="connsiteX180" fmla="*/ 108718 w 364860"/>
                  <a:gd name="connsiteY180" fmla="*/ 418217 h 917793"/>
                  <a:gd name="connsiteX181" fmla="*/ 105303 w 364860"/>
                  <a:gd name="connsiteY181" fmla="*/ 408796 h 917793"/>
                  <a:gd name="connsiteX182" fmla="*/ 98757 w 364860"/>
                  <a:gd name="connsiteY182" fmla="*/ 404324 h 917793"/>
                  <a:gd name="connsiteX183" fmla="*/ 97429 w 364860"/>
                  <a:gd name="connsiteY183" fmla="*/ 399566 h 917793"/>
                  <a:gd name="connsiteX184" fmla="*/ 94773 w 364860"/>
                  <a:gd name="connsiteY184" fmla="*/ 393095 h 917793"/>
                  <a:gd name="connsiteX185" fmla="*/ 93729 w 364860"/>
                  <a:gd name="connsiteY185" fmla="*/ 385007 h 917793"/>
                  <a:gd name="connsiteX186" fmla="*/ 90124 w 364860"/>
                  <a:gd name="connsiteY186" fmla="*/ 383484 h 917793"/>
                  <a:gd name="connsiteX187" fmla="*/ 78361 w 364860"/>
                  <a:gd name="connsiteY187" fmla="*/ 383960 h 917793"/>
                  <a:gd name="connsiteX188" fmla="*/ 74566 w 364860"/>
                  <a:gd name="connsiteY188" fmla="*/ 393571 h 917793"/>
                  <a:gd name="connsiteX189" fmla="*/ 68684 w 364860"/>
                  <a:gd name="connsiteY189" fmla="*/ 381772 h 917793"/>
                  <a:gd name="connsiteX190" fmla="*/ 64036 w 364860"/>
                  <a:gd name="connsiteY190" fmla="*/ 370924 h 917793"/>
                  <a:gd name="connsiteX191" fmla="*/ 56731 w 364860"/>
                  <a:gd name="connsiteY191" fmla="*/ 358839 h 917793"/>
                  <a:gd name="connsiteX192" fmla="*/ 49995 w 364860"/>
                  <a:gd name="connsiteY192" fmla="*/ 354176 h 917793"/>
                  <a:gd name="connsiteX193" fmla="*/ 42121 w 364860"/>
                  <a:gd name="connsiteY193" fmla="*/ 349799 h 917793"/>
                  <a:gd name="connsiteX194" fmla="*/ 40129 w 364860"/>
                  <a:gd name="connsiteY194" fmla="*/ 358268 h 917793"/>
                  <a:gd name="connsiteX195" fmla="*/ 39844 w 364860"/>
                  <a:gd name="connsiteY195" fmla="*/ 358268 h 917793"/>
                  <a:gd name="connsiteX196" fmla="*/ 38326 w 364860"/>
                  <a:gd name="connsiteY196" fmla="*/ 355984 h 917793"/>
                  <a:gd name="connsiteX197" fmla="*/ 36809 w 364860"/>
                  <a:gd name="connsiteY197" fmla="*/ 338951 h 917793"/>
                  <a:gd name="connsiteX198" fmla="*/ 45062 w 364860"/>
                  <a:gd name="connsiteY198" fmla="*/ 332099 h 917793"/>
                  <a:gd name="connsiteX199" fmla="*/ 40888 w 364860"/>
                  <a:gd name="connsiteY199" fmla="*/ 326580 h 917793"/>
                  <a:gd name="connsiteX200" fmla="*/ 34247 w 364860"/>
                  <a:gd name="connsiteY200" fmla="*/ 321632 h 917793"/>
                  <a:gd name="connsiteX201" fmla="*/ 34247 w 364860"/>
                  <a:gd name="connsiteY201" fmla="*/ 313258 h 917793"/>
                  <a:gd name="connsiteX202" fmla="*/ 23148 w 364860"/>
                  <a:gd name="connsiteY202" fmla="*/ 303267 h 917793"/>
                  <a:gd name="connsiteX203" fmla="*/ 0 w 364860"/>
                  <a:gd name="connsiteY203" fmla="*/ 281951 h 917793"/>
                  <a:gd name="connsiteX204" fmla="*/ 0 w 364860"/>
                  <a:gd name="connsiteY204" fmla="*/ 281951 h 917793"/>
                  <a:gd name="connsiteX205" fmla="*/ 14325 w 364860"/>
                  <a:gd name="connsiteY205" fmla="*/ 237513 h 917793"/>
                  <a:gd name="connsiteX206" fmla="*/ 22389 w 364860"/>
                  <a:gd name="connsiteY206" fmla="*/ 234278 h 917793"/>
                  <a:gd name="connsiteX207" fmla="*/ 31211 w 364860"/>
                  <a:gd name="connsiteY207" fmla="*/ 240558 h 917793"/>
                  <a:gd name="connsiteX208" fmla="*/ 35765 w 364860"/>
                  <a:gd name="connsiteY208" fmla="*/ 235800 h 917793"/>
                  <a:gd name="connsiteX209" fmla="*/ 35765 w 364860"/>
                  <a:gd name="connsiteY209" fmla="*/ 227236 h 917793"/>
                  <a:gd name="connsiteX210" fmla="*/ 31211 w 364860"/>
                  <a:gd name="connsiteY210" fmla="*/ 213248 h 917793"/>
                  <a:gd name="connsiteX211" fmla="*/ 29029 w 364860"/>
                  <a:gd name="connsiteY211" fmla="*/ 206397 h 917793"/>
                  <a:gd name="connsiteX212" fmla="*/ 29978 w 364860"/>
                  <a:gd name="connsiteY212" fmla="*/ 197547 h 917793"/>
                  <a:gd name="connsiteX213" fmla="*/ 49046 w 364860"/>
                  <a:gd name="connsiteY213" fmla="*/ 202210 h 917793"/>
                  <a:gd name="connsiteX214" fmla="*/ 60431 w 364860"/>
                  <a:gd name="connsiteY214" fmla="*/ 224191 h 917793"/>
                  <a:gd name="connsiteX215" fmla="*/ 74661 w 364860"/>
                  <a:gd name="connsiteY215" fmla="*/ 214390 h 917793"/>
                  <a:gd name="connsiteX216" fmla="*/ 82535 w 364860"/>
                  <a:gd name="connsiteY216" fmla="*/ 203542 h 917793"/>
                  <a:gd name="connsiteX217" fmla="*/ 82535 w 364860"/>
                  <a:gd name="connsiteY217" fmla="*/ 198213 h 917793"/>
                  <a:gd name="connsiteX218" fmla="*/ 88891 w 364860"/>
                  <a:gd name="connsiteY218" fmla="*/ 192789 h 917793"/>
                  <a:gd name="connsiteX219" fmla="*/ 92780 w 364860"/>
                  <a:gd name="connsiteY219" fmla="*/ 188317 h 917793"/>
                  <a:gd name="connsiteX220" fmla="*/ 92780 w 364860"/>
                  <a:gd name="connsiteY220" fmla="*/ 184130 h 917793"/>
                  <a:gd name="connsiteX221" fmla="*/ 96670 w 364860"/>
                  <a:gd name="connsiteY221" fmla="*/ 180133 h 917793"/>
                  <a:gd name="connsiteX222" fmla="*/ 101129 w 364860"/>
                  <a:gd name="connsiteY222" fmla="*/ 174614 h 917793"/>
                  <a:gd name="connsiteX223" fmla="*/ 103880 w 364860"/>
                  <a:gd name="connsiteY223" fmla="*/ 165193 h 917793"/>
                  <a:gd name="connsiteX224" fmla="*/ 108813 w 364860"/>
                  <a:gd name="connsiteY224" fmla="*/ 156534 h 917793"/>
                  <a:gd name="connsiteX225" fmla="*/ 124940 w 364860"/>
                  <a:gd name="connsiteY225" fmla="*/ 145020 h 917793"/>
                  <a:gd name="connsiteX226" fmla="*/ 134427 w 364860"/>
                  <a:gd name="connsiteY226" fmla="*/ 144068 h 917793"/>
                  <a:gd name="connsiteX227" fmla="*/ 142396 w 364860"/>
                  <a:gd name="connsiteY227" fmla="*/ 142736 h 917793"/>
                  <a:gd name="connsiteX228" fmla="*/ 137842 w 364860"/>
                  <a:gd name="connsiteY228" fmla="*/ 137788 h 917793"/>
                  <a:gd name="connsiteX229" fmla="*/ 135186 w 364860"/>
                  <a:gd name="connsiteY229" fmla="*/ 129985 h 917793"/>
                  <a:gd name="connsiteX230" fmla="*/ 130632 w 364860"/>
                  <a:gd name="connsiteY230" fmla="*/ 117519 h 917793"/>
                  <a:gd name="connsiteX231" fmla="*/ 130443 w 364860"/>
                  <a:gd name="connsiteY231" fmla="*/ 109431 h 917793"/>
                  <a:gd name="connsiteX232" fmla="*/ 127976 w 364860"/>
                  <a:gd name="connsiteY232" fmla="*/ 104578 h 917793"/>
                  <a:gd name="connsiteX233" fmla="*/ 128735 w 364860"/>
                  <a:gd name="connsiteY233" fmla="*/ 101152 h 917793"/>
                  <a:gd name="connsiteX234" fmla="*/ 125415 w 364860"/>
                  <a:gd name="connsiteY234" fmla="*/ 95919 h 917793"/>
                  <a:gd name="connsiteX235" fmla="*/ 123233 w 364860"/>
                  <a:gd name="connsiteY235" fmla="*/ 90780 h 917793"/>
                  <a:gd name="connsiteX236" fmla="*/ 118869 w 364860"/>
                  <a:gd name="connsiteY236" fmla="*/ 82882 h 917793"/>
                  <a:gd name="connsiteX237" fmla="*/ 117351 w 364860"/>
                  <a:gd name="connsiteY237" fmla="*/ 77934 h 917793"/>
                  <a:gd name="connsiteX238" fmla="*/ 115264 w 364860"/>
                  <a:gd name="connsiteY238" fmla="*/ 73652 h 917793"/>
                  <a:gd name="connsiteX239" fmla="*/ 115074 w 364860"/>
                  <a:gd name="connsiteY239" fmla="*/ 73652 h 917793"/>
                  <a:gd name="connsiteX240" fmla="*/ 107675 w 364860"/>
                  <a:gd name="connsiteY240" fmla="*/ 74794 h 917793"/>
                  <a:gd name="connsiteX241" fmla="*/ 105872 w 364860"/>
                  <a:gd name="connsiteY241" fmla="*/ 62709 h 917793"/>
                  <a:gd name="connsiteX242" fmla="*/ 104070 w 364860"/>
                  <a:gd name="connsiteY242" fmla="*/ 57570 h 917793"/>
                  <a:gd name="connsiteX243" fmla="*/ 101793 w 364860"/>
                  <a:gd name="connsiteY243" fmla="*/ 49292 h 917793"/>
                  <a:gd name="connsiteX244" fmla="*/ 96670 w 364860"/>
                  <a:gd name="connsiteY244" fmla="*/ 40537 h 917793"/>
                  <a:gd name="connsiteX245" fmla="*/ 92875 w 364860"/>
                  <a:gd name="connsiteY245" fmla="*/ 36540 h 917793"/>
                  <a:gd name="connsiteX246" fmla="*/ 86993 w 364860"/>
                  <a:gd name="connsiteY246" fmla="*/ 28833 h 917793"/>
                  <a:gd name="connsiteX247" fmla="*/ 89175 w 364860"/>
                  <a:gd name="connsiteY247" fmla="*/ 18936 h 917793"/>
                  <a:gd name="connsiteX248" fmla="*/ 93255 w 364860"/>
                  <a:gd name="connsiteY248" fmla="*/ 14559 h 917793"/>
                  <a:gd name="connsiteX249" fmla="*/ 97713 w 364860"/>
                  <a:gd name="connsiteY249" fmla="*/ 13227 h 917793"/>
                  <a:gd name="connsiteX250" fmla="*/ 94583 w 364860"/>
                  <a:gd name="connsiteY250" fmla="*/ 4853 h 917793"/>
                  <a:gd name="connsiteX251" fmla="*/ 100560 w 364860"/>
                  <a:gd name="connsiteY251" fmla="*/ 3806 h 917793"/>
                  <a:gd name="connsiteX252" fmla="*/ 103216 w 364860"/>
                  <a:gd name="connsiteY252" fmla="*/ 0 h 917793"/>
                  <a:gd name="connsiteX253" fmla="*/ 103216 w 364860"/>
                  <a:gd name="connsiteY253" fmla="*/ 0 h 917793"/>
                  <a:gd name="connsiteX254" fmla="*/ 107390 w 364860"/>
                  <a:gd name="connsiteY254" fmla="*/ 6851 h 917793"/>
                  <a:gd name="connsiteX255" fmla="*/ 112513 w 364860"/>
                  <a:gd name="connsiteY255" fmla="*/ 11895 h 917793"/>
                  <a:gd name="connsiteX256" fmla="*/ 118964 w 364860"/>
                  <a:gd name="connsiteY256" fmla="*/ 22077 h 917793"/>
                  <a:gd name="connsiteX257" fmla="*/ 129779 w 364860"/>
                  <a:gd name="connsiteY257" fmla="*/ 40442 h 917793"/>
                  <a:gd name="connsiteX258" fmla="*/ 141732 w 364860"/>
                  <a:gd name="connsiteY258" fmla="*/ 44819 h 917793"/>
                  <a:gd name="connsiteX259" fmla="*/ 146855 w 364860"/>
                  <a:gd name="connsiteY259" fmla="*/ 48054 h 917793"/>
                  <a:gd name="connsiteX260" fmla="*/ 150080 w 364860"/>
                  <a:gd name="connsiteY260" fmla="*/ 53954 h 917793"/>
                  <a:gd name="connsiteX261" fmla="*/ 160611 w 364860"/>
                  <a:gd name="connsiteY261" fmla="*/ 72034 h 917793"/>
                  <a:gd name="connsiteX262" fmla="*/ 170761 w 364860"/>
                  <a:gd name="connsiteY262" fmla="*/ 80313 h 917793"/>
                  <a:gd name="connsiteX263" fmla="*/ 181387 w 364860"/>
                  <a:gd name="connsiteY263" fmla="*/ 79742 h 917793"/>
                  <a:gd name="connsiteX264" fmla="*/ 179394 w 364860"/>
                  <a:gd name="connsiteY264" fmla="*/ 82977 h 917793"/>
                  <a:gd name="connsiteX265" fmla="*/ 180817 w 364860"/>
                  <a:gd name="connsiteY265" fmla="*/ 92683 h 917793"/>
                  <a:gd name="connsiteX266" fmla="*/ 180817 w 364860"/>
                  <a:gd name="connsiteY266" fmla="*/ 92683 h 917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364860" h="917793">
                    <a:moveTo>
                      <a:pt x="180817" y="92112"/>
                    </a:moveTo>
                    <a:lnTo>
                      <a:pt x="180248" y="100106"/>
                    </a:lnTo>
                    <a:cubicBezTo>
                      <a:pt x="175789" y="105434"/>
                      <a:pt x="183663" y="113999"/>
                      <a:pt x="181861" y="119898"/>
                    </a:cubicBezTo>
                    <a:cubicBezTo>
                      <a:pt x="180628" y="124085"/>
                      <a:pt x="172374" y="122277"/>
                      <a:pt x="173228" y="129033"/>
                    </a:cubicBezTo>
                    <a:cubicBezTo>
                      <a:pt x="173797" y="133791"/>
                      <a:pt x="172564" y="135124"/>
                      <a:pt x="170477" y="139120"/>
                    </a:cubicBezTo>
                    <a:cubicBezTo>
                      <a:pt x="167915" y="143878"/>
                      <a:pt x="168769" y="148731"/>
                      <a:pt x="165923" y="154060"/>
                    </a:cubicBezTo>
                    <a:cubicBezTo>
                      <a:pt x="163741" y="158057"/>
                      <a:pt x="155488" y="162243"/>
                      <a:pt x="151503" y="164147"/>
                    </a:cubicBezTo>
                    <a:cubicBezTo>
                      <a:pt x="148752" y="164718"/>
                      <a:pt x="144673" y="163671"/>
                      <a:pt x="147614" y="167477"/>
                    </a:cubicBezTo>
                    <a:cubicBezTo>
                      <a:pt x="150365" y="170998"/>
                      <a:pt x="149701" y="171949"/>
                      <a:pt x="154065" y="174233"/>
                    </a:cubicBezTo>
                    <a:cubicBezTo>
                      <a:pt x="156057" y="175280"/>
                      <a:pt x="165639" y="181370"/>
                      <a:pt x="164595" y="183654"/>
                    </a:cubicBezTo>
                    <a:cubicBezTo>
                      <a:pt x="162318" y="188412"/>
                      <a:pt x="161085" y="186128"/>
                      <a:pt x="165544" y="189649"/>
                    </a:cubicBezTo>
                    <a:cubicBezTo>
                      <a:pt x="167631" y="191266"/>
                      <a:pt x="170667" y="192599"/>
                      <a:pt x="172469" y="194407"/>
                    </a:cubicBezTo>
                    <a:cubicBezTo>
                      <a:pt x="174936" y="196881"/>
                      <a:pt x="171710" y="200592"/>
                      <a:pt x="174556" y="202876"/>
                    </a:cubicBezTo>
                    <a:cubicBezTo>
                      <a:pt x="177687" y="205350"/>
                      <a:pt x="182240" y="203542"/>
                      <a:pt x="186035" y="206301"/>
                    </a:cubicBezTo>
                    <a:cubicBezTo>
                      <a:pt x="187553" y="210488"/>
                      <a:pt x="195237" y="214675"/>
                      <a:pt x="198842" y="217720"/>
                    </a:cubicBezTo>
                    <a:cubicBezTo>
                      <a:pt x="204629" y="222668"/>
                      <a:pt x="209088" y="230471"/>
                      <a:pt x="214400" y="236181"/>
                    </a:cubicBezTo>
                    <a:lnTo>
                      <a:pt x="225120" y="247790"/>
                    </a:lnTo>
                    <a:cubicBezTo>
                      <a:pt x="228631" y="251596"/>
                      <a:pt x="234228" y="253214"/>
                      <a:pt x="237928" y="256925"/>
                    </a:cubicBezTo>
                    <a:cubicBezTo>
                      <a:pt x="245327" y="261397"/>
                      <a:pt x="251209" y="262349"/>
                      <a:pt x="257091" y="269391"/>
                    </a:cubicBezTo>
                    <a:cubicBezTo>
                      <a:pt x="260316" y="273292"/>
                      <a:pt x="266578" y="276432"/>
                      <a:pt x="267621" y="281476"/>
                    </a:cubicBezTo>
                    <a:cubicBezTo>
                      <a:pt x="268285" y="284521"/>
                      <a:pt x="267242" y="287851"/>
                      <a:pt x="267906" y="290706"/>
                    </a:cubicBezTo>
                    <a:cubicBezTo>
                      <a:pt x="268380" y="292799"/>
                      <a:pt x="270183" y="294607"/>
                      <a:pt x="271511" y="296225"/>
                    </a:cubicBezTo>
                    <a:cubicBezTo>
                      <a:pt x="274167" y="299556"/>
                      <a:pt x="269139" y="299556"/>
                      <a:pt x="267242" y="303076"/>
                    </a:cubicBezTo>
                    <a:cubicBezTo>
                      <a:pt x="265249" y="306883"/>
                      <a:pt x="262024" y="308691"/>
                      <a:pt x="262024" y="313829"/>
                    </a:cubicBezTo>
                    <a:cubicBezTo>
                      <a:pt x="261265" y="317826"/>
                      <a:pt x="262498" y="324297"/>
                      <a:pt x="258798" y="327151"/>
                    </a:cubicBezTo>
                    <a:cubicBezTo>
                      <a:pt x="254340" y="330577"/>
                      <a:pt x="254624" y="325534"/>
                      <a:pt x="252822" y="322489"/>
                    </a:cubicBezTo>
                    <a:cubicBezTo>
                      <a:pt x="252253" y="321537"/>
                      <a:pt x="247984" y="322679"/>
                      <a:pt x="246655" y="322774"/>
                    </a:cubicBezTo>
                    <a:cubicBezTo>
                      <a:pt x="242007" y="322964"/>
                      <a:pt x="238117" y="317636"/>
                      <a:pt x="234133" y="319158"/>
                    </a:cubicBezTo>
                    <a:cubicBezTo>
                      <a:pt x="229200" y="321061"/>
                      <a:pt x="223603" y="321442"/>
                      <a:pt x="218480" y="322489"/>
                    </a:cubicBezTo>
                    <a:cubicBezTo>
                      <a:pt x="215729" y="324392"/>
                      <a:pt x="206811" y="322584"/>
                      <a:pt x="204534" y="325248"/>
                    </a:cubicBezTo>
                    <a:cubicBezTo>
                      <a:pt x="203491" y="326390"/>
                      <a:pt x="209847" y="336191"/>
                      <a:pt x="211080" y="337333"/>
                    </a:cubicBezTo>
                    <a:cubicBezTo>
                      <a:pt x="214495" y="340188"/>
                      <a:pt x="214116" y="344755"/>
                      <a:pt x="213926" y="348847"/>
                    </a:cubicBezTo>
                    <a:cubicBezTo>
                      <a:pt x="213736" y="352844"/>
                      <a:pt x="207285" y="350465"/>
                      <a:pt x="206432" y="352558"/>
                    </a:cubicBezTo>
                    <a:cubicBezTo>
                      <a:pt x="205957" y="353700"/>
                      <a:pt x="210796" y="358648"/>
                      <a:pt x="205578" y="358458"/>
                    </a:cubicBezTo>
                    <a:cubicBezTo>
                      <a:pt x="202827" y="358363"/>
                      <a:pt x="201214" y="353986"/>
                      <a:pt x="198558" y="354461"/>
                    </a:cubicBezTo>
                    <a:cubicBezTo>
                      <a:pt x="196660" y="354842"/>
                      <a:pt x="195617" y="356745"/>
                      <a:pt x="193909" y="357221"/>
                    </a:cubicBezTo>
                    <a:cubicBezTo>
                      <a:pt x="192866" y="357506"/>
                      <a:pt x="190589" y="353795"/>
                      <a:pt x="189830" y="355698"/>
                    </a:cubicBezTo>
                    <a:cubicBezTo>
                      <a:pt x="188217" y="359600"/>
                      <a:pt x="187648" y="360552"/>
                      <a:pt x="182810" y="361218"/>
                    </a:cubicBezTo>
                    <a:cubicBezTo>
                      <a:pt x="178256" y="361789"/>
                      <a:pt x="178730" y="361884"/>
                      <a:pt x="180723" y="365119"/>
                    </a:cubicBezTo>
                    <a:cubicBezTo>
                      <a:pt x="182715" y="368164"/>
                      <a:pt x="178351" y="375491"/>
                      <a:pt x="180248" y="376823"/>
                    </a:cubicBezTo>
                    <a:cubicBezTo>
                      <a:pt x="184992" y="380249"/>
                      <a:pt x="185371" y="379964"/>
                      <a:pt x="181956" y="385197"/>
                    </a:cubicBezTo>
                    <a:cubicBezTo>
                      <a:pt x="179110" y="391954"/>
                      <a:pt x="184422" y="385197"/>
                      <a:pt x="184422" y="391002"/>
                    </a:cubicBezTo>
                    <a:cubicBezTo>
                      <a:pt x="184422" y="399281"/>
                      <a:pt x="190209" y="389575"/>
                      <a:pt x="191727" y="389194"/>
                    </a:cubicBezTo>
                    <a:cubicBezTo>
                      <a:pt x="191727" y="396331"/>
                      <a:pt x="188786" y="397473"/>
                      <a:pt x="198083" y="397473"/>
                    </a:cubicBezTo>
                    <a:cubicBezTo>
                      <a:pt x="203301" y="397473"/>
                      <a:pt x="194478" y="402992"/>
                      <a:pt x="194478" y="404990"/>
                    </a:cubicBezTo>
                    <a:cubicBezTo>
                      <a:pt x="194478" y="413840"/>
                      <a:pt x="199696" y="406608"/>
                      <a:pt x="201214" y="410604"/>
                    </a:cubicBezTo>
                    <a:cubicBezTo>
                      <a:pt x="202732" y="414696"/>
                      <a:pt x="203016" y="416314"/>
                      <a:pt x="206432" y="418883"/>
                    </a:cubicBezTo>
                    <a:cubicBezTo>
                      <a:pt x="207665" y="419739"/>
                      <a:pt x="208993" y="420120"/>
                      <a:pt x="208519" y="422118"/>
                    </a:cubicBezTo>
                    <a:cubicBezTo>
                      <a:pt x="207475" y="426210"/>
                      <a:pt x="217152" y="418693"/>
                      <a:pt x="214400" y="426686"/>
                    </a:cubicBezTo>
                    <a:cubicBezTo>
                      <a:pt x="213642" y="428970"/>
                      <a:pt x="210701" y="432681"/>
                      <a:pt x="213831" y="434203"/>
                    </a:cubicBezTo>
                    <a:cubicBezTo>
                      <a:pt x="214021" y="434299"/>
                      <a:pt x="220757" y="436773"/>
                      <a:pt x="217057" y="437058"/>
                    </a:cubicBezTo>
                    <a:cubicBezTo>
                      <a:pt x="208424" y="437819"/>
                      <a:pt x="215349" y="441626"/>
                      <a:pt x="216582" y="444005"/>
                    </a:cubicBezTo>
                    <a:cubicBezTo>
                      <a:pt x="217531" y="445908"/>
                      <a:pt x="215823" y="446764"/>
                      <a:pt x="215254" y="448382"/>
                    </a:cubicBezTo>
                    <a:cubicBezTo>
                      <a:pt x="214211" y="451141"/>
                      <a:pt x="215823" y="452569"/>
                      <a:pt x="215823" y="455424"/>
                    </a:cubicBezTo>
                    <a:cubicBezTo>
                      <a:pt x="214495" y="457327"/>
                      <a:pt x="214495" y="463131"/>
                      <a:pt x="216108" y="464939"/>
                    </a:cubicBezTo>
                    <a:cubicBezTo>
                      <a:pt x="218954" y="467984"/>
                      <a:pt x="220567" y="462751"/>
                      <a:pt x="221326" y="469602"/>
                    </a:cubicBezTo>
                    <a:cubicBezTo>
                      <a:pt x="221800" y="473979"/>
                      <a:pt x="224836" y="472266"/>
                      <a:pt x="226259" y="474836"/>
                    </a:cubicBezTo>
                    <a:cubicBezTo>
                      <a:pt x="228061" y="478166"/>
                      <a:pt x="225405" y="486635"/>
                      <a:pt x="230433" y="487206"/>
                    </a:cubicBezTo>
                    <a:cubicBezTo>
                      <a:pt x="234797" y="487682"/>
                      <a:pt x="238781" y="488538"/>
                      <a:pt x="242861" y="486635"/>
                    </a:cubicBezTo>
                    <a:cubicBezTo>
                      <a:pt x="245612" y="485303"/>
                      <a:pt x="245422" y="483305"/>
                      <a:pt x="249217" y="482543"/>
                    </a:cubicBezTo>
                    <a:cubicBezTo>
                      <a:pt x="254055" y="481497"/>
                      <a:pt x="256332" y="485208"/>
                      <a:pt x="260791" y="486540"/>
                    </a:cubicBezTo>
                    <a:cubicBezTo>
                      <a:pt x="266293" y="488158"/>
                      <a:pt x="273408" y="485969"/>
                      <a:pt x="278815" y="487777"/>
                    </a:cubicBezTo>
                    <a:cubicBezTo>
                      <a:pt x="285172" y="488253"/>
                      <a:pt x="287259" y="484922"/>
                      <a:pt x="292761" y="482734"/>
                    </a:cubicBezTo>
                    <a:cubicBezTo>
                      <a:pt x="296840" y="481116"/>
                      <a:pt x="300730" y="481021"/>
                      <a:pt x="304904" y="482734"/>
                    </a:cubicBezTo>
                    <a:cubicBezTo>
                      <a:pt x="309647" y="484542"/>
                      <a:pt x="319419" y="478166"/>
                      <a:pt x="321506" y="480545"/>
                    </a:cubicBezTo>
                    <a:cubicBezTo>
                      <a:pt x="323403" y="482734"/>
                      <a:pt x="327388" y="488824"/>
                      <a:pt x="327767" y="491583"/>
                    </a:cubicBezTo>
                    <a:cubicBezTo>
                      <a:pt x="328241" y="495009"/>
                      <a:pt x="327198" y="499291"/>
                      <a:pt x="328052" y="502526"/>
                    </a:cubicBezTo>
                    <a:cubicBezTo>
                      <a:pt x="329475" y="507570"/>
                      <a:pt x="332605" y="510044"/>
                      <a:pt x="333744" y="515658"/>
                    </a:cubicBezTo>
                    <a:cubicBezTo>
                      <a:pt x="335736" y="525935"/>
                      <a:pt x="340954" y="516515"/>
                      <a:pt x="344843" y="516515"/>
                    </a:cubicBezTo>
                    <a:cubicBezTo>
                      <a:pt x="348448" y="522890"/>
                      <a:pt x="353097" y="521748"/>
                      <a:pt x="353097" y="530027"/>
                    </a:cubicBezTo>
                    <a:cubicBezTo>
                      <a:pt x="351294" y="536212"/>
                      <a:pt x="351484" y="542207"/>
                      <a:pt x="348828" y="548392"/>
                    </a:cubicBezTo>
                    <a:cubicBezTo>
                      <a:pt x="345602" y="556100"/>
                      <a:pt x="352717" y="564569"/>
                      <a:pt x="353002" y="572277"/>
                    </a:cubicBezTo>
                    <a:cubicBezTo>
                      <a:pt x="353192" y="576083"/>
                      <a:pt x="348733" y="579509"/>
                      <a:pt x="351674" y="582459"/>
                    </a:cubicBezTo>
                    <a:cubicBezTo>
                      <a:pt x="355658" y="586455"/>
                      <a:pt x="361540" y="589310"/>
                      <a:pt x="364860" y="593973"/>
                    </a:cubicBezTo>
                    <a:lnTo>
                      <a:pt x="364481" y="605106"/>
                    </a:lnTo>
                    <a:lnTo>
                      <a:pt x="364481" y="605106"/>
                    </a:lnTo>
                    <a:lnTo>
                      <a:pt x="357745" y="605582"/>
                    </a:lnTo>
                    <a:cubicBezTo>
                      <a:pt x="354804" y="607295"/>
                      <a:pt x="351769" y="608532"/>
                      <a:pt x="350820" y="611862"/>
                    </a:cubicBezTo>
                    <a:cubicBezTo>
                      <a:pt x="349871" y="615288"/>
                      <a:pt x="350630" y="619189"/>
                      <a:pt x="350630" y="622710"/>
                    </a:cubicBezTo>
                    <a:cubicBezTo>
                      <a:pt x="348828" y="627944"/>
                      <a:pt x="341049" y="634986"/>
                      <a:pt x="335357" y="635271"/>
                    </a:cubicBezTo>
                    <a:cubicBezTo>
                      <a:pt x="328336" y="635652"/>
                      <a:pt x="327672" y="636603"/>
                      <a:pt x="327672" y="644216"/>
                    </a:cubicBezTo>
                    <a:cubicBezTo>
                      <a:pt x="327672" y="654398"/>
                      <a:pt x="332985" y="658394"/>
                      <a:pt x="336210" y="666863"/>
                    </a:cubicBezTo>
                    <a:cubicBezTo>
                      <a:pt x="337918" y="671431"/>
                      <a:pt x="338772" y="674666"/>
                      <a:pt x="339626" y="679710"/>
                    </a:cubicBezTo>
                    <a:cubicBezTo>
                      <a:pt x="340764" y="686085"/>
                      <a:pt x="354994" y="685609"/>
                      <a:pt x="353286" y="691795"/>
                    </a:cubicBezTo>
                    <a:cubicBezTo>
                      <a:pt x="351863" y="696838"/>
                      <a:pt x="351199" y="702072"/>
                      <a:pt x="349871" y="707305"/>
                    </a:cubicBezTo>
                    <a:lnTo>
                      <a:pt x="349871" y="707305"/>
                    </a:lnTo>
                    <a:cubicBezTo>
                      <a:pt x="346361" y="711207"/>
                      <a:pt x="348259" y="717677"/>
                      <a:pt x="348259" y="722150"/>
                    </a:cubicBezTo>
                    <a:cubicBezTo>
                      <a:pt x="348259" y="726622"/>
                      <a:pt x="347784" y="730048"/>
                      <a:pt x="345792" y="734235"/>
                    </a:cubicBezTo>
                    <a:cubicBezTo>
                      <a:pt x="344464" y="737089"/>
                      <a:pt x="342282" y="742323"/>
                      <a:pt x="340384" y="744512"/>
                    </a:cubicBezTo>
                    <a:cubicBezTo>
                      <a:pt x="336685" y="748699"/>
                      <a:pt x="331657" y="748413"/>
                      <a:pt x="326629" y="750507"/>
                    </a:cubicBezTo>
                    <a:cubicBezTo>
                      <a:pt x="321221" y="752315"/>
                      <a:pt x="319419" y="757834"/>
                      <a:pt x="314770" y="760022"/>
                    </a:cubicBezTo>
                    <a:cubicBezTo>
                      <a:pt x="310976" y="761830"/>
                      <a:pt x="308794" y="761164"/>
                      <a:pt x="309458" y="766683"/>
                    </a:cubicBezTo>
                    <a:cubicBezTo>
                      <a:pt x="310406" y="775248"/>
                      <a:pt x="309742" y="779625"/>
                      <a:pt x="306422" y="787808"/>
                    </a:cubicBezTo>
                    <a:cubicBezTo>
                      <a:pt x="304809" y="791805"/>
                      <a:pt x="302627" y="795706"/>
                      <a:pt x="299971" y="799132"/>
                    </a:cubicBezTo>
                    <a:cubicBezTo>
                      <a:pt x="295607" y="804746"/>
                      <a:pt x="287448" y="797419"/>
                      <a:pt x="293235" y="809790"/>
                    </a:cubicBezTo>
                    <a:cubicBezTo>
                      <a:pt x="294184" y="812835"/>
                      <a:pt x="296745" y="816356"/>
                      <a:pt x="292287" y="817212"/>
                    </a:cubicBezTo>
                    <a:cubicBezTo>
                      <a:pt x="287354" y="818164"/>
                      <a:pt x="287259" y="821780"/>
                      <a:pt x="284033" y="823873"/>
                    </a:cubicBezTo>
                    <a:cubicBezTo>
                      <a:pt x="282231" y="825015"/>
                      <a:pt x="279669" y="825396"/>
                      <a:pt x="278057" y="826633"/>
                    </a:cubicBezTo>
                    <a:cubicBezTo>
                      <a:pt x="275211" y="828726"/>
                      <a:pt x="271700" y="831486"/>
                      <a:pt x="268570" y="833008"/>
                    </a:cubicBezTo>
                    <a:cubicBezTo>
                      <a:pt x="265629" y="834340"/>
                      <a:pt x="257755" y="832342"/>
                      <a:pt x="259273" y="838242"/>
                    </a:cubicBezTo>
                    <a:cubicBezTo>
                      <a:pt x="260411" y="842714"/>
                      <a:pt x="265060" y="846520"/>
                      <a:pt x="265060" y="850993"/>
                    </a:cubicBezTo>
                    <a:cubicBezTo>
                      <a:pt x="265060" y="853848"/>
                      <a:pt x="264111" y="856702"/>
                      <a:pt x="266388" y="859081"/>
                    </a:cubicBezTo>
                    <a:cubicBezTo>
                      <a:pt x="268854" y="861651"/>
                      <a:pt x="272744" y="863459"/>
                      <a:pt x="274831" y="866123"/>
                    </a:cubicBezTo>
                    <a:cubicBezTo>
                      <a:pt x="275116" y="866884"/>
                      <a:pt x="278910" y="868217"/>
                      <a:pt x="280239" y="869358"/>
                    </a:cubicBezTo>
                    <a:cubicBezTo>
                      <a:pt x="281567" y="870500"/>
                      <a:pt x="282326" y="874021"/>
                      <a:pt x="282326" y="875829"/>
                    </a:cubicBezTo>
                    <a:cubicBezTo>
                      <a:pt x="282231" y="878684"/>
                      <a:pt x="276634" y="885535"/>
                      <a:pt x="274736" y="887914"/>
                    </a:cubicBezTo>
                    <a:cubicBezTo>
                      <a:pt x="272365" y="890959"/>
                      <a:pt x="273029" y="895241"/>
                      <a:pt x="270942" y="897525"/>
                    </a:cubicBezTo>
                    <a:cubicBezTo>
                      <a:pt x="266957" y="902093"/>
                      <a:pt x="261455" y="894765"/>
                      <a:pt x="262593" y="905423"/>
                    </a:cubicBezTo>
                    <a:cubicBezTo>
                      <a:pt x="262973" y="908849"/>
                      <a:pt x="253201" y="920743"/>
                      <a:pt x="250924" y="913892"/>
                    </a:cubicBezTo>
                    <a:cubicBezTo>
                      <a:pt x="245991" y="898952"/>
                      <a:pt x="239351" y="916176"/>
                      <a:pt x="233184" y="917793"/>
                    </a:cubicBezTo>
                    <a:cubicBezTo>
                      <a:pt x="229864" y="917603"/>
                      <a:pt x="224646" y="912750"/>
                      <a:pt x="221136" y="911323"/>
                    </a:cubicBezTo>
                    <a:cubicBezTo>
                      <a:pt x="217911" y="910086"/>
                      <a:pt x="212977" y="911608"/>
                      <a:pt x="210511" y="909991"/>
                    </a:cubicBezTo>
                    <a:cubicBezTo>
                      <a:pt x="207950" y="908278"/>
                      <a:pt x="207855" y="904947"/>
                      <a:pt x="205862" y="903425"/>
                    </a:cubicBezTo>
                    <a:cubicBezTo>
                      <a:pt x="203111" y="901331"/>
                      <a:pt x="201214" y="905994"/>
                      <a:pt x="197135" y="901617"/>
                    </a:cubicBezTo>
                    <a:cubicBezTo>
                      <a:pt x="193340" y="897430"/>
                      <a:pt x="191822" y="894194"/>
                      <a:pt x="186699" y="890864"/>
                    </a:cubicBezTo>
                    <a:cubicBezTo>
                      <a:pt x="177971" y="885250"/>
                      <a:pt x="177876" y="890483"/>
                      <a:pt x="170003" y="892482"/>
                    </a:cubicBezTo>
                    <a:cubicBezTo>
                      <a:pt x="165259" y="893719"/>
                      <a:pt x="151788" y="889341"/>
                      <a:pt x="149985" y="884108"/>
                    </a:cubicBezTo>
                    <a:cubicBezTo>
                      <a:pt x="146760" y="880872"/>
                      <a:pt x="144578" y="877447"/>
                      <a:pt x="140783" y="875258"/>
                    </a:cubicBezTo>
                    <a:cubicBezTo>
                      <a:pt x="134996" y="871928"/>
                      <a:pt x="133573" y="880492"/>
                      <a:pt x="130538" y="880397"/>
                    </a:cubicBezTo>
                    <a:cubicBezTo>
                      <a:pt x="128640" y="880397"/>
                      <a:pt x="125225" y="875639"/>
                      <a:pt x="124940" y="873831"/>
                    </a:cubicBezTo>
                    <a:cubicBezTo>
                      <a:pt x="124656" y="872023"/>
                      <a:pt x="125225" y="866599"/>
                      <a:pt x="123043" y="866123"/>
                    </a:cubicBezTo>
                    <a:cubicBezTo>
                      <a:pt x="118395" y="864981"/>
                      <a:pt x="118584" y="874402"/>
                      <a:pt x="117636" y="876019"/>
                    </a:cubicBezTo>
                    <a:cubicBezTo>
                      <a:pt x="114600" y="880872"/>
                      <a:pt x="108718" y="871928"/>
                      <a:pt x="104734" y="871452"/>
                    </a:cubicBezTo>
                    <a:cubicBezTo>
                      <a:pt x="101224" y="871071"/>
                      <a:pt x="99042" y="877732"/>
                      <a:pt x="97144" y="879921"/>
                    </a:cubicBezTo>
                    <a:cubicBezTo>
                      <a:pt x="94583" y="882966"/>
                      <a:pt x="89555" y="879826"/>
                      <a:pt x="87373" y="883442"/>
                    </a:cubicBezTo>
                    <a:cubicBezTo>
                      <a:pt x="85096" y="887248"/>
                      <a:pt x="89745" y="892482"/>
                      <a:pt x="89460" y="896288"/>
                    </a:cubicBezTo>
                    <a:lnTo>
                      <a:pt x="86899" y="903139"/>
                    </a:lnTo>
                    <a:lnTo>
                      <a:pt x="86899" y="903139"/>
                    </a:lnTo>
                    <a:cubicBezTo>
                      <a:pt x="84432" y="899333"/>
                      <a:pt x="77507" y="890769"/>
                      <a:pt x="75799" y="889722"/>
                    </a:cubicBezTo>
                    <a:cubicBezTo>
                      <a:pt x="68115" y="884964"/>
                      <a:pt x="71056" y="874021"/>
                      <a:pt x="71056" y="866123"/>
                    </a:cubicBezTo>
                    <a:cubicBezTo>
                      <a:pt x="73048" y="860509"/>
                      <a:pt x="72479" y="857464"/>
                      <a:pt x="77507" y="853467"/>
                    </a:cubicBezTo>
                    <a:cubicBezTo>
                      <a:pt x="77791" y="853467"/>
                      <a:pt x="77886" y="853467"/>
                      <a:pt x="78171" y="853467"/>
                    </a:cubicBezTo>
                    <a:cubicBezTo>
                      <a:pt x="78740" y="854799"/>
                      <a:pt x="76843" y="861651"/>
                      <a:pt x="79309" y="860223"/>
                    </a:cubicBezTo>
                    <a:lnTo>
                      <a:pt x="86424" y="856227"/>
                    </a:lnTo>
                    <a:cubicBezTo>
                      <a:pt x="89745" y="854323"/>
                      <a:pt x="89270" y="846425"/>
                      <a:pt x="92780" y="843571"/>
                    </a:cubicBezTo>
                    <a:cubicBezTo>
                      <a:pt x="99895" y="837956"/>
                      <a:pt x="101698" y="837290"/>
                      <a:pt x="105303" y="828346"/>
                    </a:cubicBezTo>
                    <a:cubicBezTo>
                      <a:pt x="108149" y="821304"/>
                      <a:pt x="109003" y="810266"/>
                      <a:pt x="109003" y="802653"/>
                    </a:cubicBezTo>
                    <a:cubicBezTo>
                      <a:pt x="109003" y="799798"/>
                      <a:pt x="107390" y="782575"/>
                      <a:pt x="109857" y="781433"/>
                    </a:cubicBezTo>
                    <a:cubicBezTo>
                      <a:pt x="113556" y="779625"/>
                      <a:pt x="110046" y="774772"/>
                      <a:pt x="110521" y="770870"/>
                    </a:cubicBezTo>
                    <a:cubicBezTo>
                      <a:pt x="110805" y="768967"/>
                      <a:pt x="110521" y="767445"/>
                      <a:pt x="110521" y="765637"/>
                    </a:cubicBezTo>
                    <a:cubicBezTo>
                      <a:pt x="110521" y="764780"/>
                      <a:pt x="112987" y="765256"/>
                      <a:pt x="113651" y="764685"/>
                    </a:cubicBezTo>
                    <a:cubicBezTo>
                      <a:pt x="116782" y="762211"/>
                      <a:pt x="112038" y="760974"/>
                      <a:pt x="110426" y="760689"/>
                    </a:cubicBezTo>
                    <a:cubicBezTo>
                      <a:pt x="105018" y="759642"/>
                      <a:pt x="107200" y="754599"/>
                      <a:pt x="105967" y="750412"/>
                    </a:cubicBezTo>
                    <a:cubicBezTo>
                      <a:pt x="104354" y="744988"/>
                      <a:pt x="101793" y="740610"/>
                      <a:pt x="103406" y="734615"/>
                    </a:cubicBezTo>
                    <a:cubicBezTo>
                      <a:pt x="102647" y="727764"/>
                      <a:pt x="99801" y="721769"/>
                      <a:pt x="99421" y="714537"/>
                    </a:cubicBezTo>
                    <a:lnTo>
                      <a:pt x="98947" y="702452"/>
                    </a:lnTo>
                    <a:cubicBezTo>
                      <a:pt x="98852" y="699502"/>
                      <a:pt x="96385" y="698170"/>
                      <a:pt x="101034" y="698170"/>
                    </a:cubicBezTo>
                    <a:cubicBezTo>
                      <a:pt x="101034" y="697980"/>
                      <a:pt x="101034" y="698075"/>
                      <a:pt x="101034" y="697885"/>
                    </a:cubicBezTo>
                    <a:cubicBezTo>
                      <a:pt x="98283" y="694173"/>
                      <a:pt x="99611" y="687608"/>
                      <a:pt x="97524" y="685134"/>
                    </a:cubicBezTo>
                    <a:cubicBezTo>
                      <a:pt x="92686" y="679329"/>
                      <a:pt x="97524" y="675998"/>
                      <a:pt x="97049" y="669052"/>
                    </a:cubicBezTo>
                    <a:cubicBezTo>
                      <a:pt x="96575" y="665531"/>
                      <a:pt x="96101" y="662010"/>
                      <a:pt x="96101" y="658394"/>
                    </a:cubicBezTo>
                    <a:cubicBezTo>
                      <a:pt x="96955" y="658204"/>
                      <a:pt x="98093" y="660012"/>
                      <a:pt x="98852" y="660488"/>
                    </a:cubicBezTo>
                    <a:cubicBezTo>
                      <a:pt x="101034" y="661630"/>
                      <a:pt x="100275" y="654778"/>
                      <a:pt x="98567" y="654683"/>
                    </a:cubicBezTo>
                    <a:cubicBezTo>
                      <a:pt x="92591" y="654302"/>
                      <a:pt x="94203" y="648022"/>
                      <a:pt x="93634" y="642979"/>
                    </a:cubicBezTo>
                    <a:cubicBezTo>
                      <a:pt x="93350" y="640600"/>
                      <a:pt x="93255" y="638221"/>
                      <a:pt x="92686" y="635937"/>
                    </a:cubicBezTo>
                    <a:cubicBezTo>
                      <a:pt x="92116" y="633939"/>
                      <a:pt x="94773" y="633082"/>
                      <a:pt x="94773" y="631179"/>
                    </a:cubicBezTo>
                    <a:cubicBezTo>
                      <a:pt x="85665" y="631179"/>
                      <a:pt x="93824" y="627278"/>
                      <a:pt x="88986" y="622805"/>
                    </a:cubicBezTo>
                    <a:cubicBezTo>
                      <a:pt x="86329" y="620331"/>
                      <a:pt x="82440" y="621378"/>
                      <a:pt x="79594" y="622805"/>
                    </a:cubicBezTo>
                    <a:cubicBezTo>
                      <a:pt x="78740" y="623186"/>
                      <a:pt x="68210" y="622330"/>
                      <a:pt x="67546" y="621283"/>
                    </a:cubicBezTo>
                    <a:cubicBezTo>
                      <a:pt x="67166" y="620712"/>
                      <a:pt x="69633" y="619665"/>
                      <a:pt x="70107" y="619285"/>
                    </a:cubicBezTo>
                    <a:cubicBezTo>
                      <a:pt x="77032" y="613956"/>
                      <a:pt x="72479" y="608532"/>
                      <a:pt x="75704" y="602822"/>
                    </a:cubicBezTo>
                    <a:cubicBezTo>
                      <a:pt x="75894" y="594449"/>
                      <a:pt x="77791" y="597684"/>
                      <a:pt x="81396" y="599111"/>
                    </a:cubicBezTo>
                    <a:cubicBezTo>
                      <a:pt x="87373" y="601490"/>
                      <a:pt x="87563" y="595210"/>
                      <a:pt x="92211" y="594353"/>
                    </a:cubicBezTo>
                    <a:cubicBezTo>
                      <a:pt x="100844" y="592641"/>
                      <a:pt x="99990" y="602156"/>
                      <a:pt x="107769" y="592070"/>
                    </a:cubicBezTo>
                    <a:cubicBezTo>
                      <a:pt x="114220" y="583696"/>
                      <a:pt x="122664" y="578747"/>
                      <a:pt x="122664" y="567043"/>
                    </a:cubicBezTo>
                    <a:cubicBezTo>
                      <a:pt x="122664" y="561334"/>
                      <a:pt x="121715" y="557718"/>
                      <a:pt x="119343" y="552579"/>
                    </a:cubicBezTo>
                    <a:cubicBezTo>
                      <a:pt x="116877" y="547155"/>
                      <a:pt x="110426" y="539352"/>
                      <a:pt x="110236" y="533643"/>
                    </a:cubicBezTo>
                    <a:cubicBezTo>
                      <a:pt x="109951" y="531930"/>
                      <a:pt x="108054" y="518418"/>
                      <a:pt x="107295" y="518227"/>
                    </a:cubicBezTo>
                    <a:cubicBezTo>
                      <a:pt x="103975" y="523842"/>
                      <a:pt x="102931" y="515468"/>
                      <a:pt x="100939" y="512233"/>
                    </a:cubicBezTo>
                    <a:cubicBezTo>
                      <a:pt x="96955" y="505572"/>
                      <a:pt x="88132" y="499862"/>
                      <a:pt x="83009" y="493296"/>
                    </a:cubicBezTo>
                    <a:cubicBezTo>
                      <a:pt x="78076" y="486921"/>
                      <a:pt x="79404" y="480355"/>
                      <a:pt x="81586" y="473123"/>
                    </a:cubicBezTo>
                    <a:cubicBezTo>
                      <a:pt x="81586" y="470553"/>
                      <a:pt x="81396" y="467604"/>
                      <a:pt x="81965" y="465225"/>
                    </a:cubicBezTo>
                    <a:cubicBezTo>
                      <a:pt x="84622" y="465225"/>
                      <a:pt x="89175" y="469792"/>
                      <a:pt x="90788" y="471791"/>
                    </a:cubicBezTo>
                    <a:cubicBezTo>
                      <a:pt x="93160" y="474836"/>
                      <a:pt x="95152" y="478071"/>
                      <a:pt x="95342" y="472932"/>
                    </a:cubicBezTo>
                    <a:cubicBezTo>
                      <a:pt x="95342" y="469602"/>
                      <a:pt x="97429" y="467509"/>
                      <a:pt x="98378" y="464463"/>
                    </a:cubicBezTo>
                    <a:cubicBezTo>
                      <a:pt x="99895" y="459706"/>
                      <a:pt x="99611" y="454472"/>
                      <a:pt x="99801" y="449524"/>
                    </a:cubicBezTo>
                    <a:cubicBezTo>
                      <a:pt x="99895" y="446193"/>
                      <a:pt x="92021" y="446954"/>
                      <a:pt x="92021" y="443338"/>
                    </a:cubicBezTo>
                    <a:cubicBezTo>
                      <a:pt x="92591" y="443338"/>
                      <a:pt x="107959" y="445813"/>
                      <a:pt x="103026" y="440484"/>
                    </a:cubicBezTo>
                    <a:cubicBezTo>
                      <a:pt x="98662" y="435821"/>
                      <a:pt x="102836" y="438010"/>
                      <a:pt x="102836" y="433157"/>
                    </a:cubicBezTo>
                    <a:cubicBezTo>
                      <a:pt x="102836" y="430778"/>
                      <a:pt x="105018" y="431254"/>
                      <a:pt x="103026" y="428113"/>
                    </a:cubicBezTo>
                    <a:cubicBezTo>
                      <a:pt x="101698" y="426115"/>
                      <a:pt x="107580" y="420025"/>
                      <a:pt x="108718" y="418217"/>
                    </a:cubicBezTo>
                    <a:cubicBezTo>
                      <a:pt x="114410" y="409082"/>
                      <a:pt x="107864" y="413174"/>
                      <a:pt x="105303" y="408796"/>
                    </a:cubicBezTo>
                    <a:cubicBezTo>
                      <a:pt x="103500" y="405751"/>
                      <a:pt x="99990" y="406988"/>
                      <a:pt x="98757" y="404324"/>
                    </a:cubicBezTo>
                    <a:cubicBezTo>
                      <a:pt x="97903" y="402516"/>
                      <a:pt x="99516" y="401089"/>
                      <a:pt x="97429" y="399566"/>
                    </a:cubicBezTo>
                    <a:cubicBezTo>
                      <a:pt x="95152" y="397853"/>
                      <a:pt x="92211" y="396236"/>
                      <a:pt x="94773" y="393095"/>
                    </a:cubicBezTo>
                    <a:cubicBezTo>
                      <a:pt x="97049" y="390241"/>
                      <a:pt x="94393" y="387957"/>
                      <a:pt x="93729" y="385007"/>
                    </a:cubicBezTo>
                    <a:cubicBezTo>
                      <a:pt x="91263" y="385007"/>
                      <a:pt x="92401" y="387196"/>
                      <a:pt x="90124" y="383484"/>
                    </a:cubicBezTo>
                    <a:cubicBezTo>
                      <a:pt x="88227" y="380344"/>
                      <a:pt x="81112" y="383199"/>
                      <a:pt x="78361" y="383960"/>
                    </a:cubicBezTo>
                    <a:cubicBezTo>
                      <a:pt x="74566" y="385007"/>
                      <a:pt x="75040" y="390621"/>
                      <a:pt x="74566" y="393571"/>
                    </a:cubicBezTo>
                    <a:cubicBezTo>
                      <a:pt x="64984" y="394903"/>
                      <a:pt x="70676" y="386529"/>
                      <a:pt x="68684" y="381772"/>
                    </a:cubicBezTo>
                    <a:lnTo>
                      <a:pt x="64036" y="370924"/>
                    </a:lnTo>
                    <a:cubicBezTo>
                      <a:pt x="61948" y="365975"/>
                      <a:pt x="58723" y="363311"/>
                      <a:pt x="56731" y="358839"/>
                    </a:cubicBezTo>
                    <a:cubicBezTo>
                      <a:pt x="53980" y="357126"/>
                      <a:pt x="53126" y="355318"/>
                      <a:pt x="49995" y="354176"/>
                    </a:cubicBezTo>
                    <a:cubicBezTo>
                      <a:pt x="47623" y="353320"/>
                      <a:pt x="44208" y="348657"/>
                      <a:pt x="42121" y="349799"/>
                    </a:cubicBezTo>
                    <a:cubicBezTo>
                      <a:pt x="41457" y="350179"/>
                      <a:pt x="40508" y="356745"/>
                      <a:pt x="40129" y="358268"/>
                    </a:cubicBezTo>
                    <a:lnTo>
                      <a:pt x="39844" y="358268"/>
                    </a:lnTo>
                    <a:cubicBezTo>
                      <a:pt x="39655" y="358839"/>
                      <a:pt x="38421" y="356174"/>
                      <a:pt x="38326" y="355984"/>
                    </a:cubicBezTo>
                    <a:cubicBezTo>
                      <a:pt x="35765" y="351416"/>
                      <a:pt x="35006" y="343899"/>
                      <a:pt x="36809" y="338951"/>
                    </a:cubicBezTo>
                    <a:cubicBezTo>
                      <a:pt x="38516" y="334193"/>
                      <a:pt x="44303" y="336667"/>
                      <a:pt x="45062" y="332099"/>
                    </a:cubicBezTo>
                    <a:cubicBezTo>
                      <a:pt x="45726" y="328008"/>
                      <a:pt x="44113" y="328579"/>
                      <a:pt x="40888" y="326580"/>
                    </a:cubicBezTo>
                    <a:cubicBezTo>
                      <a:pt x="39180" y="325534"/>
                      <a:pt x="35006" y="323535"/>
                      <a:pt x="34247" y="321632"/>
                    </a:cubicBezTo>
                    <a:cubicBezTo>
                      <a:pt x="33109" y="318777"/>
                      <a:pt x="39370" y="316779"/>
                      <a:pt x="34247" y="313258"/>
                    </a:cubicBezTo>
                    <a:cubicBezTo>
                      <a:pt x="29694" y="310118"/>
                      <a:pt x="26563" y="307834"/>
                      <a:pt x="23148" y="303267"/>
                    </a:cubicBezTo>
                    <a:cubicBezTo>
                      <a:pt x="16792" y="294893"/>
                      <a:pt x="8348" y="288517"/>
                      <a:pt x="0" y="281951"/>
                    </a:cubicBezTo>
                    <a:lnTo>
                      <a:pt x="0" y="281951"/>
                    </a:lnTo>
                    <a:lnTo>
                      <a:pt x="14325" y="237513"/>
                    </a:lnTo>
                    <a:cubicBezTo>
                      <a:pt x="18404" y="236086"/>
                      <a:pt x="17645" y="230471"/>
                      <a:pt x="22389" y="234278"/>
                    </a:cubicBezTo>
                    <a:cubicBezTo>
                      <a:pt x="25140" y="236466"/>
                      <a:pt x="28365" y="238465"/>
                      <a:pt x="31211" y="240558"/>
                    </a:cubicBezTo>
                    <a:cubicBezTo>
                      <a:pt x="31591" y="239321"/>
                      <a:pt x="34532" y="236847"/>
                      <a:pt x="35765" y="235800"/>
                    </a:cubicBezTo>
                    <a:cubicBezTo>
                      <a:pt x="39275" y="232565"/>
                      <a:pt x="32540" y="230471"/>
                      <a:pt x="35765" y="227236"/>
                    </a:cubicBezTo>
                    <a:cubicBezTo>
                      <a:pt x="39560" y="223430"/>
                      <a:pt x="31686" y="218101"/>
                      <a:pt x="31211" y="213248"/>
                    </a:cubicBezTo>
                    <a:cubicBezTo>
                      <a:pt x="30737" y="209251"/>
                      <a:pt x="31591" y="209442"/>
                      <a:pt x="29029" y="206397"/>
                    </a:cubicBezTo>
                    <a:cubicBezTo>
                      <a:pt x="27891" y="205064"/>
                      <a:pt x="30832" y="199926"/>
                      <a:pt x="29978" y="197547"/>
                    </a:cubicBezTo>
                    <a:cubicBezTo>
                      <a:pt x="26942" y="180323"/>
                      <a:pt x="46106" y="194311"/>
                      <a:pt x="49046" y="202210"/>
                    </a:cubicBezTo>
                    <a:cubicBezTo>
                      <a:pt x="51987" y="210203"/>
                      <a:pt x="54454" y="218101"/>
                      <a:pt x="60431" y="224191"/>
                    </a:cubicBezTo>
                    <a:cubicBezTo>
                      <a:pt x="65838" y="229615"/>
                      <a:pt x="68115" y="214104"/>
                      <a:pt x="74661" y="214390"/>
                    </a:cubicBezTo>
                    <a:cubicBezTo>
                      <a:pt x="78930" y="214580"/>
                      <a:pt x="79878" y="206872"/>
                      <a:pt x="82535" y="203542"/>
                    </a:cubicBezTo>
                    <a:cubicBezTo>
                      <a:pt x="83768" y="201924"/>
                      <a:pt x="81965" y="199735"/>
                      <a:pt x="82535" y="198213"/>
                    </a:cubicBezTo>
                    <a:cubicBezTo>
                      <a:pt x="83958" y="194407"/>
                      <a:pt x="88891" y="198594"/>
                      <a:pt x="88891" y="192789"/>
                    </a:cubicBezTo>
                    <a:cubicBezTo>
                      <a:pt x="88891" y="188888"/>
                      <a:pt x="91547" y="190600"/>
                      <a:pt x="92780" y="188317"/>
                    </a:cubicBezTo>
                    <a:cubicBezTo>
                      <a:pt x="93350" y="187270"/>
                      <a:pt x="92021" y="185652"/>
                      <a:pt x="92780" y="184130"/>
                    </a:cubicBezTo>
                    <a:cubicBezTo>
                      <a:pt x="93824" y="182227"/>
                      <a:pt x="96006" y="183559"/>
                      <a:pt x="96670" y="180133"/>
                    </a:cubicBezTo>
                    <a:cubicBezTo>
                      <a:pt x="97429" y="175851"/>
                      <a:pt x="97524" y="176517"/>
                      <a:pt x="101129" y="174614"/>
                    </a:cubicBezTo>
                    <a:cubicBezTo>
                      <a:pt x="109572" y="172616"/>
                      <a:pt x="106821" y="172806"/>
                      <a:pt x="103880" y="165193"/>
                    </a:cubicBezTo>
                    <a:cubicBezTo>
                      <a:pt x="101983" y="160435"/>
                      <a:pt x="107580" y="161102"/>
                      <a:pt x="108813" y="156534"/>
                    </a:cubicBezTo>
                    <a:cubicBezTo>
                      <a:pt x="111280" y="147589"/>
                      <a:pt x="115549" y="143878"/>
                      <a:pt x="124940" y="145020"/>
                    </a:cubicBezTo>
                    <a:cubicBezTo>
                      <a:pt x="128261" y="145401"/>
                      <a:pt x="131107" y="142926"/>
                      <a:pt x="134427" y="144068"/>
                    </a:cubicBezTo>
                    <a:cubicBezTo>
                      <a:pt x="136040" y="144639"/>
                      <a:pt x="141827" y="144925"/>
                      <a:pt x="142396" y="142736"/>
                    </a:cubicBezTo>
                    <a:cubicBezTo>
                      <a:pt x="140783" y="141119"/>
                      <a:pt x="138032" y="140643"/>
                      <a:pt x="137842" y="137788"/>
                    </a:cubicBezTo>
                    <a:cubicBezTo>
                      <a:pt x="137653" y="131983"/>
                      <a:pt x="138981" y="134933"/>
                      <a:pt x="135186" y="129985"/>
                    </a:cubicBezTo>
                    <a:cubicBezTo>
                      <a:pt x="131486" y="125132"/>
                      <a:pt x="131581" y="123800"/>
                      <a:pt x="130632" y="117519"/>
                    </a:cubicBezTo>
                    <a:cubicBezTo>
                      <a:pt x="130158" y="114474"/>
                      <a:pt x="130632" y="112381"/>
                      <a:pt x="130443" y="109431"/>
                    </a:cubicBezTo>
                    <a:cubicBezTo>
                      <a:pt x="130443" y="107338"/>
                      <a:pt x="128735" y="106291"/>
                      <a:pt x="127976" y="104578"/>
                    </a:cubicBezTo>
                    <a:cubicBezTo>
                      <a:pt x="127312" y="103056"/>
                      <a:pt x="130538" y="102389"/>
                      <a:pt x="128735" y="101152"/>
                    </a:cubicBezTo>
                    <a:cubicBezTo>
                      <a:pt x="125415" y="99059"/>
                      <a:pt x="125510" y="100010"/>
                      <a:pt x="125415" y="95919"/>
                    </a:cubicBezTo>
                    <a:cubicBezTo>
                      <a:pt x="125415" y="94206"/>
                      <a:pt x="124846" y="91732"/>
                      <a:pt x="123233" y="90780"/>
                    </a:cubicBezTo>
                    <a:cubicBezTo>
                      <a:pt x="120671" y="89448"/>
                      <a:pt x="119912" y="85547"/>
                      <a:pt x="118869" y="82882"/>
                    </a:cubicBezTo>
                    <a:cubicBezTo>
                      <a:pt x="118300" y="81360"/>
                      <a:pt x="117636" y="79647"/>
                      <a:pt x="117351" y="77934"/>
                    </a:cubicBezTo>
                    <a:cubicBezTo>
                      <a:pt x="116972" y="76031"/>
                      <a:pt x="115549" y="74794"/>
                      <a:pt x="115264" y="73652"/>
                    </a:cubicBezTo>
                    <a:lnTo>
                      <a:pt x="115074" y="73652"/>
                    </a:lnTo>
                    <a:cubicBezTo>
                      <a:pt x="115074" y="77744"/>
                      <a:pt x="110046" y="76602"/>
                      <a:pt x="107675" y="74794"/>
                    </a:cubicBezTo>
                    <a:cubicBezTo>
                      <a:pt x="103406" y="71463"/>
                      <a:pt x="105018" y="67371"/>
                      <a:pt x="105872" y="62709"/>
                    </a:cubicBezTo>
                    <a:cubicBezTo>
                      <a:pt x="106346" y="60139"/>
                      <a:pt x="105493" y="59473"/>
                      <a:pt x="104070" y="57570"/>
                    </a:cubicBezTo>
                    <a:cubicBezTo>
                      <a:pt x="102647" y="55762"/>
                      <a:pt x="105208" y="52717"/>
                      <a:pt x="101793" y="49292"/>
                    </a:cubicBezTo>
                    <a:cubicBezTo>
                      <a:pt x="99611" y="47103"/>
                      <a:pt x="97903" y="43297"/>
                      <a:pt x="96670" y="40537"/>
                    </a:cubicBezTo>
                    <a:cubicBezTo>
                      <a:pt x="95626" y="38158"/>
                      <a:pt x="95911" y="35970"/>
                      <a:pt x="92875" y="36540"/>
                    </a:cubicBezTo>
                    <a:cubicBezTo>
                      <a:pt x="86709" y="37587"/>
                      <a:pt x="81776" y="33971"/>
                      <a:pt x="86993" y="28833"/>
                    </a:cubicBezTo>
                    <a:cubicBezTo>
                      <a:pt x="89460" y="26359"/>
                      <a:pt x="86140" y="18746"/>
                      <a:pt x="89175" y="18936"/>
                    </a:cubicBezTo>
                    <a:cubicBezTo>
                      <a:pt x="92875" y="19127"/>
                      <a:pt x="94393" y="18270"/>
                      <a:pt x="93255" y="14559"/>
                    </a:cubicBezTo>
                    <a:cubicBezTo>
                      <a:pt x="92780" y="12941"/>
                      <a:pt x="96670" y="13893"/>
                      <a:pt x="97713" y="13227"/>
                    </a:cubicBezTo>
                    <a:cubicBezTo>
                      <a:pt x="100180" y="11609"/>
                      <a:pt x="93350" y="7898"/>
                      <a:pt x="94583" y="4853"/>
                    </a:cubicBezTo>
                    <a:cubicBezTo>
                      <a:pt x="95342" y="2950"/>
                      <a:pt x="98662" y="4377"/>
                      <a:pt x="100560" y="3806"/>
                    </a:cubicBezTo>
                    <a:cubicBezTo>
                      <a:pt x="102077" y="3330"/>
                      <a:pt x="102267" y="952"/>
                      <a:pt x="103216" y="0"/>
                    </a:cubicBezTo>
                    <a:lnTo>
                      <a:pt x="103216" y="0"/>
                    </a:lnTo>
                    <a:cubicBezTo>
                      <a:pt x="107295" y="0"/>
                      <a:pt x="105967" y="4853"/>
                      <a:pt x="107390" y="6851"/>
                    </a:cubicBezTo>
                    <a:cubicBezTo>
                      <a:pt x="109287" y="9230"/>
                      <a:pt x="111564" y="8754"/>
                      <a:pt x="112513" y="11895"/>
                    </a:cubicBezTo>
                    <a:cubicBezTo>
                      <a:pt x="113651" y="15511"/>
                      <a:pt x="118110" y="17794"/>
                      <a:pt x="118964" y="22077"/>
                    </a:cubicBezTo>
                    <a:cubicBezTo>
                      <a:pt x="120387" y="28833"/>
                      <a:pt x="123612" y="36636"/>
                      <a:pt x="129779" y="40442"/>
                    </a:cubicBezTo>
                    <a:cubicBezTo>
                      <a:pt x="133479" y="42726"/>
                      <a:pt x="137842" y="43106"/>
                      <a:pt x="141732" y="44819"/>
                    </a:cubicBezTo>
                    <a:cubicBezTo>
                      <a:pt x="143629" y="45676"/>
                      <a:pt x="145432" y="46437"/>
                      <a:pt x="146855" y="48054"/>
                    </a:cubicBezTo>
                    <a:cubicBezTo>
                      <a:pt x="148088" y="49482"/>
                      <a:pt x="149037" y="53003"/>
                      <a:pt x="150080" y="53954"/>
                    </a:cubicBezTo>
                    <a:cubicBezTo>
                      <a:pt x="152642" y="60235"/>
                      <a:pt x="156816" y="66039"/>
                      <a:pt x="160611" y="72034"/>
                    </a:cubicBezTo>
                    <a:cubicBezTo>
                      <a:pt x="163172" y="76221"/>
                      <a:pt x="165259" y="81074"/>
                      <a:pt x="170761" y="80313"/>
                    </a:cubicBezTo>
                    <a:cubicBezTo>
                      <a:pt x="173892" y="79837"/>
                      <a:pt x="178351" y="78981"/>
                      <a:pt x="181387" y="79742"/>
                    </a:cubicBezTo>
                    <a:cubicBezTo>
                      <a:pt x="184422" y="80503"/>
                      <a:pt x="180343" y="81740"/>
                      <a:pt x="179394" y="82977"/>
                    </a:cubicBezTo>
                    <a:cubicBezTo>
                      <a:pt x="174841" y="89162"/>
                      <a:pt x="177307" y="91827"/>
                      <a:pt x="180817" y="92683"/>
                    </a:cubicBezTo>
                    <a:lnTo>
                      <a:pt x="180817" y="92683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9EC59289-3ABF-2765-9BFC-D7312B666CD7}"/>
                  </a:ext>
                </a:extLst>
              </p:cNvPr>
              <p:cNvSpPr/>
              <p:nvPr/>
            </p:nvSpPr>
            <p:spPr>
              <a:xfrm>
                <a:off x="5201848" y="3257621"/>
                <a:ext cx="355903" cy="379863"/>
              </a:xfrm>
              <a:custGeom>
                <a:avLst/>
                <a:gdLst>
                  <a:gd name="connsiteX0" fmla="*/ 282351 w 355903"/>
                  <a:gd name="connsiteY0" fmla="*/ 0 h 379863"/>
                  <a:gd name="connsiteX1" fmla="*/ 293640 w 355903"/>
                  <a:gd name="connsiteY1" fmla="*/ 19698 h 379863"/>
                  <a:gd name="connsiteX2" fmla="*/ 300660 w 355903"/>
                  <a:gd name="connsiteY2" fmla="*/ 29404 h 379863"/>
                  <a:gd name="connsiteX3" fmla="*/ 315744 w 355903"/>
                  <a:gd name="connsiteY3" fmla="*/ 33591 h 379863"/>
                  <a:gd name="connsiteX4" fmla="*/ 318211 w 355903"/>
                  <a:gd name="connsiteY4" fmla="*/ 42155 h 379863"/>
                  <a:gd name="connsiteX5" fmla="*/ 313562 w 355903"/>
                  <a:gd name="connsiteY5" fmla="*/ 53574 h 379863"/>
                  <a:gd name="connsiteX6" fmla="*/ 318211 w 355903"/>
                  <a:gd name="connsiteY6" fmla="*/ 59283 h 379863"/>
                  <a:gd name="connsiteX7" fmla="*/ 327887 w 355903"/>
                  <a:gd name="connsiteY7" fmla="*/ 52622 h 379863"/>
                  <a:gd name="connsiteX8" fmla="*/ 332536 w 355903"/>
                  <a:gd name="connsiteY8" fmla="*/ 60996 h 379863"/>
                  <a:gd name="connsiteX9" fmla="*/ 342497 w 355903"/>
                  <a:gd name="connsiteY9" fmla="*/ 64421 h 379863"/>
                  <a:gd name="connsiteX10" fmla="*/ 348094 w 355903"/>
                  <a:gd name="connsiteY10" fmla="*/ 65563 h 379863"/>
                  <a:gd name="connsiteX11" fmla="*/ 354924 w 355903"/>
                  <a:gd name="connsiteY11" fmla="*/ 64041 h 379863"/>
                  <a:gd name="connsiteX12" fmla="*/ 354924 w 355903"/>
                  <a:gd name="connsiteY12" fmla="*/ 64041 h 379863"/>
                  <a:gd name="connsiteX13" fmla="*/ 352648 w 355903"/>
                  <a:gd name="connsiteY13" fmla="*/ 77839 h 379863"/>
                  <a:gd name="connsiteX14" fmla="*/ 331872 w 355903"/>
                  <a:gd name="connsiteY14" fmla="*/ 77839 h 379863"/>
                  <a:gd name="connsiteX15" fmla="*/ 330354 w 355903"/>
                  <a:gd name="connsiteY15" fmla="*/ 81835 h 379863"/>
                  <a:gd name="connsiteX16" fmla="*/ 324567 w 355903"/>
                  <a:gd name="connsiteY16" fmla="*/ 88496 h 379863"/>
                  <a:gd name="connsiteX17" fmla="*/ 322764 w 355903"/>
                  <a:gd name="connsiteY17" fmla="*/ 99249 h 379863"/>
                  <a:gd name="connsiteX18" fmla="*/ 323713 w 355903"/>
                  <a:gd name="connsiteY18" fmla="*/ 104768 h 379863"/>
                  <a:gd name="connsiteX19" fmla="*/ 323428 w 355903"/>
                  <a:gd name="connsiteY19" fmla="*/ 111429 h 379863"/>
                  <a:gd name="connsiteX20" fmla="*/ 321531 w 355903"/>
                  <a:gd name="connsiteY20" fmla="*/ 120755 h 379863"/>
                  <a:gd name="connsiteX21" fmla="*/ 332156 w 355903"/>
                  <a:gd name="connsiteY21" fmla="*/ 125988 h 379863"/>
                  <a:gd name="connsiteX22" fmla="*/ 340220 w 355903"/>
                  <a:gd name="connsiteY22" fmla="*/ 141119 h 379863"/>
                  <a:gd name="connsiteX23" fmla="*/ 332915 w 355903"/>
                  <a:gd name="connsiteY23" fmla="*/ 160340 h 379863"/>
                  <a:gd name="connsiteX24" fmla="*/ 332630 w 355903"/>
                  <a:gd name="connsiteY24" fmla="*/ 166240 h 379863"/>
                  <a:gd name="connsiteX25" fmla="*/ 329784 w 355903"/>
                  <a:gd name="connsiteY25" fmla="*/ 175185 h 379863"/>
                  <a:gd name="connsiteX26" fmla="*/ 330733 w 355903"/>
                  <a:gd name="connsiteY26" fmla="*/ 182417 h 379863"/>
                  <a:gd name="connsiteX27" fmla="*/ 338512 w 355903"/>
                  <a:gd name="connsiteY27" fmla="*/ 185367 h 379863"/>
                  <a:gd name="connsiteX28" fmla="*/ 341738 w 355903"/>
                  <a:gd name="connsiteY28" fmla="*/ 188317 h 379863"/>
                  <a:gd name="connsiteX29" fmla="*/ 348094 w 355903"/>
                  <a:gd name="connsiteY29" fmla="*/ 187936 h 379863"/>
                  <a:gd name="connsiteX30" fmla="*/ 348094 w 355903"/>
                  <a:gd name="connsiteY30" fmla="*/ 187936 h 379863"/>
                  <a:gd name="connsiteX31" fmla="*/ 344584 w 355903"/>
                  <a:gd name="connsiteY31" fmla="*/ 198784 h 379863"/>
                  <a:gd name="connsiteX32" fmla="*/ 339746 w 355903"/>
                  <a:gd name="connsiteY32" fmla="*/ 205350 h 379863"/>
                  <a:gd name="connsiteX33" fmla="*/ 337658 w 355903"/>
                  <a:gd name="connsiteY33" fmla="*/ 212296 h 379863"/>
                  <a:gd name="connsiteX34" fmla="*/ 334338 w 355903"/>
                  <a:gd name="connsiteY34" fmla="*/ 222193 h 379863"/>
                  <a:gd name="connsiteX35" fmla="*/ 327128 w 355903"/>
                  <a:gd name="connsiteY35" fmla="*/ 228283 h 379863"/>
                  <a:gd name="connsiteX36" fmla="*/ 323523 w 355903"/>
                  <a:gd name="connsiteY36" fmla="*/ 237037 h 379863"/>
                  <a:gd name="connsiteX37" fmla="*/ 317926 w 355903"/>
                  <a:gd name="connsiteY37" fmla="*/ 242461 h 379863"/>
                  <a:gd name="connsiteX38" fmla="*/ 315934 w 355903"/>
                  <a:gd name="connsiteY38" fmla="*/ 251311 h 379863"/>
                  <a:gd name="connsiteX39" fmla="*/ 307111 w 355903"/>
                  <a:gd name="connsiteY39" fmla="*/ 260256 h 379863"/>
                  <a:gd name="connsiteX40" fmla="*/ 304455 w 355903"/>
                  <a:gd name="connsiteY40" fmla="*/ 269867 h 379863"/>
                  <a:gd name="connsiteX41" fmla="*/ 298478 w 355903"/>
                  <a:gd name="connsiteY41" fmla="*/ 296986 h 379863"/>
                  <a:gd name="connsiteX42" fmla="*/ 294968 w 355903"/>
                  <a:gd name="connsiteY42" fmla="*/ 303838 h 379863"/>
                  <a:gd name="connsiteX43" fmla="*/ 292122 w 355903"/>
                  <a:gd name="connsiteY43" fmla="*/ 309547 h 379863"/>
                  <a:gd name="connsiteX44" fmla="*/ 292407 w 355903"/>
                  <a:gd name="connsiteY44" fmla="*/ 323059 h 379863"/>
                  <a:gd name="connsiteX45" fmla="*/ 288897 w 355903"/>
                  <a:gd name="connsiteY45" fmla="*/ 330958 h 379863"/>
                  <a:gd name="connsiteX46" fmla="*/ 285956 w 355903"/>
                  <a:gd name="connsiteY46" fmla="*/ 356269 h 379863"/>
                  <a:gd name="connsiteX47" fmla="*/ 285956 w 355903"/>
                  <a:gd name="connsiteY47" fmla="*/ 356269 h 379863"/>
                  <a:gd name="connsiteX48" fmla="*/ 280074 w 355903"/>
                  <a:gd name="connsiteY48" fmla="*/ 354366 h 379863"/>
                  <a:gd name="connsiteX49" fmla="*/ 266034 w 355903"/>
                  <a:gd name="connsiteY49" fmla="*/ 352844 h 379863"/>
                  <a:gd name="connsiteX50" fmla="*/ 258160 w 355903"/>
                  <a:gd name="connsiteY50" fmla="*/ 345326 h 379863"/>
                  <a:gd name="connsiteX51" fmla="*/ 250475 w 355903"/>
                  <a:gd name="connsiteY51" fmla="*/ 343042 h 379863"/>
                  <a:gd name="connsiteX52" fmla="*/ 220118 w 355903"/>
                  <a:gd name="connsiteY52" fmla="*/ 339046 h 379863"/>
                  <a:gd name="connsiteX53" fmla="*/ 208354 w 355903"/>
                  <a:gd name="connsiteY53" fmla="*/ 347325 h 379863"/>
                  <a:gd name="connsiteX54" fmla="*/ 202947 w 355903"/>
                  <a:gd name="connsiteY54" fmla="*/ 359790 h 379863"/>
                  <a:gd name="connsiteX55" fmla="*/ 201239 w 355903"/>
                  <a:gd name="connsiteY55" fmla="*/ 367403 h 379863"/>
                  <a:gd name="connsiteX56" fmla="*/ 196780 w 355903"/>
                  <a:gd name="connsiteY56" fmla="*/ 374825 h 379863"/>
                  <a:gd name="connsiteX57" fmla="*/ 186629 w 355903"/>
                  <a:gd name="connsiteY57" fmla="*/ 376348 h 379863"/>
                  <a:gd name="connsiteX58" fmla="*/ 182740 w 355903"/>
                  <a:gd name="connsiteY58" fmla="*/ 379773 h 379863"/>
                  <a:gd name="connsiteX59" fmla="*/ 175909 w 355903"/>
                  <a:gd name="connsiteY59" fmla="*/ 373017 h 379863"/>
                  <a:gd name="connsiteX60" fmla="*/ 164620 w 355903"/>
                  <a:gd name="connsiteY60" fmla="*/ 375015 h 379863"/>
                  <a:gd name="connsiteX61" fmla="*/ 156651 w 355903"/>
                  <a:gd name="connsiteY61" fmla="*/ 372065 h 379863"/>
                  <a:gd name="connsiteX62" fmla="*/ 155703 w 355903"/>
                  <a:gd name="connsiteY62" fmla="*/ 361598 h 379863"/>
                  <a:gd name="connsiteX63" fmla="*/ 140808 w 355903"/>
                  <a:gd name="connsiteY63" fmla="*/ 357602 h 379863"/>
                  <a:gd name="connsiteX64" fmla="*/ 127432 w 355903"/>
                  <a:gd name="connsiteY64" fmla="*/ 357982 h 379863"/>
                  <a:gd name="connsiteX65" fmla="*/ 119938 w 355903"/>
                  <a:gd name="connsiteY65" fmla="*/ 371495 h 379863"/>
                  <a:gd name="connsiteX66" fmla="*/ 105802 w 355903"/>
                  <a:gd name="connsiteY66" fmla="*/ 367213 h 379863"/>
                  <a:gd name="connsiteX67" fmla="*/ 92616 w 355903"/>
                  <a:gd name="connsiteY67" fmla="*/ 364643 h 379863"/>
                  <a:gd name="connsiteX68" fmla="*/ 81232 w 355903"/>
                  <a:gd name="connsiteY68" fmla="*/ 364834 h 379863"/>
                  <a:gd name="connsiteX69" fmla="*/ 67760 w 355903"/>
                  <a:gd name="connsiteY69" fmla="*/ 371590 h 379863"/>
                  <a:gd name="connsiteX70" fmla="*/ 54289 w 355903"/>
                  <a:gd name="connsiteY70" fmla="*/ 370638 h 379863"/>
                  <a:gd name="connsiteX71" fmla="*/ 46320 w 355903"/>
                  <a:gd name="connsiteY71" fmla="*/ 365119 h 379863"/>
                  <a:gd name="connsiteX72" fmla="*/ 37308 w 355903"/>
                  <a:gd name="connsiteY72" fmla="*/ 370353 h 379863"/>
                  <a:gd name="connsiteX73" fmla="*/ 28865 w 355903"/>
                  <a:gd name="connsiteY73" fmla="*/ 356745 h 379863"/>
                  <a:gd name="connsiteX74" fmla="*/ 22888 w 355903"/>
                  <a:gd name="connsiteY74" fmla="*/ 350084 h 379863"/>
                  <a:gd name="connsiteX75" fmla="*/ 14635 w 355903"/>
                  <a:gd name="connsiteY75" fmla="*/ 356555 h 379863"/>
                  <a:gd name="connsiteX76" fmla="*/ 8468 w 355903"/>
                  <a:gd name="connsiteY76" fmla="*/ 354747 h 379863"/>
                  <a:gd name="connsiteX77" fmla="*/ 8468 w 355903"/>
                  <a:gd name="connsiteY77" fmla="*/ 354747 h 379863"/>
                  <a:gd name="connsiteX78" fmla="*/ 5907 w 355903"/>
                  <a:gd name="connsiteY78" fmla="*/ 352844 h 379863"/>
                  <a:gd name="connsiteX79" fmla="*/ 499 w 355903"/>
                  <a:gd name="connsiteY79" fmla="*/ 353986 h 379863"/>
                  <a:gd name="connsiteX80" fmla="*/ 3251 w 355903"/>
                  <a:gd name="connsiteY80" fmla="*/ 347991 h 379863"/>
                  <a:gd name="connsiteX81" fmla="*/ 23742 w 355903"/>
                  <a:gd name="connsiteY81" fmla="*/ 326961 h 379863"/>
                  <a:gd name="connsiteX82" fmla="*/ 35031 w 355903"/>
                  <a:gd name="connsiteY82" fmla="*/ 311641 h 379863"/>
                  <a:gd name="connsiteX83" fmla="*/ 36644 w 355903"/>
                  <a:gd name="connsiteY83" fmla="*/ 316684 h 379863"/>
                  <a:gd name="connsiteX84" fmla="*/ 40628 w 355903"/>
                  <a:gd name="connsiteY84" fmla="*/ 312687 h 379863"/>
                  <a:gd name="connsiteX85" fmla="*/ 33608 w 355903"/>
                  <a:gd name="connsiteY85" fmla="*/ 305265 h 379863"/>
                  <a:gd name="connsiteX86" fmla="*/ 44613 w 355903"/>
                  <a:gd name="connsiteY86" fmla="*/ 291753 h 379863"/>
                  <a:gd name="connsiteX87" fmla="*/ 63017 w 355903"/>
                  <a:gd name="connsiteY87" fmla="*/ 284045 h 379863"/>
                  <a:gd name="connsiteX88" fmla="*/ 67476 w 355903"/>
                  <a:gd name="connsiteY88" fmla="*/ 277289 h 379863"/>
                  <a:gd name="connsiteX89" fmla="*/ 72030 w 355903"/>
                  <a:gd name="connsiteY89" fmla="*/ 272055 h 379863"/>
                  <a:gd name="connsiteX90" fmla="*/ 72788 w 355903"/>
                  <a:gd name="connsiteY90" fmla="*/ 265584 h 379863"/>
                  <a:gd name="connsiteX91" fmla="*/ 68140 w 355903"/>
                  <a:gd name="connsiteY91" fmla="*/ 253785 h 379863"/>
                  <a:gd name="connsiteX92" fmla="*/ 73263 w 355903"/>
                  <a:gd name="connsiteY92" fmla="*/ 249978 h 379863"/>
                  <a:gd name="connsiteX93" fmla="*/ 72788 w 355903"/>
                  <a:gd name="connsiteY93" fmla="*/ 247409 h 379863"/>
                  <a:gd name="connsiteX94" fmla="*/ 72788 w 355903"/>
                  <a:gd name="connsiteY94" fmla="*/ 239987 h 379863"/>
                  <a:gd name="connsiteX95" fmla="*/ 61025 w 355903"/>
                  <a:gd name="connsiteY95" fmla="*/ 238465 h 379863"/>
                  <a:gd name="connsiteX96" fmla="*/ 48787 w 355903"/>
                  <a:gd name="connsiteY96" fmla="*/ 227331 h 379863"/>
                  <a:gd name="connsiteX97" fmla="*/ 43380 w 355903"/>
                  <a:gd name="connsiteY97" fmla="*/ 221717 h 379863"/>
                  <a:gd name="connsiteX98" fmla="*/ 46226 w 355903"/>
                  <a:gd name="connsiteY98" fmla="*/ 213153 h 379863"/>
                  <a:gd name="connsiteX99" fmla="*/ 53910 w 355903"/>
                  <a:gd name="connsiteY99" fmla="*/ 205730 h 379863"/>
                  <a:gd name="connsiteX100" fmla="*/ 58369 w 355903"/>
                  <a:gd name="connsiteY100" fmla="*/ 196786 h 379863"/>
                  <a:gd name="connsiteX101" fmla="*/ 62922 w 355903"/>
                  <a:gd name="connsiteY101" fmla="*/ 194407 h 379863"/>
                  <a:gd name="connsiteX102" fmla="*/ 56566 w 355903"/>
                  <a:gd name="connsiteY102" fmla="*/ 194787 h 379863"/>
                  <a:gd name="connsiteX103" fmla="*/ 46131 w 355903"/>
                  <a:gd name="connsiteY103" fmla="*/ 198879 h 379863"/>
                  <a:gd name="connsiteX104" fmla="*/ 39869 w 355903"/>
                  <a:gd name="connsiteY104" fmla="*/ 210393 h 379863"/>
                  <a:gd name="connsiteX105" fmla="*/ 38067 w 355903"/>
                  <a:gd name="connsiteY105" fmla="*/ 218291 h 379863"/>
                  <a:gd name="connsiteX106" fmla="*/ 31711 w 355903"/>
                  <a:gd name="connsiteY106" fmla="*/ 212677 h 379863"/>
                  <a:gd name="connsiteX107" fmla="*/ 28011 w 355903"/>
                  <a:gd name="connsiteY107" fmla="*/ 206016 h 379863"/>
                  <a:gd name="connsiteX108" fmla="*/ 20422 w 355903"/>
                  <a:gd name="connsiteY108" fmla="*/ 197356 h 379863"/>
                  <a:gd name="connsiteX109" fmla="*/ 19663 w 355903"/>
                  <a:gd name="connsiteY109" fmla="*/ 196024 h 379863"/>
                  <a:gd name="connsiteX110" fmla="*/ 19663 w 355903"/>
                  <a:gd name="connsiteY110" fmla="*/ 196024 h 379863"/>
                  <a:gd name="connsiteX111" fmla="*/ 22224 w 355903"/>
                  <a:gd name="connsiteY111" fmla="*/ 189173 h 379863"/>
                  <a:gd name="connsiteX112" fmla="*/ 20137 w 355903"/>
                  <a:gd name="connsiteY112" fmla="*/ 176327 h 379863"/>
                  <a:gd name="connsiteX113" fmla="*/ 29908 w 355903"/>
                  <a:gd name="connsiteY113" fmla="*/ 172806 h 379863"/>
                  <a:gd name="connsiteX114" fmla="*/ 37498 w 355903"/>
                  <a:gd name="connsiteY114" fmla="*/ 164337 h 379863"/>
                  <a:gd name="connsiteX115" fmla="*/ 50400 w 355903"/>
                  <a:gd name="connsiteY115" fmla="*/ 168904 h 379863"/>
                  <a:gd name="connsiteX116" fmla="*/ 55807 w 355903"/>
                  <a:gd name="connsiteY116" fmla="*/ 159008 h 379863"/>
                  <a:gd name="connsiteX117" fmla="*/ 57705 w 355903"/>
                  <a:gd name="connsiteY117" fmla="*/ 166716 h 379863"/>
                  <a:gd name="connsiteX118" fmla="*/ 63302 w 355903"/>
                  <a:gd name="connsiteY118" fmla="*/ 173282 h 379863"/>
                  <a:gd name="connsiteX119" fmla="*/ 73547 w 355903"/>
                  <a:gd name="connsiteY119" fmla="*/ 168143 h 379863"/>
                  <a:gd name="connsiteX120" fmla="*/ 82750 w 355903"/>
                  <a:gd name="connsiteY120" fmla="*/ 176993 h 379863"/>
                  <a:gd name="connsiteX121" fmla="*/ 102767 w 355903"/>
                  <a:gd name="connsiteY121" fmla="*/ 185367 h 379863"/>
                  <a:gd name="connsiteX122" fmla="*/ 119463 w 355903"/>
                  <a:gd name="connsiteY122" fmla="*/ 183749 h 379863"/>
                  <a:gd name="connsiteX123" fmla="*/ 129899 w 355903"/>
                  <a:gd name="connsiteY123" fmla="*/ 194502 h 379863"/>
                  <a:gd name="connsiteX124" fmla="*/ 138627 w 355903"/>
                  <a:gd name="connsiteY124" fmla="*/ 196310 h 379863"/>
                  <a:gd name="connsiteX125" fmla="*/ 143275 w 355903"/>
                  <a:gd name="connsiteY125" fmla="*/ 202876 h 379863"/>
                  <a:gd name="connsiteX126" fmla="*/ 153900 w 355903"/>
                  <a:gd name="connsiteY126" fmla="*/ 204208 h 379863"/>
                  <a:gd name="connsiteX127" fmla="*/ 165948 w 355903"/>
                  <a:gd name="connsiteY127" fmla="*/ 210679 h 379863"/>
                  <a:gd name="connsiteX128" fmla="*/ 183689 w 355903"/>
                  <a:gd name="connsiteY128" fmla="*/ 206777 h 379863"/>
                  <a:gd name="connsiteX129" fmla="*/ 195357 w 355903"/>
                  <a:gd name="connsiteY129" fmla="*/ 198308 h 379863"/>
                  <a:gd name="connsiteX130" fmla="*/ 203706 w 355903"/>
                  <a:gd name="connsiteY130" fmla="*/ 190410 h 379863"/>
                  <a:gd name="connsiteX131" fmla="*/ 207500 w 355903"/>
                  <a:gd name="connsiteY131" fmla="*/ 180799 h 379863"/>
                  <a:gd name="connsiteX132" fmla="*/ 215090 w 355903"/>
                  <a:gd name="connsiteY132" fmla="*/ 168714 h 379863"/>
                  <a:gd name="connsiteX133" fmla="*/ 213003 w 355903"/>
                  <a:gd name="connsiteY133" fmla="*/ 162243 h 379863"/>
                  <a:gd name="connsiteX134" fmla="*/ 207595 w 355903"/>
                  <a:gd name="connsiteY134" fmla="*/ 159008 h 379863"/>
                  <a:gd name="connsiteX135" fmla="*/ 199152 w 355903"/>
                  <a:gd name="connsiteY135" fmla="*/ 151966 h 379863"/>
                  <a:gd name="connsiteX136" fmla="*/ 197824 w 355903"/>
                  <a:gd name="connsiteY136" fmla="*/ 143878 h 379863"/>
                  <a:gd name="connsiteX137" fmla="*/ 192037 w 355903"/>
                  <a:gd name="connsiteY137" fmla="*/ 131127 h 379863"/>
                  <a:gd name="connsiteX138" fmla="*/ 201334 w 355903"/>
                  <a:gd name="connsiteY138" fmla="*/ 125893 h 379863"/>
                  <a:gd name="connsiteX139" fmla="*/ 210821 w 355903"/>
                  <a:gd name="connsiteY139" fmla="*/ 119518 h 379863"/>
                  <a:gd name="connsiteX140" fmla="*/ 216797 w 355903"/>
                  <a:gd name="connsiteY140" fmla="*/ 116758 h 379863"/>
                  <a:gd name="connsiteX141" fmla="*/ 225051 w 355903"/>
                  <a:gd name="connsiteY141" fmla="*/ 110097 h 379863"/>
                  <a:gd name="connsiteX142" fmla="*/ 225999 w 355903"/>
                  <a:gd name="connsiteY142" fmla="*/ 102675 h 379863"/>
                  <a:gd name="connsiteX143" fmla="*/ 232735 w 355903"/>
                  <a:gd name="connsiteY143" fmla="*/ 92017 h 379863"/>
                  <a:gd name="connsiteX144" fmla="*/ 239186 w 355903"/>
                  <a:gd name="connsiteY144" fmla="*/ 80693 h 379863"/>
                  <a:gd name="connsiteX145" fmla="*/ 242222 w 355903"/>
                  <a:gd name="connsiteY145" fmla="*/ 59569 h 379863"/>
                  <a:gd name="connsiteX146" fmla="*/ 247534 w 355903"/>
                  <a:gd name="connsiteY146" fmla="*/ 52908 h 379863"/>
                  <a:gd name="connsiteX147" fmla="*/ 259393 w 355903"/>
                  <a:gd name="connsiteY147" fmla="*/ 43392 h 379863"/>
                  <a:gd name="connsiteX148" fmla="*/ 273149 w 355903"/>
                  <a:gd name="connsiteY148" fmla="*/ 37397 h 379863"/>
                  <a:gd name="connsiteX149" fmla="*/ 278556 w 355903"/>
                  <a:gd name="connsiteY149" fmla="*/ 27120 h 379863"/>
                  <a:gd name="connsiteX150" fmla="*/ 281023 w 355903"/>
                  <a:gd name="connsiteY150" fmla="*/ 15035 h 379863"/>
                  <a:gd name="connsiteX151" fmla="*/ 282635 w 355903"/>
                  <a:gd name="connsiteY151" fmla="*/ 190 h 379863"/>
                  <a:gd name="connsiteX152" fmla="*/ 282635 w 355903"/>
                  <a:gd name="connsiteY152" fmla="*/ 190 h 37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355903" h="379863">
                    <a:moveTo>
                      <a:pt x="282351" y="0"/>
                    </a:moveTo>
                    <a:cubicBezTo>
                      <a:pt x="288517" y="5709"/>
                      <a:pt x="289750" y="12561"/>
                      <a:pt x="293640" y="19698"/>
                    </a:cubicBezTo>
                    <a:cubicBezTo>
                      <a:pt x="296581" y="25026"/>
                      <a:pt x="300660" y="21220"/>
                      <a:pt x="300660" y="29404"/>
                    </a:cubicBezTo>
                    <a:cubicBezTo>
                      <a:pt x="300660" y="41869"/>
                      <a:pt x="311380" y="31592"/>
                      <a:pt x="315744" y="33591"/>
                    </a:cubicBezTo>
                    <a:cubicBezTo>
                      <a:pt x="317736" y="34542"/>
                      <a:pt x="319254" y="40252"/>
                      <a:pt x="318211" y="42155"/>
                    </a:cubicBezTo>
                    <a:cubicBezTo>
                      <a:pt x="316408" y="45485"/>
                      <a:pt x="313752" y="49672"/>
                      <a:pt x="313562" y="53574"/>
                    </a:cubicBezTo>
                    <a:cubicBezTo>
                      <a:pt x="313847" y="55001"/>
                      <a:pt x="316598" y="59283"/>
                      <a:pt x="318211" y="59283"/>
                    </a:cubicBezTo>
                    <a:cubicBezTo>
                      <a:pt x="320962" y="59283"/>
                      <a:pt x="324851" y="50624"/>
                      <a:pt x="327887" y="52622"/>
                    </a:cubicBezTo>
                    <a:cubicBezTo>
                      <a:pt x="329879" y="53954"/>
                      <a:pt x="330543" y="58902"/>
                      <a:pt x="332536" y="60996"/>
                    </a:cubicBezTo>
                    <a:cubicBezTo>
                      <a:pt x="335192" y="63660"/>
                      <a:pt x="339081" y="63565"/>
                      <a:pt x="342497" y="64421"/>
                    </a:cubicBezTo>
                    <a:cubicBezTo>
                      <a:pt x="344394" y="64897"/>
                      <a:pt x="345912" y="66039"/>
                      <a:pt x="348094" y="65563"/>
                    </a:cubicBezTo>
                    <a:cubicBezTo>
                      <a:pt x="350276" y="65088"/>
                      <a:pt x="352742" y="64326"/>
                      <a:pt x="354924" y="64041"/>
                    </a:cubicBezTo>
                    <a:lnTo>
                      <a:pt x="354924" y="64041"/>
                    </a:lnTo>
                    <a:cubicBezTo>
                      <a:pt x="354450" y="67371"/>
                      <a:pt x="358624" y="77458"/>
                      <a:pt x="352648" y="77839"/>
                    </a:cubicBezTo>
                    <a:cubicBezTo>
                      <a:pt x="346386" y="78219"/>
                      <a:pt x="336425" y="70797"/>
                      <a:pt x="331872" y="77839"/>
                    </a:cubicBezTo>
                    <a:cubicBezTo>
                      <a:pt x="331018" y="79171"/>
                      <a:pt x="331492" y="80503"/>
                      <a:pt x="330354" y="81835"/>
                    </a:cubicBezTo>
                    <a:cubicBezTo>
                      <a:pt x="328077" y="84500"/>
                      <a:pt x="325610" y="84309"/>
                      <a:pt x="324567" y="88496"/>
                    </a:cubicBezTo>
                    <a:cubicBezTo>
                      <a:pt x="323713" y="92112"/>
                      <a:pt x="322764" y="95443"/>
                      <a:pt x="322764" y="99249"/>
                    </a:cubicBezTo>
                    <a:cubicBezTo>
                      <a:pt x="322480" y="101057"/>
                      <a:pt x="323998" y="103151"/>
                      <a:pt x="323713" y="104768"/>
                    </a:cubicBezTo>
                    <a:cubicBezTo>
                      <a:pt x="323144" y="107338"/>
                      <a:pt x="321531" y="108955"/>
                      <a:pt x="323428" y="111429"/>
                    </a:cubicBezTo>
                    <a:cubicBezTo>
                      <a:pt x="327223" y="116663"/>
                      <a:pt x="321341" y="115236"/>
                      <a:pt x="321531" y="120755"/>
                    </a:cubicBezTo>
                    <a:cubicBezTo>
                      <a:pt x="321626" y="123609"/>
                      <a:pt x="329879" y="124561"/>
                      <a:pt x="332156" y="125988"/>
                    </a:cubicBezTo>
                    <a:cubicBezTo>
                      <a:pt x="336330" y="128463"/>
                      <a:pt x="340220" y="136170"/>
                      <a:pt x="340220" y="141119"/>
                    </a:cubicBezTo>
                    <a:cubicBezTo>
                      <a:pt x="340220" y="149302"/>
                      <a:pt x="333295" y="153299"/>
                      <a:pt x="332915" y="160340"/>
                    </a:cubicBezTo>
                    <a:cubicBezTo>
                      <a:pt x="332536" y="162243"/>
                      <a:pt x="333200" y="164337"/>
                      <a:pt x="332630" y="166240"/>
                    </a:cubicBezTo>
                    <a:cubicBezTo>
                      <a:pt x="331777" y="169190"/>
                      <a:pt x="329310" y="171949"/>
                      <a:pt x="329784" y="175185"/>
                    </a:cubicBezTo>
                    <a:cubicBezTo>
                      <a:pt x="330069" y="177469"/>
                      <a:pt x="329784" y="180323"/>
                      <a:pt x="330733" y="182417"/>
                    </a:cubicBezTo>
                    <a:cubicBezTo>
                      <a:pt x="331682" y="184605"/>
                      <a:pt x="336710" y="182988"/>
                      <a:pt x="338512" y="185367"/>
                    </a:cubicBezTo>
                    <a:cubicBezTo>
                      <a:pt x="339556" y="186794"/>
                      <a:pt x="339556" y="188031"/>
                      <a:pt x="341738" y="188317"/>
                    </a:cubicBezTo>
                    <a:cubicBezTo>
                      <a:pt x="343920" y="188602"/>
                      <a:pt x="346007" y="187555"/>
                      <a:pt x="348094" y="187936"/>
                    </a:cubicBezTo>
                    <a:lnTo>
                      <a:pt x="348094" y="187936"/>
                    </a:lnTo>
                    <a:cubicBezTo>
                      <a:pt x="349896" y="195739"/>
                      <a:pt x="351130" y="194311"/>
                      <a:pt x="344584" y="198784"/>
                    </a:cubicBezTo>
                    <a:cubicBezTo>
                      <a:pt x="341643" y="200782"/>
                      <a:pt x="339366" y="201163"/>
                      <a:pt x="339746" y="205350"/>
                    </a:cubicBezTo>
                    <a:cubicBezTo>
                      <a:pt x="340125" y="209251"/>
                      <a:pt x="340220" y="209441"/>
                      <a:pt x="337658" y="212296"/>
                    </a:cubicBezTo>
                    <a:cubicBezTo>
                      <a:pt x="335382" y="214866"/>
                      <a:pt x="337943" y="220765"/>
                      <a:pt x="334338" y="222193"/>
                    </a:cubicBezTo>
                    <a:cubicBezTo>
                      <a:pt x="331208" y="223430"/>
                      <a:pt x="327128" y="223335"/>
                      <a:pt x="327128" y="228283"/>
                    </a:cubicBezTo>
                    <a:cubicBezTo>
                      <a:pt x="326085" y="232089"/>
                      <a:pt x="326274" y="233802"/>
                      <a:pt x="323523" y="237037"/>
                    </a:cubicBezTo>
                    <a:cubicBezTo>
                      <a:pt x="321910" y="238940"/>
                      <a:pt x="319634" y="240368"/>
                      <a:pt x="317926" y="242461"/>
                    </a:cubicBezTo>
                    <a:cubicBezTo>
                      <a:pt x="316313" y="244459"/>
                      <a:pt x="317167" y="248646"/>
                      <a:pt x="315934" y="251311"/>
                    </a:cubicBezTo>
                    <a:cubicBezTo>
                      <a:pt x="314131" y="255212"/>
                      <a:pt x="308819" y="255212"/>
                      <a:pt x="307111" y="260256"/>
                    </a:cubicBezTo>
                    <a:cubicBezTo>
                      <a:pt x="305973" y="263681"/>
                      <a:pt x="307396" y="267107"/>
                      <a:pt x="304455" y="269867"/>
                    </a:cubicBezTo>
                    <a:cubicBezTo>
                      <a:pt x="297055" y="276908"/>
                      <a:pt x="306257" y="289849"/>
                      <a:pt x="298478" y="296986"/>
                    </a:cubicBezTo>
                    <a:cubicBezTo>
                      <a:pt x="296296" y="299365"/>
                      <a:pt x="294873" y="300317"/>
                      <a:pt x="294968" y="303838"/>
                    </a:cubicBezTo>
                    <a:cubicBezTo>
                      <a:pt x="295063" y="308025"/>
                      <a:pt x="292786" y="306502"/>
                      <a:pt x="292122" y="309547"/>
                    </a:cubicBezTo>
                    <a:cubicBezTo>
                      <a:pt x="291268" y="313258"/>
                      <a:pt x="293640" y="320585"/>
                      <a:pt x="292407" y="323059"/>
                    </a:cubicBezTo>
                    <a:cubicBezTo>
                      <a:pt x="291079" y="325629"/>
                      <a:pt x="287758" y="327627"/>
                      <a:pt x="288897" y="330958"/>
                    </a:cubicBezTo>
                    <a:cubicBezTo>
                      <a:pt x="291743" y="339522"/>
                      <a:pt x="295158" y="350084"/>
                      <a:pt x="285956" y="356269"/>
                    </a:cubicBezTo>
                    <a:lnTo>
                      <a:pt x="285956" y="356269"/>
                    </a:lnTo>
                    <a:lnTo>
                      <a:pt x="280074" y="354366"/>
                    </a:lnTo>
                    <a:cubicBezTo>
                      <a:pt x="277133" y="352083"/>
                      <a:pt x="269638" y="353034"/>
                      <a:pt x="266034" y="352844"/>
                    </a:cubicBezTo>
                    <a:cubicBezTo>
                      <a:pt x="260816" y="352463"/>
                      <a:pt x="260626" y="348942"/>
                      <a:pt x="258160" y="345326"/>
                    </a:cubicBezTo>
                    <a:cubicBezTo>
                      <a:pt x="256262" y="342662"/>
                      <a:pt x="253132" y="343423"/>
                      <a:pt x="250475" y="343042"/>
                    </a:cubicBezTo>
                    <a:cubicBezTo>
                      <a:pt x="241463" y="343042"/>
                      <a:pt x="228087" y="343709"/>
                      <a:pt x="220118" y="339046"/>
                    </a:cubicBezTo>
                    <a:cubicBezTo>
                      <a:pt x="211105" y="333717"/>
                      <a:pt x="202567" y="334859"/>
                      <a:pt x="208354" y="347325"/>
                    </a:cubicBezTo>
                    <a:cubicBezTo>
                      <a:pt x="211485" y="353986"/>
                      <a:pt x="202947" y="355318"/>
                      <a:pt x="202947" y="359790"/>
                    </a:cubicBezTo>
                    <a:cubicBezTo>
                      <a:pt x="202947" y="363121"/>
                      <a:pt x="203231" y="364453"/>
                      <a:pt x="201239" y="367403"/>
                    </a:cubicBezTo>
                    <a:cubicBezTo>
                      <a:pt x="200006" y="369211"/>
                      <a:pt x="197919" y="373683"/>
                      <a:pt x="196780" y="374825"/>
                    </a:cubicBezTo>
                    <a:cubicBezTo>
                      <a:pt x="193270" y="378536"/>
                      <a:pt x="189855" y="375206"/>
                      <a:pt x="186629" y="376348"/>
                    </a:cubicBezTo>
                    <a:cubicBezTo>
                      <a:pt x="184732" y="377014"/>
                      <a:pt x="184542" y="379393"/>
                      <a:pt x="182740" y="379773"/>
                    </a:cubicBezTo>
                    <a:cubicBezTo>
                      <a:pt x="178945" y="380725"/>
                      <a:pt x="178471" y="373874"/>
                      <a:pt x="175909" y="373017"/>
                    </a:cubicBezTo>
                    <a:cubicBezTo>
                      <a:pt x="171830" y="371685"/>
                      <a:pt x="174961" y="381486"/>
                      <a:pt x="164620" y="375015"/>
                    </a:cubicBezTo>
                    <a:cubicBezTo>
                      <a:pt x="161774" y="373588"/>
                      <a:pt x="157979" y="375586"/>
                      <a:pt x="156651" y="372065"/>
                    </a:cubicBezTo>
                    <a:cubicBezTo>
                      <a:pt x="155418" y="368640"/>
                      <a:pt x="156651" y="365024"/>
                      <a:pt x="155703" y="361598"/>
                    </a:cubicBezTo>
                    <a:cubicBezTo>
                      <a:pt x="153046" y="351797"/>
                      <a:pt x="147639" y="354271"/>
                      <a:pt x="140808" y="357602"/>
                    </a:cubicBezTo>
                    <a:cubicBezTo>
                      <a:pt x="134832" y="360456"/>
                      <a:pt x="132934" y="357982"/>
                      <a:pt x="127432" y="357982"/>
                    </a:cubicBezTo>
                    <a:cubicBezTo>
                      <a:pt x="121076" y="357982"/>
                      <a:pt x="120791" y="366737"/>
                      <a:pt x="119938" y="371495"/>
                    </a:cubicBezTo>
                    <a:cubicBezTo>
                      <a:pt x="117851" y="384436"/>
                      <a:pt x="108269" y="369021"/>
                      <a:pt x="105802" y="367213"/>
                    </a:cubicBezTo>
                    <a:cubicBezTo>
                      <a:pt x="102103" y="364548"/>
                      <a:pt x="96505" y="365975"/>
                      <a:pt x="92616" y="364643"/>
                    </a:cubicBezTo>
                    <a:cubicBezTo>
                      <a:pt x="84647" y="361884"/>
                      <a:pt x="89580" y="361027"/>
                      <a:pt x="81232" y="364834"/>
                    </a:cubicBezTo>
                    <a:cubicBezTo>
                      <a:pt x="71745" y="364263"/>
                      <a:pt x="73927" y="364834"/>
                      <a:pt x="67760" y="371590"/>
                    </a:cubicBezTo>
                    <a:cubicBezTo>
                      <a:pt x="62258" y="377585"/>
                      <a:pt x="59222" y="375777"/>
                      <a:pt x="54289" y="370638"/>
                    </a:cubicBezTo>
                    <a:cubicBezTo>
                      <a:pt x="51254" y="367403"/>
                      <a:pt x="50400" y="367022"/>
                      <a:pt x="46320" y="365119"/>
                    </a:cubicBezTo>
                    <a:cubicBezTo>
                      <a:pt x="39869" y="362169"/>
                      <a:pt x="42051" y="370638"/>
                      <a:pt x="37308" y="370353"/>
                    </a:cubicBezTo>
                    <a:cubicBezTo>
                      <a:pt x="33039" y="370162"/>
                      <a:pt x="33703" y="358458"/>
                      <a:pt x="28865" y="356745"/>
                    </a:cubicBezTo>
                    <a:cubicBezTo>
                      <a:pt x="25829" y="355698"/>
                      <a:pt x="24691" y="350084"/>
                      <a:pt x="22888" y="350084"/>
                    </a:cubicBezTo>
                    <a:cubicBezTo>
                      <a:pt x="17291" y="350084"/>
                      <a:pt x="17670" y="353795"/>
                      <a:pt x="14635" y="356555"/>
                    </a:cubicBezTo>
                    <a:lnTo>
                      <a:pt x="8468" y="354747"/>
                    </a:lnTo>
                    <a:lnTo>
                      <a:pt x="8468" y="354747"/>
                    </a:lnTo>
                    <a:cubicBezTo>
                      <a:pt x="8848" y="353319"/>
                      <a:pt x="8373" y="352273"/>
                      <a:pt x="5907" y="352844"/>
                    </a:cubicBezTo>
                    <a:lnTo>
                      <a:pt x="499" y="353986"/>
                    </a:lnTo>
                    <a:cubicBezTo>
                      <a:pt x="-1398" y="354366"/>
                      <a:pt x="2681" y="348466"/>
                      <a:pt x="3251" y="347991"/>
                    </a:cubicBezTo>
                    <a:cubicBezTo>
                      <a:pt x="8089" y="343614"/>
                      <a:pt x="16532" y="326961"/>
                      <a:pt x="23742" y="326961"/>
                    </a:cubicBezTo>
                    <a:cubicBezTo>
                      <a:pt x="29719" y="326961"/>
                      <a:pt x="30098" y="312782"/>
                      <a:pt x="35031" y="311641"/>
                    </a:cubicBezTo>
                    <a:lnTo>
                      <a:pt x="36644" y="316684"/>
                    </a:lnTo>
                    <a:cubicBezTo>
                      <a:pt x="37688" y="316684"/>
                      <a:pt x="40154" y="313448"/>
                      <a:pt x="40628" y="312687"/>
                    </a:cubicBezTo>
                    <a:cubicBezTo>
                      <a:pt x="42431" y="309642"/>
                      <a:pt x="33798" y="309262"/>
                      <a:pt x="33608" y="305265"/>
                    </a:cubicBezTo>
                    <a:cubicBezTo>
                      <a:pt x="33418" y="301173"/>
                      <a:pt x="43000" y="295464"/>
                      <a:pt x="44613" y="291753"/>
                    </a:cubicBezTo>
                    <a:cubicBezTo>
                      <a:pt x="48313" y="282903"/>
                      <a:pt x="56471" y="288517"/>
                      <a:pt x="63017" y="284045"/>
                    </a:cubicBezTo>
                    <a:cubicBezTo>
                      <a:pt x="64345" y="282237"/>
                      <a:pt x="66717" y="279382"/>
                      <a:pt x="67476" y="277289"/>
                    </a:cubicBezTo>
                    <a:cubicBezTo>
                      <a:pt x="68709" y="273482"/>
                      <a:pt x="66907" y="271008"/>
                      <a:pt x="72030" y="272055"/>
                    </a:cubicBezTo>
                    <a:cubicBezTo>
                      <a:pt x="74876" y="272626"/>
                      <a:pt x="72788" y="267963"/>
                      <a:pt x="72788" y="265584"/>
                    </a:cubicBezTo>
                    <a:cubicBezTo>
                      <a:pt x="68804" y="270913"/>
                      <a:pt x="68140" y="256069"/>
                      <a:pt x="68140" y="253785"/>
                    </a:cubicBezTo>
                    <a:cubicBezTo>
                      <a:pt x="68140" y="251691"/>
                      <a:pt x="71555" y="250645"/>
                      <a:pt x="73263" y="249978"/>
                    </a:cubicBezTo>
                    <a:cubicBezTo>
                      <a:pt x="74876" y="249408"/>
                      <a:pt x="73547" y="248551"/>
                      <a:pt x="72788" y="247409"/>
                    </a:cubicBezTo>
                    <a:cubicBezTo>
                      <a:pt x="71460" y="245411"/>
                      <a:pt x="73263" y="242556"/>
                      <a:pt x="72788" y="239987"/>
                    </a:cubicBezTo>
                    <a:cubicBezTo>
                      <a:pt x="72314" y="237703"/>
                      <a:pt x="63681" y="238845"/>
                      <a:pt x="61025" y="238465"/>
                    </a:cubicBezTo>
                    <a:cubicBezTo>
                      <a:pt x="56946" y="237798"/>
                      <a:pt x="47174" y="232470"/>
                      <a:pt x="48787" y="227331"/>
                    </a:cubicBezTo>
                    <a:cubicBezTo>
                      <a:pt x="49261" y="221051"/>
                      <a:pt x="43569" y="224286"/>
                      <a:pt x="43380" y="221717"/>
                    </a:cubicBezTo>
                    <a:cubicBezTo>
                      <a:pt x="43190" y="218767"/>
                      <a:pt x="47649" y="216959"/>
                      <a:pt x="46226" y="213153"/>
                    </a:cubicBezTo>
                    <a:cubicBezTo>
                      <a:pt x="44233" y="207443"/>
                      <a:pt x="55143" y="207348"/>
                      <a:pt x="53910" y="205730"/>
                    </a:cubicBezTo>
                    <a:cubicBezTo>
                      <a:pt x="49166" y="199355"/>
                      <a:pt x="54574" y="200592"/>
                      <a:pt x="58369" y="196786"/>
                    </a:cubicBezTo>
                    <a:cubicBezTo>
                      <a:pt x="59792" y="198974"/>
                      <a:pt x="63207" y="196595"/>
                      <a:pt x="62922" y="194407"/>
                    </a:cubicBezTo>
                    <a:cubicBezTo>
                      <a:pt x="62733" y="192218"/>
                      <a:pt x="58179" y="194787"/>
                      <a:pt x="56566" y="194787"/>
                    </a:cubicBezTo>
                    <a:cubicBezTo>
                      <a:pt x="50020" y="194977"/>
                      <a:pt x="50210" y="192028"/>
                      <a:pt x="46131" y="198879"/>
                    </a:cubicBezTo>
                    <a:cubicBezTo>
                      <a:pt x="44044" y="202400"/>
                      <a:pt x="42241" y="207253"/>
                      <a:pt x="39869" y="210393"/>
                    </a:cubicBezTo>
                    <a:cubicBezTo>
                      <a:pt x="38826" y="211820"/>
                      <a:pt x="38352" y="216483"/>
                      <a:pt x="38067" y="218291"/>
                    </a:cubicBezTo>
                    <a:cubicBezTo>
                      <a:pt x="37782" y="219909"/>
                      <a:pt x="32754" y="213724"/>
                      <a:pt x="31711" y="212677"/>
                    </a:cubicBezTo>
                    <a:cubicBezTo>
                      <a:pt x="29624" y="210583"/>
                      <a:pt x="29529" y="208109"/>
                      <a:pt x="28011" y="206016"/>
                    </a:cubicBezTo>
                    <a:cubicBezTo>
                      <a:pt x="25450" y="202305"/>
                      <a:pt x="22414" y="202114"/>
                      <a:pt x="20422" y="197356"/>
                    </a:cubicBezTo>
                    <a:cubicBezTo>
                      <a:pt x="20327" y="197071"/>
                      <a:pt x="20042" y="196595"/>
                      <a:pt x="19663" y="196024"/>
                    </a:cubicBezTo>
                    <a:lnTo>
                      <a:pt x="19663" y="196024"/>
                    </a:lnTo>
                    <a:lnTo>
                      <a:pt x="22224" y="189173"/>
                    </a:lnTo>
                    <a:cubicBezTo>
                      <a:pt x="22509" y="185367"/>
                      <a:pt x="17860" y="180133"/>
                      <a:pt x="20137" y="176327"/>
                    </a:cubicBezTo>
                    <a:cubicBezTo>
                      <a:pt x="22319" y="172711"/>
                      <a:pt x="27347" y="175851"/>
                      <a:pt x="29908" y="172806"/>
                    </a:cubicBezTo>
                    <a:cubicBezTo>
                      <a:pt x="31806" y="170522"/>
                      <a:pt x="33988" y="163956"/>
                      <a:pt x="37498" y="164337"/>
                    </a:cubicBezTo>
                    <a:cubicBezTo>
                      <a:pt x="41482" y="164718"/>
                      <a:pt x="47364" y="173662"/>
                      <a:pt x="50400" y="168904"/>
                    </a:cubicBezTo>
                    <a:cubicBezTo>
                      <a:pt x="51443" y="167287"/>
                      <a:pt x="51159" y="157866"/>
                      <a:pt x="55807" y="159008"/>
                    </a:cubicBezTo>
                    <a:cubicBezTo>
                      <a:pt x="57989" y="159579"/>
                      <a:pt x="57420" y="165003"/>
                      <a:pt x="57705" y="166716"/>
                    </a:cubicBezTo>
                    <a:cubicBezTo>
                      <a:pt x="57989" y="168619"/>
                      <a:pt x="61404" y="173282"/>
                      <a:pt x="63302" y="173282"/>
                    </a:cubicBezTo>
                    <a:cubicBezTo>
                      <a:pt x="66338" y="173377"/>
                      <a:pt x="67760" y="164908"/>
                      <a:pt x="73547" y="168143"/>
                    </a:cubicBezTo>
                    <a:cubicBezTo>
                      <a:pt x="77342" y="170332"/>
                      <a:pt x="79524" y="173757"/>
                      <a:pt x="82750" y="176993"/>
                    </a:cubicBezTo>
                    <a:cubicBezTo>
                      <a:pt x="84552" y="182226"/>
                      <a:pt x="98118" y="186604"/>
                      <a:pt x="102767" y="185367"/>
                    </a:cubicBezTo>
                    <a:cubicBezTo>
                      <a:pt x="110641" y="183368"/>
                      <a:pt x="110735" y="178135"/>
                      <a:pt x="119463" y="183749"/>
                    </a:cubicBezTo>
                    <a:cubicBezTo>
                      <a:pt x="124586" y="187079"/>
                      <a:pt x="126009" y="190315"/>
                      <a:pt x="129899" y="194502"/>
                    </a:cubicBezTo>
                    <a:cubicBezTo>
                      <a:pt x="133978" y="198879"/>
                      <a:pt x="135780" y="194216"/>
                      <a:pt x="138627" y="196310"/>
                    </a:cubicBezTo>
                    <a:cubicBezTo>
                      <a:pt x="140714" y="197927"/>
                      <a:pt x="140714" y="201163"/>
                      <a:pt x="143275" y="202876"/>
                    </a:cubicBezTo>
                    <a:cubicBezTo>
                      <a:pt x="145647" y="204493"/>
                      <a:pt x="150675" y="202876"/>
                      <a:pt x="153900" y="204208"/>
                    </a:cubicBezTo>
                    <a:cubicBezTo>
                      <a:pt x="157410" y="205635"/>
                      <a:pt x="162723" y="210393"/>
                      <a:pt x="165948" y="210679"/>
                    </a:cubicBezTo>
                    <a:cubicBezTo>
                      <a:pt x="172115" y="209156"/>
                      <a:pt x="178755" y="191837"/>
                      <a:pt x="183689" y="206777"/>
                    </a:cubicBezTo>
                    <a:cubicBezTo>
                      <a:pt x="185965" y="213628"/>
                      <a:pt x="195737" y="201734"/>
                      <a:pt x="195357" y="198308"/>
                    </a:cubicBezTo>
                    <a:cubicBezTo>
                      <a:pt x="194219" y="187650"/>
                      <a:pt x="199816" y="194977"/>
                      <a:pt x="203706" y="190410"/>
                    </a:cubicBezTo>
                    <a:cubicBezTo>
                      <a:pt x="205698" y="188031"/>
                      <a:pt x="205034" y="183844"/>
                      <a:pt x="207500" y="180799"/>
                    </a:cubicBezTo>
                    <a:cubicBezTo>
                      <a:pt x="209303" y="178515"/>
                      <a:pt x="214900" y="171569"/>
                      <a:pt x="215090" y="168714"/>
                    </a:cubicBezTo>
                    <a:cubicBezTo>
                      <a:pt x="215090" y="167001"/>
                      <a:pt x="214426" y="163480"/>
                      <a:pt x="213003" y="162243"/>
                    </a:cubicBezTo>
                    <a:cubicBezTo>
                      <a:pt x="211674" y="161101"/>
                      <a:pt x="207785" y="159769"/>
                      <a:pt x="207595" y="159008"/>
                    </a:cubicBezTo>
                    <a:cubicBezTo>
                      <a:pt x="205508" y="156344"/>
                      <a:pt x="201619" y="154536"/>
                      <a:pt x="199152" y="151966"/>
                    </a:cubicBezTo>
                    <a:cubicBezTo>
                      <a:pt x="196875" y="149588"/>
                      <a:pt x="197824" y="146733"/>
                      <a:pt x="197824" y="143878"/>
                    </a:cubicBezTo>
                    <a:cubicBezTo>
                      <a:pt x="197824" y="139501"/>
                      <a:pt x="193270" y="135694"/>
                      <a:pt x="192037" y="131127"/>
                    </a:cubicBezTo>
                    <a:cubicBezTo>
                      <a:pt x="190519" y="125227"/>
                      <a:pt x="198393" y="127225"/>
                      <a:pt x="201334" y="125893"/>
                    </a:cubicBezTo>
                    <a:cubicBezTo>
                      <a:pt x="204559" y="124466"/>
                      <a:pt x="207975" y="121611"/>
                      <a:pt x="210821" y="119518"/>
                    </a:cubicBezTo>
                    <a:cubicBezTo>
                      <a:pt x="212528" y="118281"/>
                      <a:pt x="214995" y="117995"/>
                      <a:pt x="216797" y="116758"/>
                    </a:cubicBezTo>
                    <a:cubicBezTo>
                      <a:pt x="220118" y="114665"/>
                      <a:pt x="220118" y="111049"/>
                      <a:pt x="225051" y="110097"/>
                    </a:cubicBezTo>
                    <a:cubicBezTo>
                      <a:pt x="229604" y="109241"/>
                      <a:pt x="226948" y="105720"/>
                      <a:pt x="225999" y="102675"/>
                    </a:cubicBezTo>
                    <a:cubicBezTo>
                      <a:pt x="220213" y="90400"/>
                      <a:pt x="228371" y="97631"/>
                      <a:pt x="232735" y="92017"/>
                    </a:cubicBezTo>
                    <a:cubicBezTo>
                      <a:pt x="235391" y="88687"/>
                      <a:pt x="237573" y="84690"/>
                      <a:pt x="239186" y="80693"/>
                    </a:cubicBezTo>
                    <a:cubicBezTo>
                      <a:pt x="242506" y="72510"/>
                      <a:pt x="243170" y="68133"/>
                      <a:pt x="242222" y="59569"/>
                    </a:cubicBezTo>
                    <a:cubicBezTo>
                      <a:pt x="241558" y="54049"/>
                      <a:pt x="243835" y="54716"/>
                      <a:pt x="247534" y="52908"/>
                    </a:cubicBezTo>
                    <a:cubicBezTo>
                      <a:pt x="252088" y="50719"/>
                      <a:pt x="253890" y="45200"/>
                      <a:pt x="259393" y="43392"/>
                    </a:cubicBezTo>
                    <a:cubicBezTo>
                      <a:pt x="264421" y="41203"/>
                      <a:pt x="269544" y="41489"/>
                      <a:pt x="273149" y="37397"/>
                    </a:cubicBezTo>
                    <a:cubicBezTo>
                      <a:pt x="275046" y="35208"/>
                      <a:pt x="277228" y="29975"/>
                      <a:pt x="278556" y="27120"/>
                    </a:cubicBezTo>
                    <a:cubicBezTo>
                      <a:pt x="280548" y="22838"/>
                      <a:pt x="281023" y="19698"/>
                      <a:pt x="281023" y="15035"/>
                    </a:cubicBezTo>
                    <a:cubicBezTo>
                      <a:pt x="281023" y="10372"/>
                      <a:pt x="279220" y="4092"/>
                      <a:pt x="282635" y="190"/>
                    </a:cubicBezTo>
                    <a:lnTo>
                      <a:pt x="282635" y="19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CE8F7E36-E6F8-5148-9927-F3AAB8154AD8}"/>
                  </a:ext>
                </a:extLst>
              </p:cNvPr>
              <p:cNvSpPr/>
              <p:nvPr/>
            </p:nvSpPr>
            <p:spPr>
              <a:xfrm>
                <a:off x="5127687" y="3593773"/>
                <a:ext cx="422143" cy="458711"/>
              </a:xfrm>
              <a:custGeom>
                <a:avLst/>
                <a:gdLst>
                  <a:gd name="connsiteX0" fmla="*/ 359832 w 422143"/>
                  <a:gd name="connsiteY0" fmla="*/ 20308 h 458711"/>
                  <a:gd name="connsiteX1" fmla="*/ 358125 w 422143"/>
                  <a:gd name="connsiteY1" fmla="*/ 28682 h 458711"/>
                  <a:gd name="connsiteX2" fmla="*/ 359358 w 422143"/>
                  <a:gd name="connsiteY2" fmla="*/ 35819 h 458711"/>
                  <a:gd name="connsiteX3" fmla="*/ 353666 w 422143"/>
                  <a:gd name="connsiteY3" fmla="*/ 42194 h 458711"/>
                  <a:gd name="connsiteX4" fmla="*/ 357176 w 422143"/>
                  <a:gd name="connsiteY4" fmla="*/ 45239 h 458711"/>
                  <a:gd name="connsiteX5" fmla="*/ 359927 w 422143"/>
                  <a:gd name="connsiteY5" fmla="*/ 50282 h 458711"/>
                  <a:gd name="connsiteX6" fmla="*/ 361445 w 422143"/>
                  <a:gd name="connsiteY6" fmla="*/ 52281 h 458711"/>
                  <a:gd name="connsiteX7" fmla="*/ 366188 w 422143"/>
                  <a:gd name="connsiteY7" fmla="*/ 57705 h 458711"/>
                  <a:gd name="connsiteX8" fmla="*/ 367611 w 422143"/>
                  <a:gd name="connsiteY8" fmla="*/ 65983 h 458711"/>
                  <a:gd name="connsiteX9" fmla="*/ 367611 w 422143"/>
                  <a:gd name="connsiteY9" fmla="*/ 65983 h 458711"/>
                  <a:gd name="connsiteX10" fmla="*/ 406981 w 422143"/>
                  <a:gd name="connsiteY10" fmla="*/ 104808 h 458711"/>
                  <a:gd name="connsiteX11" fmla="*/ 414476 w 422143"/>
                  <a:gd name="connsiteY11" fmla="*/ 108519 h 458711"/>
                  <a:gd name="connsiteX12" fmla="*/ 421876 w 422143"/>
                  <a:gd name="connsiteY12" fmla="*/ 117559 h 458711"/>
                  <a:gd name="connsiteX13" fmla="*/ 417796 w 422143"/>
                  <a:gd name="connsiteY13" fmla="*/ 124886 h 458711"/>
                  <a:gd name="connsiteX14" fmla="*/ 413527 w 422143"/>
                  <a:gd name="connsiteY14" fmla="*/ 131452 h 458711"/>
                  <a:gd name="connsiteX15" fmla="*/ 407646 w 422143"/>
                  <a:gd name="connsiteY15" fmla="*/ 141063 h 458711"/>
                  <a:gd name="connsiteX16" fmla="*/ 408120 w 422143"/>
                  <a:gd name="connsiteY16" fmla="*/ 154289 h 458711"/>
                  <a:gd name="connsiteX17" fmla="*/ 407835 w 422143"/>
                  <a:gd name="connsiteY17" fmla="*/ 161141 h 458711"/>
                  <a:gd name="connsiteX18" fmla="*/ 401859 w 422143"/>
                  <a:gd name="connsiteY18" fmla="*/ 170657 h 458711"/>
                  <a:gd name="connsiteX19" fmla="*/ 395882 w 422143"/>
                  <a:gd name="connsiteY19" fmla="*/ 172940 h 458711"/>
                  <a:gd name="connsiteX20" fmla="*/ 387629 w 422143"/>
                  <a:gd name="connsiteY20" fmla="*/ 164662 h 458711"/>
                  <a:gd name="connsiteX21" fmla="*/ 375770 w 422143"/>
                  <a:gd name="connsiteY21" fmla="*/ 160760 h 458711"/>
                  <a:gd name="connsiteX22" fmla="*/ 364481 w 422143"/>
                  <a:gd name="connsiteY22" fmla="*/ 177222 h 458711"/>
                  <a:gd name="connsiteX23" fmla="*/ 351674 w 422143"/>
                  <a:gd name="connsiteY23" fmla="*/ 178460 h 458711"/>
                  <a:gd name="connsiteX24" fmla="*/ 342282 w 422143"/>
                  <a:gd name="connsiteY24" fmla="*/ 186262 h 458711"/>
                  <a:gd name="connsiteX25" fmla="*/ 324826 w 422143"/>
                  <a:gd name="connsiteY25" fmla="*/ 189308 h 458711"/>
                  <a:gd name="connsiteX26" fmla="*/ 315529 w 422143"/>
                  <a:gd name="connsiteY26" fmla="*/ 180458 h 458711"/>
                  <a:gd name="connsiteX27" fmla="*/ 311829 w 422143"/>
                  <a:gd name="connsiteY27" fmla="*/ 179506 h 458711"/>
                  <a:gd name="connsiteX28" fmla="*/ 306801 w 422143"/>
                  <a:gd name="connsiteY28" fmla="*/ 178364 h 458711"/>
                  <a:gd name="connsiteX29" fmla="*/ 303955 w 422143"/>
                  <a:gd name="connsiteY29" fmla="*/ 177889 h 458711"/>
                  <a:gd name="connsiteX30" fmla="*/ 303102 w 422143"/>
                  <a:gd name="connsiteY30" fmla="*/ 188261 h 458711"/>
                  <a:gd name="connsiteX31" fmla="*/ 298643 w 422143"/>
                  <a:gd name="connsiteY31" fmla="*/ 200441 h 458711"/>
                  <a:gd name="connsiteX32" fmla="*/ 293141 w 422143"/>
                  <a:gd name="connsiteY32" fmla="*/ 216618 h 458711"/>
                  <a:gd name="connsiteX33" fmla="*/ 290579 w 422143"/>
                  <a:gd name="connsiteY33" fmla="*/ 228227 h 458711"/>
                  <a:gd name="connsiteX34" fmla="*/ 284792 w 422143"/>
                  <a:gd name="connsiteY34" fmla="*/ 236506 h 458711"/>
                  <a:gd name="connsiteX35" fmla="*/ 281187 w 422143"/>
                  <a:gd name="connsiteY35" fmla="*/ 232223 h 458711"/>
                  <a:gd name="connsiteX36" fmla="*/ 262593 w 422143"/>
                  <a:gd name="connsiteY36" fmla="*/ 231557 h 458711"/>
                  <a:gd name="connsiteX37" fmla="*/ 261834 w 422143"/>
                  <a:gd name="connsiteY37" fmla="*/ 242405 h 458711"/>
                  <a:gd name="connsiteX38" fmla="*/ 261834 w 422143"/>
                  <a:gd name="connsiteY38" fmla="*/ 252968 h 458711"/>
                  <a:gd name="connsiteX39" fmla="*/ 255099 w 422143"/>
                  <a:gd name="connsiteY39" fmla="*/ 256964 h 458711"/>
                  <a:gd name="connsiteX40" fmla="*/ 254055 w 422143"/>
                  <a:gd name="connsiteY40" fmla="*/ 266290 h 458711"/>
                  <a:gd name="connsiteX41" fmla="*/ 259652 w 422143"/>
                  <a:gd name="connsiteY41" fmla="*/ 275330 h 458711"/>
                  <a:gd name="connsiteX42" fmla="*/ 280239 w 422143"/>
                  <a:gd name="connsiteY42" fmla="*/ 292077 h 458711"/>
                  <a:gd name="connsiteX43" fmla="*/ 289346 w 422143"/>
                  <a:gd name="connsiteY43" fmla="*/ 297311 h 458711"/>
                  <a:gd name="connsiteX44" fmla="*/ 296461 w 422143"/>
                  <a:gd name="connsiteY44" fmla="*/ 306732 h 458711"/>
                  <a:gd name="connsiteX45" fmla="*/ 302248 w 422143"/>
                  <a:gd name="connsiteY45" fmla="*/ 322528 h 458711"/>
                  <a:gd name="connsiteX46" fmla="*/ 316478 w 422143"/>
                  <a:gd name="connsiteY46" fmla="*/ 316723 h 458711"/>
                  <a:gd name="connsiteX47" fmla="*/ 319514 w 422143"/>
                  <a:gd name="connsiteY47" fmla="*/ 320149 h 458711"/>
                  <a:gd name="connsiteX48" fmla="*/ 326059 w 422143"/>
                  <a:gd name="connsiteY48" fmla="*/ 321957 h 458711"/>
                  <a:gd name="connsiteX49" fmla="*/ 331182 w 422143"/>
                  <a:gd name="connsiteY49" fmla="*/ 321100 h 458711"/>
                  <a:gd name="connsiteX50" fmla="*/ 331467 w 422143"/>
                  <a:gd name="connsiteY50" fmla="*/ 324621 h 458711"/>
                  <a:gd name="connsiteX51" fmla="*/ 333175 w 422143"/>
                  <a:gd name="connsiteY51" fmla="*/ 333090 h 458711"/>
                  <a:gd name="connsiteX52" fmla="*/ 335926 w 422143"/>
                  <a:gd name="connsiteY52" fmla="*/ 337848 h 458711"/>
                  <a:gd name="connsiteX53" fmla="*/ 341523 w 422143"/>
                  <a:gd name="connsiteY53" fmla="*/ 337277 h 458711"/>
                  <a:gd name="connsiteX54" fmla="*/ 343610 w 422143"/>
                  <a:gd name="connsiteY54" fmla="*/ 343082 h 458711"/>
                  <a:gd name="connsiteX55" fmla="*/ 343610 w 422143"/>
                  <a:gd name="connsiteY55" fmla="*/ 343082 h 458711"/>
                  <a:gd name="connsiteX56" fmla="*/ 338392 w 422143"/>
                  <a:gd name="connsiteY56" fmla="*/ 355738 h 458711"/>
                  <a:gd name="connsiteX57" fmla="*/ 336305 w 422143"/>
                  <a:gd name="connsiteY57" fmla="*/ 367157 h 458711"/>
                  <a:gd name="connsiteX58" fmla="*/ 331372 w 422143"/>
                  <a:gd name="connsiteY58" fmla="*/ 386759 h 458711"/>
                  <a:gd name="connsiteX59" fmla="*/ 319703 w 422143"/>
                  <a:gd name="connsiteY59" fmla="*/ 401413 h 458711"/>
                  <a:gd name="connsiteX60" fmla="*/ 315719 w 422143"/>
                  <a:gd name="connsiteY60" fmla="*/ 407884 h 458711"/>
                  <a:gd name="connsiteX61" fmla="*/ 325111 w 422143"/>
                  <a:gd name="connsiteY61" fmla="*/ 425679 h 458711"/>
                  <a:gd name="connsiteX62" fmla="*/ 350251 w 422143"/>
                  <a:gd name="connsiteY62" fmla="*/ 432815 h 458711"/>
                  <a:gd name="connsiteX63" fmla="*/ 357081 w 422143"/>
                  <a:gd name="connsiteY63" fmla="*/ 438715 h 458711"/>
                  <a:gd name="connsiteX64" fmla="*/ 357081 w 422143"/>
                  <a:gd name="connsiteY64" fmla="*/ 438715 h 458711"/>
                  <a:gd name="connsiteX65" fmla="*/ 351863 w 422143"/>
                  <a:gd name="connsiteY65" fmla="*/ 448707 h 458711"/>
                  <a:gd name="connsiteX66" fmla="*/ 338961 w 422143"/>
                  <a:gd name="connsiteY66" fmla="*/ 446423 h 458711"/>
                  <a:gd name="connsiteX67" fmla="*/ 334787 w 422143"/>
                  <a:gd name="connsiteY67" fmla="*/ 453179 h 458711"/>
                  <a:gd name="connsiteX68" fmla="*/ 323878 w 422143"/>
                  <a:gd name="connsiteY68" fmla="*/ 454606 h 458711"/>
                  <a:gd name="connsiteX69" fmla="*/ 310217 w 422143"/>
                  <a:gd name="connsiteY69" fmla="*/ 458603 h 458711"/>
                  <a:gd name="connsiteX70" fmla="*/ 305189 w 422143"/>
                  <a:gd name="connsiteY70" fmla="*/ 453560 h 458711"/>
                  <a:gd name="connsiteX71" fmla="*/ 295228 w 422143"/>
                  <a:gd name="connsiteY71" fmla="*/ 454987 h 458711"/>
                  <a:gd name="connsiteX72" fmla="*/ 286974 w 422143"/>
                  <a:gd name="connsiteY72" fmla="*/ 454987 h 458711"/>
                  <a:gd name="connsiteX73" fmla="*/ 277298 w 422143"/>
                  <a:gd name="connsiteY73" fmla="*/ 444900 h 458711"/>
                  <a:gd name="connsiteX74" fmla="*/ 266008 w 422143"/>
                  <a:gd name="connsiteY74" fmla="*/ 441570 h 458711"/>
                  <a:gd name="connsiteX75" fmla="*/ 263542 w 422143"/>
                  <a:gd name="connsiteY75" fmla="*/ 431673 h 458711"/>
                  <a:gd name="connsiteX76" fmla="*/ 268095 w 422143"/>
                  <a:gd name="connsiteY76" fmla="*/ 423966 h 458711"/>
                  <a:gd name="connsiteX77" fmla="*/ 268854 w 422143"/>
                  <a:gd name="connsiteY77" fmla="*/ 408170 h 458711"/>
                  <a:gd name="connsiteX78" fmla="*/ 263068 w 422143"/>
                  <a:gd name="connsiteY78" fmla="*/ 402175 h 458711"/>
                  <a:gd name="connsiteX79" fmla="*/ 261739 w 422143"/>
                  <a:gd name="connsiteY79" fmla="*/ 379432 h 458711"/>
                  <a:gd name="connsiteX80" fmla="*/ 251114 w 422143"/>
                  <a:gd name="connsiteY80" fmla="*/ 367157 h 458711"/>
                  <a:gd name="connsiteX81" fmla="*/ 244094 w 422143"/>
                  <a:gd name="connsiteY81" fmla="*/ 359734 h 458711"/>
                  <a:gd name="connsiteX82" fmla="*/ 230433 w 422143"/>
                  <a:gd name="connsiteY82" fmla="*/ 366300 h 458711"/>
                  <a:gd name="connsiteX83" fmla="*/ 204534 w 422143"/>
                  <a:gd name="connsiteY83" fmla="*/ 378005 h 458711"/>
                  <a:gd name="connsiteX84" fmla="*/ 194858 w 422143"/>
                  <a:gd name="connsiteY84" fmla="*/ 384475 h 458711"/>
                  <a:gd name="connsiteX85" fmla="*/ 194858 w 422143"/>
                  <a:gd name="connsiteY85" fmla="*/ 384475 h 458711"/>
                  <a:gd name="connsiteX86" fmla="*/ 194004 w 422143"/>
                  <a:gd name="connsiteY86" fmla="*/ 374674 h 458711"/>
                  <a:gd name="connsiteX87" fmla="*/ 194289 w 422143"/>
                  <a:gd name="connsiteY87" fmla="*/ 362304 h 458711"/>
                  <a:gd name="connsiteX88" fmla="*/ 192771 w 422143"/>
                  <a:gd name="connsiteY88" fmla="*/ 354310 h 458711"/>
                  <a:gd name="connsiteX89" fmla="*/ 201404 w 422143"/>
                  <a:gd name="connsiteY89" fmla="*/ 349553 h 458711"/>
                  <a:gd name="connsiteX90" fmla="*/ 208519 w 422143"/>
                  <a:gd name="connsiteY90" fmla="*/ 346793 h 458711"/>
                  <a:gd name="connsiteX91" fmla="*/ 208234 w 422143"/>
                  <a:gd name="connsiteY91" fmla="*/ 339751 h 458711"/>
                  <a:gd name="connsiteX92" fmla="*/ 209847 w 422143"/>
                  <a:gd name="connsiteY92" fmla="*/ 337087 h 458711"/>
                  <a:gd name="connsiteX93" fmla="*/ 204819 w 422143"/>
                  <a:gd name="connsiteY93" fmla="*/ 325097 h 458711"/>
                  <a:gd name="connsiteX94" fmla="*/ 193340 w 422143"/>
                  <a:gd name="connsiteY94" fmla="*/ 313202 h 458711"/>
                  <a:gd name="connsiteX95" fmla="*/ 187174 w 422143"/>
                  <a:gd name="connsiteY95" fmla="*/ 311680 h 458711"/>
                  <a:gd name="connsiteX96" fmla="*/ 166208 w 422143"/>
                  <a:gd name="connsiteY96" fmla="*/ 321291 h 458711"/>
                  <a:gd name="connsiteX97" fmla="*/ 160136 w 422143"/>
                  <a:gd name="connsiteY97" fmla="*/ 322338 h 458711"/>
                  <a:gd name="connsiteX98" fmla="*/ 151124 w 422143"/>
                  <a:gd name="connsiteY98" fmla="*/ 319578 h 458711"/>
                  <a:gd name="connsiteX99" fmla="*/ 139076 w 422143"/>
                  <a:gd name="connsiteY99" fmla="*/ 320910 h 458711"/>
                  <a:gd name="connsiteX100" fmla="*/ 118300 w 422143"/>
                  <a:gd name="connsiteY100" fmla="*/ 317294 h 458711"/>
                  <a:gd name="connsiteX101" fmla="*/ 117541 w 422143"/>
                  <a:gd name="connsiteY101" fmla="*/ 311965 h 458711"/>
                  <a:gd name="connsiteX102" fmla="*/ 122094 w 422143"/>
                  <a:gd name="connsiteY102" fmla="*/ 300642 h 458711"/>
                  <a:gd name="connsiteX103" fmla="*/ 123612 w 422143"/>
                  <a:gd name="connsiteY103" fmla="*/ 287034 h 458711"/>
                  <a:gd name="connsiteX104" fmla="*/ 130538 w 422143"/>
                  <a:gd name="connsiteY104" fmla="*/ 279041 h 458711"/>
                  <a:gd name="connsiteX105" fmla="*/ 134048 w 422143"/>
                  <a:gd name="connsiteY105" fmla="*/ 272570 h 458711"/>
                  <a:gd name="connsiteX106" fmla="*/ 140214 w 422143"/>
                  <a:gd name="connsiteY106" fmla="*/ 265053 h 458711"/>
                  <a:gd name="connsiteX107" fmla="*/ 135091 w 422143"/>
                  <a:gd name="connsiteY107" fmla="*/ 255156 h 458711"/>
                  <a:gd name="connsiteX108" fmla="*/ 125605 w 422143"/>
                  <a:gd name="connsiteY108" fmla="*/ 253253 h 458711"/>
                  <a:gd name="connsiteX109" fmla="*/ 114315 w 422143"/>
                  <a:gd name="connsiteY109" fmla="*/ 243547 h 458711"/>
                  <a:gd name="connsiteX110" fmla="*/ 120197 w 422143"/>
                  <a:gd name="connsiteY110" fmla="*/ 228703 h 458711"/>
                  <a:gd name="connsiteX111" fmla="*/ 108244 w 422143"/>
                  <a:gd name="connsiteY111" fmla="*/ 205199 h 458711"/>
                  <a:gd name="connsiteX112" fmla="*/ 101888 w 422143"/>
                  <a:gd name="connsiteY112" fmla="*/ 205199 h 458711"/>
                  <a:gd name="connsiteX113" fmla="*/ 94678 w 422143"/>
                  <a:gd name="connsiteY113" fmla="*/ 201202 h 458711"/>
                  <a:gd name="connsiteX114" fmla="*/ 87847 w 422143"/>
                  <a:gd name="connsiteY114" fmla="*/ 206055 h 458711"/>
                  <a:gd name="connsiteX115" fmla="*/ 87658 w 422143"/>
                  <a:gd name="connsiteY115" fmla="*/ 215000 h 458711"/>
                  <a:gd name="connsiteX116" fmla="*/ 67925 w 422143"/>
                  <a:gd name="connsiteY116" fmla="*/ 219663 h 458711"/>
                  <a:gd name="connsiteX117" fmla="*/ 55403 w 422143"/>
                  <a:gd name="connsiteY117" fmla="*/ 224896 h 458711"/>
                  <a:gd name="connsiteX118" fmla="*/ 41837 w 422143"/>
                  <a:gd name="connsiteY118" fmla="*/ 227941 h 458711"/>
                  <a:gd name="connsiteX119" fmla="*/ 21061 w 422143"/>
                  <a:gd name="connsiteY119" fmla="*/ 222042 h 458711"/>
                  <a:gd name="connsiteX120" fmla="*/ 14230 w 422143"/>
                  <a:gd name="connsiteY120" fmla="*/ 213573 h 458711"/>
                  <a:gd name="connsiteX121" fmla="*/ 10341 w 422143"/>
                  <a:gd name="connsiteY121" fmla="*/ 198062 h 458711"/>
                  <a:gd name="connsiteX122" fmla="*/ 7115 w 422143"/>
                  <a:gd name="connsiteY122" fmla="*/ 182932 h 458711"/>
                  <a:gd name="connsiteX123" fmla="*/ 2656 w 422143"/>
                  <a:gd name="connsiteY123" fmla="*/ 173416 h 458711"/>
                  <a:gd name="connsiteX124" fmla="*/ 949 w 422143"/>
                  <a:gd name="connsiteY124" fmla="*/ 160284 h 458711"/>
                  <a:gd name="connsiteX125" fmla="*/ 1897 w 422143"/>
                  <a:gd name="connsiteY125" fmla="*/ 143156 h 458711"/>
                  <a:gd name="connsiteX126" fmla="*/ 0 w 422143"/>
                  <a:gd name="connsiteY126" fmla="*/ 132499 h 458711"/>
                  <a:gd name="connsiteX127" fmla="*/ 0 w 422143"/>
                  <a:gd name="connsiteY127" fmla="*/ 132499 h 458711"/>
                  <a:gd name="connsiteX128" fmla="*/ 3225 w 422143"/>
                  <a:gd name="connsiteY128" fmla="*/ 124030 h 458711"/>
                  <a:gd name="connsiteX129" fmla="*/ 9961 w 422143"/>
                  <a:gd name="connsiteY129" fmla="*/ 122507 h 458711"/>
                  <a:gd name="connsiteX130" fmla="*/ 18784 w 422143"/>
                  <a:gd name="connsiteY130" fmla="*/ 121365 h 458711"/>
                  <a:gd name="connsiteX131" fmla="*/ 26278 w 422143"/>
                  <a:gd name="connsiteY131" fmla="*/ 126218 h 458711"/>
                  <a:gd name="connsiteX132" fmla="*/ 25709 w 422143"/>
                  <a:gd name="connsiteY132" fmla="*/ 108519 h 458711"/>
                  <a:gd name="connsiteX133" fmla="*/ 32919 w 422143"/>
                  <a:gd name="connsiteY133" fmla="*/ 107662 h 458711"/>
                  <a:gd name="connsiteX134" fmla="*/ 36809 w 422143"/>
                  <a:gd name="connsiteY134" fmla="*/ 103761 h 458711"/>
                  <a:gd name="connsiteX135" fmla="*/ 31117 w 422143"/>
                  <a:gd name="connsiteY135" fmla="*/ 102238 h 458711"/>
                  <a:gd name="connsiteX136" fmla="*/ 34532 w 422143"/>
                  <a:gd name="connsiteY136" fmla="*/ 99384 h 458711"/>
                  <a:gd name="connsiteX137" fmla="*/ 41172 w 422143"/>
                  <a:gd name="connsiteY137" fmla="*/ 91010 h 458711"/>
                  <a:gd name="connsiteX138" fmla="*/ 46959 w 422143"/>
                  <a:gd name="connsiteY138" fmla="*/ 90724 h 458711"/>
                  <a:gd name="connsiteX139" fmla="*/ 45157 w 422143"/>
                  <a:gd name="connsiteY139" fmla="*/ 84634 h 458711"/>
                  <a:gd name="connsiteX140" fmla="*/ 49521 w 422143"/>
                  <a:gd name="connsiteY140" fmla="*/ 74548 h 458711"/>
                  <a:gd name="connsiteX141" fmla="*/ 51703 w 422143"/>
                  <a:gd name="connsiteY141" fmla="*/ 72264 h 458711"/>
                  <a:gd name="connsiteX142" fmla="*/ 48952 w 422143"/>
                  <a:gd name="connsiteY142" fmla="*/ 64556 h 458711"/>
                  <a:gd name="connsiteX143" fmla="*/ 43165 w 422143"/>
                  <a:gd name="connsiteY143" fmla="*/ 68267 h 458711"/>
                  <a:gd name="connsiteX144" fmla="*/ 47339 w 422143"/>
                  <a:gd name="connsiteY144" fmla="*/ 58180 h 458711"/>
                  <a:gd name="connsiteX145" fmla="*/ 50280 w 422143"/>
                  <a:gd name="connsiteY145" fmla="*/ 47428 h 458711"/>
                  <a:gd name="connsiteX146" fmla="*/ 54928 w 422143"/>
                  <a:gd name="connsiteY146" fmla="*/ 47428 h 458711"/>
                  <a:gd name="connsiteX147" fmla="*/ 71056 w 422143"/>
                  <a:gd name="connsiteY147" fmla="*/ 29443 h 458711"/>
                  <a:gd name="connsiteX148" fmla="*/ 72763 w 422143"/>
                  <a:gd name="connsiteY148" fmla="*/ 23258 h 458711"/>
                  <a:gd name="connsiteX149" fmla="*/ 77222 w 422143"/>
                  <a:gd name="connsiteY149" fmla="*/ 22972 h 458711"/>
                  <a:gd name="connsiteX150" fmla="*/ 81776 w 422143"/>
                  <a:gd name="connsiteY150" fmla="*/ 18690 h 458711"/>
                  <a:gd name="connsiteX151" fmla="*/ 81776 w 422143"/>
                  <a:gd name="connsiteY151" fmla="*/ 18690 h 458711"/>
                  <a:gd name="connsiteX152" fmla="*/ 87942 w 422143"/>
                  <a:gd name="connsiteY152" fmla="*/ 20498 h 458711"/>
                  <a:gd name="connsiteX153" fmla="*/ 96196 w 422143"/>
                  <a:gd name="connsiteY153" fmla="*/ 14027 h 458711"/>
                  <a:gd name="connsiteX154" fmla="*/ 102172 w 422143"/>
                  <a:gd name="connsiteY154" fmla="*/ 20689 h 458711"/>
                  <a:gd name="connsiteX155" fmla="*/ 110615 w 422143"/>
                  <a:gd name="connsiteY155" fmla="*/ 34296 h 458711"/>
                  <a:gd name="connsiteX156" fmla="*/ 119628 w 422143"/>
                  <a:gd name="connsiteY156" fmla="*/ 29062 h 458711"/>
                  <a:gd name="connsiteX157" fmla="*/ 127597 w 422143"/>
                  <a:gd name="connsiteY157" fmla="*/ 34581 h 458711"/>
                  <a:gd name="connsiteX158" fmla="*/ 141068 w 422143"/>
                  <a:gd name="connsiteY158" fmla="*/ 35533 h 458711"/>
                  <a:gd name="connsiteX159" fmla="*/ 154539 w 422143"/>
                  <a:gd name="connsiteY159" fmla="*/ 28777 h 458711"/>
                  <a:gd name="connsiteX160" fmla="*/ 165923 w 422143"/>
                  <a:gd name="connsiteY160" fmla="*/ 28587 h 458711"/>
                  <a:gd name="connsiteX161" fmla="*/ 179110 w 422143"/>
                  <a:gd name="connsiteY161" fmla="*/ 31156 h 458711"/>
                  <a:gd name="connsiteX162" fmla="*/ 193245 w 422143"/>
                  <a:gd name="connsiteY162" fmla="*/ 35438 h 458711"/>
                  <a:gd name="connsiteX163" fmla="*/ 200740 w 422143"/>
                  <a:gd name="connsiteY163" fmla="*/ 21925 h 458711"/>
                  <a:gd name="connsiteX164" fmla="*/ 214116 w 422143"/>
                  <a:gd name="connsiteY164" fmla="*/ 21545 h 458711"/>
                  <a:gd name="connsiteX165" fmla="*/ 229010 w 422143"/>
                  <a:gd name="connsiteY165" fmla="*/ 25541 h 458711"/>
                  <a:gd name="connsiteX166" fmla="*/ 229959 w 422143"/>
                  <a:gd name="connsiteY166" fmla="*/ 36009 h 458711"/>
                  <a:gd name="connsiteX167" fmla="*/ 237928 w 422143"/>
                  <a:gd name="connsiteY167" fmla="*/ 38959 h 458711"/>
                  <a:gd name="connsiteX168" fmla="*/ 249217 w 422143"/>
                  <a:gd name="connsiteY168" fmla="*/ 36960 h 458711"/>
                  <a:gd name="connsiteX169" fmla="*/ 256047 w 422143"/>
                  <a:gd name="connsiteY169" fmla="*/ 43717 h 458711"/>
                  <a:gd name="connsiteX170" fmla="*/ 259937 w 422143"/>
                  <a:gd name="connsiteY170" fmla="*/ 40291 h 458711"/>
                  <a:gd name="connsiteX171" fmla="*/ 270088 w 422143"/>
                  <a:gd name="connsiteY171" fmla="*/ 38768 h 458711"/>
                  <a:gd name="connsiteX172" fmla="*/ 274546 w 422143"/>
                  <a:gd name="connsiteY172" fmla="*/ 31346 h 458711"/>
                  <a:gd name="connsiteX173" fmla="*/ 276254 w 422143"/>
                  <a:gd name="connsiteY173" fmla="*/ 23733 h 458711"/>
                  <a:gd name="connsiteX174" fmla="*/ 281662 w 422143"/>
                  <a:gd name="connsiteY174" fmla="*/ 11268 h 458711"/>
                  <a:gd name="connsiteX175" fmla="*/ 293425 w 422143"/>
                  <a:gd name="connsiteY175" fmla="*/ 2989 h 458711"/>
                  <a:gd name="connsiteX176" fmla="*/ 323783 w 422143"/>
                  <a:gd name="connsiteY176" fmla="*/ 6986 h 458711"/>
                  <a:gd name="connsiteX177" fmla="*/ 331467 w 422143"/>
                  <a:gd name="connsiteY177" fmla="*/ 9270 h 458711"/>
                  <a:gd name="connsiteX178" fmla="*/ 339341 w 422143"/>
                  <a:gd name="connsiteY178" fmla="*/ 16787 h 458711"/>
                  <a:gd name="connsiteX179" fmla="*/ 353381 w 422143"/>
                  <a:gd name="connsiteY179" fmla="*/ 18310 h 458711"/>
                  <a:gd name="connsiteX180" fmla="*/ 359263 w 422143"/>
                  <a:gd name="connsiteY180" fmla="*/ 20213 h 458711"/>
                  <a:gd name="connsiteX181" fmla="*/ 359263 w 422143"/>
                  <a:gd name="connsiteY181" fmla="*/ 20213 h 45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</a:cxnLst>
                <a:rect l="l" t="t" r="r" b="b"/>
                <a:pathLst>
                  <a:path w="422143" h="458711">
                    <a:moveTo>
                      <a:pt x="359832" y="20308"/>
                    </a:moveTo>
                    <a:cubicBezTo>
                      <a:pt x="359453" y="23543"/>
                      <a:pt x="357081" y="25161"/>
                      <a:pt x="358125" y="28682"/>
                    </a:cubicBezTo>
                    <a:cubicBezTo>
                      <a:pt x="358694" y="30585"/>
                      <a:pt x="360212" y="33820"/>
                      <a:pt x="359358" y="35819"/>
                    </a:cubicBezTo>
                    <a:cubicBezTo>
                      <a:pt x="358314" y="38197"/>
                      <a:pt x="353002" y="39149"/>
                      <a:pt x="353666" y="42194"/>
                    </a:cubicBezTo>
                    <a:cubicBezTo>
                      <a:pt x="353951" y="43146"/>
                      <a:pt x="356417" y="44668"/>
                      <a:pt x="357176" y="45239"/>
                    </a:cubicBezTo>
                    <a:cubicBezTo>
                      <a:pt x="359073" y="46571"/>
                      <a:pt x="359927" y="47904"/>
                      <a:pt x="359927" y="50282"/>
                    </a:cubicBezTo>
                    <a:cubicBezTo>
                      <a:pt x="360307" y="51044"/>
                      <a:pt x="360686" y="51805"/>
                      <a:pt x="361445" y="52281"/>
                    </a:cubicBezTo>
                    <a:cubicBezTo>
                      <a:pt x="363817" y="53613"/>
                      <a:pt x="365240" y="55135"/>
                      <a:pt x="366188" y="57705"/>
                    </a:cubicBezTo>
                    <a:cubicBezTo>
                      <a:pt x="367232" y="60369"/>
                      <a:pt x="366947" y="63224"/>
                      <a:pt x="367611" y="65983"/>
                    </a:cubicBezTo>
                    <a:lnTo>
                      <a:pt x="367611" y="65983"/>
                    </a:lnTo>
                    <a:cubicBezTo>
                      <a:pt x="364481" y="81399"/>
                      <a:pt x="395408" y="100050"/>
                      <a:pt x="406981" y="104808"/>
                    </a:cubicBezTo>
                    <a:cubicBezTo>
                      <a:pt x="410207" y="105283"/>
                      <a:pt x="410586" y="108328"/>
                      <a:pt x="414476" y="108519"/>
                    </a:cubicBezTo>
                    <a:cubicBezTo>
                      <a:pt x="420263" y="108709"/>
                      <a:pt x="420453" y="113086"/>
                      <a:pt x="421876" y="117559"/>
                    </a:cubicBezTo>
                    <a:cubicBezTo>
                      <a:pt x="423109" y="121365"/>
                      <a:pt x="419789" y="122412"/>
                      <a:pt x="417796" y="124886"/>
                    </a:cubicBezTo>
                    <a:cubicBezTo>
                      <a:pt x="415614" y="127550"/>
                      <a:pt x="414666" y="127931"/>
                      <a:pt x="413527" y="131452"/>
                    </a:cubicBezTo>
                    <a:cubicBezTo>
                      <a:pt x="412199" y="135163"/>
                      <a:pt x="410017" y="137922"/>
                      <a:pt x="407646" y="141063"/>
                    </a:cubicBezTo>
                    <a:cubicBezTo>
                      <a:pt x="403566" y="146391"/>
                      <a:pt x="405179" y="148770"/>
                      <a:pt x="408120" y="154289"/>
                    </a:cubicBezTo>
                    <a:cubicBezTo>
                      <a:pt x="407456" y="156288"/>
                      <a:pt x="408499" y="158762"/>
                      <a:pt x="407835" y="161141"/>
                    </a:cubicBezTo>
                    <a:cubicBezTo>
                      <a:pt x="406981" y="164471"/>
                      <a:pt x="403092" y="167041"/>
                      <a:pt x="401859" y="170657"/>
                    </a:cubicBezTo>
                    <a:cubicBezTo>
                      <a:pt x="400910" y="173416"/>
                      <a:pt x="398443" y="172940"/>
                      <a:pt x="395882" y="172940"/>
                    </a:cubicBezTo>
                    <a:cubicBezTo>
                      <a:pt x="391518" y="172940"/>
                      <a:pt x="390000" y="167707"/>
                      <a:pt x="387629" y="164662"/>
                    </a:cubicBezTo>
                    <a:cubicBezTo>
                      <a:pt x="385352" y="161617"/>
                      <a:pt x="379470" y="157525"/>
                      <a:pt x="375770" y="160760"/>
                    </a:cubicBezTo>
                    <a:cubicBezTo>
                      <a:pt x="372165" y="161331"/>
                      <a:pt x="367517" y="174558"/>
                      <a:pt x="364481" y="177222"/>
                    </a:cubicBezTo>
                    <a:cubicBezTo>
                      <a:pt x="362489" y="178935"/>
                      <a:pt x="355374" y="176652"/>
                      <a:pt x="351674" y="178460"/>
                    </a:cubicBezTo>
                    <a:cubicBezTo>
                      <a:pt x="348353" y="180172"/>
                      <a:pt x="346077" y="184645"/>
                      <a:pt x="342282" y="186262"/>
                    </a:cubicBezTo>
                    <a:cubicBezTo>
                      <a:pt x="338297" y="188070"/>
                      <a:pt x="329190" y="189308"/>
                      <a:pt x="324826" y="189308"/>
                    </a:cubicBezTo>
                    <a:cubicBezTo>
                      <a:pt x="317711" y="189308"/>
                      <a:pt x="317521" y="186358"/>
                      <a:pt x="315529" y="180458"/>
                    </a:cubicBezTo>
                    <a:cubicBezTo>
                      <a:pt x="313727" y="179792"/>
                      <a:pt x="313442" y="179506"/>
                      <a:pt x="311829" y="179506"/>
                    </a:cubicBezTo>
                    <a:cubicBezTo>
                      <a:pt x="310217" y="179506"/>
                      <a:pt x="308319" y="179030"/>
                      <a:pt x="306801" y="178364"/>
                    </a:cubicBezTo>
                    <a:cubicBezTo>
                      <a:pt x="306517" y="178174"/>
                      <a:pt x="304050" y="177318"/>
                      <a:pt x="303955" y="177889"/>
                    </a:cubicBezTo>
                    <a:cubicBezTo>
                      <a:pt x="302438" y="180553"/>
                      <a:pt x="303196" y="185216"/>
                      <a:pt x="303102" y="188261"/>
                    </a:cubicBezTo>
                    <a:cubicBezTo>
                      <a:pt x="303007" y="192543"/>
                      <a:pt x="294564" y="196064"/>
                      <a:pt x="298643" y="200441"/>
                    </a:cubicBezTo>
                    <a:cubicBezTo>
                      <a:pt x="302722" y="204818"/>
                      <a:pt x="297220" y="214048"/>
                      <a:pt x="293141" y="216618"/>
                    </a:cubicBezTo>
                    <a:cubicBezTo>
                      <a:pt x="287448" y="218806"/>
                      <a:pt x="290579" y="223374"/>
                      <a:pt x="290579" y="228227"/>
                    </a:cubicBezTo>
                    <a:cubicBezTo>
                      <a:pt x="290579" y="230701"/>
                      <a:pt x="287354" y="236315"/>
                      <a:pt x="284792" y="236506"/>
                    </a:cubicBezTo>
                    <a:cubicBezTo>
                      <a:pt x="283274" y="236506"/>
                      <a:pt x="281851" y="233270"/>
                      <a:pt x="281187" y="232223"/>
                    </a:cubicBezTo>
                    <a:cubicBezTo>
                      <a:pt x="279764" y="230035"/>
                      <a:pt x="264870" y="229749"/>
                      <a:pt x="262593" y="231557"/>
                    </a:cubicBezTo>
                    <a:cubicBezTo>
                      <a:pt x="256142" y="236886"/>
                      <a:pt x="263732" y="237076"/>
                      <a:pt x="261834" y="242405"/>
                    </a:cubicBezTo>
                    <a:cubicBezTo>
                      <a:pt x="259842" y="248210"/>
                      <a:pt x="261834" y="247829"/>
                      <a:pt x="261834" y="252968"/>
                    </a:cubicBezTo>
                    <a:cubicBezTo>
                      <a:pt x="261834" y="255822"/>
                      <a:pt x="257186" y="256108"/>
                      <a:pt x="255099" y="256964"/>
                    </a:cubicBezTo>
                    <a:cubicBezTo>
                      <a:pt x="249122" y="259629"/>
                      <a:pt x="255573" y="262008"/>
                      <a:pt x="254055" y="266290"/>
                    </a:cubicBezTo>
                    <a:cubicBezTo>
                      <a:pt x="251778" y="272475"/>
                      <a:pt x="259652" y="269430"/>
                      <a:pt x="259652" y="275330"/>
                    </a:cubicBezTo>
                    <a:cubicBezTo>
                      <a:pt x="262214" y="290365"/>
                      <a:pt x="270183" y="285226"/>
                      <a:pt x="280239" y="292077"/>
                    </a:cubicBezTo>
                    <a:cubicBezTo>
                      <a:pt x="283085" y="293981"/>
                      <a:pt x="286974" y="294742"/>
                      <a:pt x="289346" y="297311"/>
                    </a:cubicBezTo>
                    <a:cubicBezTo>
                      <a:pt x="292097" y="300356"/>
                      <a:pt x="289156" y="314154"/>
                      <a:pt x="296461" y="306732"/>
                    </a:cubicBezTo>
                    <a:cubicBezTo>
                      <a:pt x="304619" y="298548"/>
                      <a:pt x="297125" y="320054"/>
                      <a:pt x="302248" y="322528"/>
                    </a:cubicBezTo>
                    <a:cubicBezTo>
                      <a:pt x="306612" y="324526"/>
                      <a:pt x="311924" y="317389"/>
                      <a:pt x="316478" y="316723"/>
                    </a:cubicBezTo>
                    <a:cubicBezTo>
                      <a:pt x="318755" y="316438"/>
                      <a:pt x="319039" y="318246"/>
                      <a:pt x="319514" y="320149"/>
                    </a:cubicBezTo>
                    <a:cubicBezTo>
                      <a:pt x="320083" y="322338"/>
                      <a:pt x="324352" y="321957"/>
                      <a:pt x="326059" y="321957"/>
                    </a:cubicBezTo>
                    <a:cubicBezTo>
                      <a:pt x="327008" y="321957"/>
                      <a:pt x="330518" y="320339"/>
                      <a:pt x="331182" y="321100"/>
                    </a:cubicBezTo>
                    <a:cubicBezTo>
                      <a:pt x="331562" y="321576"/>
                      <a:pt x="331372" y="323955"/>
                      <a:pt x="331467" y="324621"/>
                    </a:cubicBezTo>
                    <a:cubicBezTo>
                      <a:pt x="331752" y="327191"/>
                      <a:pt x="332510" y="330616"/>
                      <a:pt x="333175" y="333090"/>
                    </a:cubicBezTo>
                    <a:cubicBezTo>
                      <a:pt x="333554" y="334613"/>
                      <a:pt x="333744" y="337753"/>
                      <a:pt x="335926" y="337848"/>
                    </a:cubicBezTo>
                    <a:cubicBezTo>
                      <a:pt x="337823" y="337943"/>
                      <a:pt x="339436" y="335279"/>
                      <a:pt x="341523" y="337277"/>
                    </a:cubicBezTo>
                    <a:cubicBezTo>
                      <a:pt x="342946" y="338705"/>
                      <a:pt x="342851" y="341274"/>
                      <a:pt x="343610" y="343082"/>
                    </a:cubicBezTo>
                    <a:lnTo>
                      <a:pt x="343610" y="343082"/>
                    </a:lnTo>
                    <a:cubicBezTo>
                      <a:pt x="342092" y="347459"/>
                      <a:pt x="338392" y="351075"/>
                      <a:pt x="338392" y="355738"/>
                    </a:cubicBezTo>
                    <a:cubicBezTo>
                      <a:pt x="338392" y="361257"/>
                      <a:pt x="338772" y="362304"/>
                      <a:pt x="336305" y="367157"/>
                    </a:cubicBezTo>
                    <a:cubicBezTo>
                      <a:pt x="333459" y="372581"/>
                      <a:pt x="334408" y="380479"/>
                      <a:pt x="331372" y="386759"/>
                    </a:cubicBezTo>
                    <a:cubicBezTo>
                      <a:pt x="329190" y="391422"/>
                      <a:pt x="324067" y="398654"/>
                      <a:pt x="319703" y="401413"/>
                    </a:cubicBezTo>
                    <a:cubicBezTo>
                      <a:pt x="313442" y="405505"/>
                      <a:pt x="312493" y="402270"/>
                      <a:pt x="315719" y="407884"/>
                    </a:cubicBezTo>
                    <a:cubicBezTo>
                      <a:pt x="320273" y="415592"/>
                      <a:pt x="316193" y="419493"/>
                      <a:pt x="325111" y="425679"/>
                    </a:cubicBezTo>
                    <a:cubicBezTo>
                      <a:pt x="331372" y="430056"/>
                      <a:pt x="342851" y="429485"/>
                      <a:pt x="350251" y="432815"/>
                    </a:cubicBezTo>
                    <a:lnTo>
                      <a:pt x="357081" y="438715"/>
                    </a:lnTo>
                    <a:lnTo>
                      <a:pt x="357081" y="438715"/>
                    </a:lnTo>
                    <a:cubicBezTo>
                      <a:pt x="355848" y="443663"/>
                      <a:pt x="360022" y="448707"/>
                      <a:pt x="351863" y="448707"/>
                    </a:cubicBezTo>
                    <a:cubicBezTo>
                      <a:pt x="347310" y="448707"/>
                      <a:pt x="342566" y="443758"/>
                      <a:pt x="338961" y="446423"/>
                    </a:cubicBezTo>
                    <a:cubicBezTo>
                      <a:pt x="336021" y="448612"/>
                      <a:pt x="336590" y="450990"/>
                      <a:pt x="334787" y="453179"/>
                    </a:cubicBezTo>
                    <a:cubicBezTo>
                      <a:pt x="332795" y="455653"/>
                      <a:pt x="326818" y="454226"/>
                      <a:pt x="323878" y="454606"/>
                    </a:cubicBezTo>
                    <a:cubicBezTo>
                      <a:pt x="320273" y="454987"/>
                      <a:pt x="312493" y="459459"/>
                      <a:pt x="310217" y="458603"/>
                    </a:cubicBezTo>
                    <a:cubicBezTo>
                      <a:pt x="307560" y="457651"/>
                      <a:pt x="308414" y="453560"/>
                      <a:pt x="305189" y="453560"/>
                    </a:cubicBezTo>
                    <a:cubicBezTo>
                      <a:pt x="303102" y="453560"/>
                      <a:pt x="296840" y="453845"/>
                      <a:pt x="295228" y="454987"/>
                    </a:cubicBezTo>
                    <a:cubicBezTo>
                      <a:pt x="291717" y="457366"/>
                      <a:pt x="290105" y="459745"/>
                      <a:pt x="286974" y="454987"/>
                    </a:cubicBezTo>
                    <a:cubicBezTo>
                      <a:pt x="282231" y="450990"/>
                      <a:pt x="279669" y="451276"/>
                      <a:pt x="277298" y="444900"/>
                    </a:cubicBezTo>
                    <a:cubicBezTo>
                      <a:pt x="275875" y="441189"/>
                      <a:pt x="267621" y="445852"/>
                      <a:pt x="266008" y="441570"/>
                    </a:cubicBezTo>
                    <a:cubicBezTo>
                      <a:pt x="264870" y="438620"/>
                      <a:pt x="265249" y="434338"/>
                      <a:pt x="263542" y="431673"/>
                    </a:cubicBezTo>
                    <a:cubicBezTo>
                      <a:pt x="262783" y="430532"/>
                      <a:pt x="267526" y="426440"/>
                      <a:pt x="268095" y="423966"/>
                    </a:cubicBezTo>
                    <a:cubicBezTo>
                      <a:pt x="268570" y="422158"/>
                      <a:pt x="269613" y="408645"/>
                      <a:pt x="268854" y="408170"/>
                    </a:cubicBezTo>
                    <a:cubicBezTo>
                      <a:pt x="266388" y="406457"/>
                      <a:pt x="263637" y="405600"/>
                      <a:pt x="263068" y="402175"/>
                    </a:cubicBezTo>
                    <a:cubicBezTo>
                      <a:pt x="260506" y="394467"/>
                      <a:pt x="261739" y="387140"/>
                      <a:pt x="261739" y="379432"/>
                    </a:cubicBezTo>
                    <a:cubicBezTo>
                      <a:pt x="261739" y="371724"/>
                      <a:pt x="255288" y="371915"/>
                      <a:pt x="251114" y="367157"/>
                    </a:cubicBezTo>
                    <a:cubicBezTo>
                      <a:pt x="249312" y="365063"/>
                      <a:pt x="246466" y="359734"/>
                      <a:pt x="244094" y="359734"/>
                    </a:cubicBezTo>
                    <a:cubicBezTo>
                      <a:pt x="239161" y="359734"/>
                      <a:pt x="235841" y="365539"/>
                      <a:pt x="230433" y="366300"/>
                    </a:cubicBezTo>
                    <a:cubicBezTo>
                      <a:pt x="221421" y="367632"/>
                      <a:pt x="213642" y="375435"/>
                      <a:pt x="204534" y="378005"/>
                    </a:cubicBezTo>
                    <a:cubicBezTo>
                      <a:pt x="200550" y="379147"/>
                      <a:pt x="198558" y="382572"/>
                      <a:pt x="194858" y="384475"/>
                    </a:cubicBezTo>
                    <a:lnTo>
                      <a:pt x="194858" y="384475"/>
                    </a:lnTo>
                    <a:cubicBezTo>
                      <a:pt x="194478" y="380669"/>
                      <a:pt x="193435" y="378766"/>
                      <a:pt x="194004" y="374674"/>
                    </a:cubicBezTo>
                    <a:cubicBezTo>
                      <a:pt x="194573" y="370678"/>
                      <a:pt x="194289" y="366396"/>
                      <a:pt x="194289" y="362304"/>
                    </a:cubicBezTo>
                    <a:cubicBezTo>
                      <a:pt x="194289" y="360781"/>
                      <a:pt x="192391" y="354786"/>
                      <a:pt x="192771" y="354310"/>
                    </a:cubicBezTo>
                    <a:cubicBezTo>
                      <a:pt x="196755" y="353359"/>
                      <a:pt x="198747" y="352693"/>
                      <a:pt x="201404" y="349553"/>
                    </a:cubicBezTo>
                    <a:cubicBezTo>
                      <a:pt x="203206" y="347459"/>
                      <a:pt x="206052" y="349553"/>
                      <a:pt x="208519" y="346793"/>
                    </a:cubicBezTo>
                    <a:cubicBezTo>
                      <a:pt x="208519" y="344033"/>
                      <a:pt x="207949" y="342511"/>
                      <a:pt x="208234" y="339751"/>
                    </a:cubicBezTo>
                    <a:cubicBezTo>
                      <a:pt x="208614" y="339466"/>
                      <a:pt x="209562" y="337563"/>
                      <a:pt x="209847" y="337087"/>
                    </a:cubicBezTo>
                    <a:cubicBezTo>
                      <a:pt x="212977" y="332995"/>
                      <a:pt x="208993" y="326429"/>
                      <a:pt x="204819" y="325097"/>
                    </a:cubicBezTo>
                    <a:cubicBezTo>
                      <a:pt x="199411" y="323384"/>
                      <a:pt x="195048" y="318626"/>
                      <a:pt x="193340" y="313202"/>
                    </a:cubicBezTo>
                    <a:cubicBezTo>
                      <a:pt x="191822" y="308349"/>
                      <a:pt x="190684" y="309301"/>
                      <a:pt x="187174" y="311680"/>
                    </a:cubicBezTo>
                    <a:cubicBezTo>
                      <a:pt x="179774" y="316438"/>
                      <a:pt x="168674" y="306922"/>
                      <a:pt x="166208" y="321291"/>
                    </a:cubicBezTo>
                    <a:cubicBezTo>
                      <a:pt x="165923" y="323194"/>
                      <a:pt x="161844" y="321862"/>
                      <a:pt x="160136" y="322338"/>
                    </a:cubicBezTo>
                    <a:cubicBezTo>
                      <a:pt x="155203" y="323670"/>
                      <a:pt x="154254" y="324146"/>
                      <a:pt x="151124" y="319578"/>
                    </a:cubicBezTo>
                    <a:cubicBezTo>
                      <a:pt x="149132" y="316628"/>
                      <a:pt x="141922" y="319673"/>
                      <a:pt x="139076" y="320910"/>
                    </a:cubicBezTo>
                    <a:cubicBezTo>
                      <a:pt x="129589" y="325002"/>
                      <a:pt x="127028" y="319102"/>
                      <a:pt x="118300" y="317294"/>
                    </a:cubicBezTo>
                    <a:cubicBezTo>
                      <a:pt x="114126" y="316438"/>
                      <a:pt x="115359" y="315201"/>
                      <a:pt x="117541" y="311965"/>
                    </a:cubicBezTo>
                    <a:cubicBezTo>
                      <a:pt x="120292" y="307874"/>
                      <a:pt x="120292" y="304543"/>
                      <a:pt x="122094" y="300642"/>
                    </a:cubicBezTo>
                    <a:cubicBezTo>
                      <a:pt x="122853" y="295979"/>
                      <a:pt x="122094" y="291697"/>
                      <a:pt x="123612" y="287034"/>
                    </a:cubicBezTo>
                    <a:cubicBezTo>
                      <a:pt x="125035" y="282562"/>
                      <a:pt x="131391" y="284179"/>
                      <a:pt x="130538" y="279041"/>
                    </a:cubicBezTo>
                    <a:cubicBezTo>
                      <a:pt x="129874" y="274854"/>
                      <a:pt x="132909" y="275615"/>
                      <a:pt x="134048" y="272570"/>
                    </a:cubicBezTo>
                    <a:cubicBezTo>
                      <a:pt x="135376" y="269145"/>
                      <a:pt x="139455" y="268193"/>
                      <a:pt x="140214" y="265053"/>
                    </a:cubicBezTo>
                    <a:cubicBezTo>
                      <a:pt x="140688" y="263055"/>
                      <a:pt x="137178" y="255347"/>
                      <a:pt x="135091" y="255156"/>
                    </a:cubicBezTo>
                    <a:cubicBezTo>
                      <a:pt x="131486" y="254776"/>
                      <a:pt x="128545" y="255918"/>
                      <a:pt x="125605" y="253253"/>
                    </a:cubicBezTo>
                    <a:cubicBezTo>
                      <a:pt x="122853" y="252397"/>
                      <a:pt x="111849" y="246687"/>
                      <a:pt x="114315" y="243547"/>
                    </a:cubicBezTo>
                    <a:cubicBezTo>
                      <a:pt x="117446" y="239455"/>
                      <a:pt x="119628" y="233841"/>
                      <a:pt x="120197" y="228703"/>
                    </a:cubicBezTo>
                    <a:cubicBezTo>
                      <a:pt x="121241" y="219663"/>
                      <a:pt x="115928" y="209861"/>
                      <a:pt x="108244" y="205199"/>
                    </a:cubicBezTo>
                    <a:cubicBezTo>
                      <a:pt x="106631" y="204247"/>
                      <a:pt x="103785" y="205579"/>
                      <a:pt x="101888" y="205199"/>
                    </a:cubicBezTo>
                    <a:cubicBezTo>
                      <a:pt x="99326" y="204723"/>
                      <a:pt x="97808" y="201678"/>
                      <a:pt x="94678" y="201202"/>
                    </a:cubicBezTo>
                    <a:cubicBezTo>
                      <a:pt x="91737" y="202154"/>
                      <a:pt x="86329" y="201202"/>
                      <a:pt x="87847" y="206055"/>
                    </a:cubicBezTo>
                    <a:cubicBezTo>
                      <a:pt x="89081" y="210052"/>
                      <a:pt x="88511" y="211098"/>
                      <a:pt x="87658" y="215000"/>
                    </a:cubicBezTo>
                    <a:cubicBezTo>
                      <a:pt x="86235" y="221661"/>
                      <a:pt x="72194" y="216713"/>
                      <a:pt x="67925" y="219663"/>
                    </a:cubicBezTo>
                    <a:cubicBezTo>
                      <a:pt x="62992" y="223088"/>
                      <a:pt x="61759" y="225087"/>
                      <a:pt x="55403" y="224896"/>
                    </a:cubicBezTo>
                    <a:cubicBezTo>
                      <a:pt x="51418" y="224706"/>
                      <a:pt x="45631" y="226324"/>
                      <a:pt x="41837" y="227941"/>
                    </a:cubicBezTo>
                    <a:cubicBezTo>
                      <a:pt x="30927" y="232604"/>
                      <a:pt x="29124" y="223184"/>
                      <a:pt x="21061" y="222042"/>
                    </a:cubicBezTo>
                    <a:cubicBezTo>
                      <a:pt x="16033" y="221376"/>
                      <a:pt x="14799" y="218997"/>
                      <a:pt x="14230" y="213573"/>
                    </a:cubicBezTo>
                    <a:cubicBezTo>
                      <a:pt x="14610" y="205389"/>
                      <a:pt x="13661" y="204818"/>
                      <a:pt x="10341" y="198062"/>
                    </a:cubicBezTo>
                    <a:cubicBezTo>
                      <a:pt x="7874" y="193114"/>
                      <a:pt x="9392" y="187690"/>
                      <a:pt x="7115" y="182932"/>
                    </a:cubicBezTo>
                    <a:cubicBezTo>
                      <a:pt x="5502" y="179506"/>
                      <a:pt x="3415" y="177222"/>
                      <a:pt x="2656" y="173416"/>
                    </a:cubicBezTo>
                    <a:cubicBezTo>
                      <a:pt x="1802" y="169134"/>
                      <a:pt x="1897" y="164567"/>
                      <a:pt x="949" y="160284"/>
                    </a:cubicBezTo>
                    <a:cubicBezTo>
                      <a:pt x="379" y="157810"/>
                      <a:pt x="949" y="144964"/>
                      <a:pt x="1897" y="143156"/>
                    </a:cubicBezTo>
                    <a:lnTo>
                      <a:pt x="0" y="132499"/>
                    </a:lnTo>
                    <a:lnTo>
                      <a:pt x="0" y="132499"/>
                    </a:lnTo>
                    <a:cubicBezTo>
                      <a:pt x="6072" y="130120"/>
                      <a:pt x="2941" y="129358"/>
                      <a:pt x="3225" y="124030"/>
                    </a:cubicBezTo>
                    <a:cubicBezTo>
                      <a:pt x="3225" y="122697"/>
                      <a:pt x="8823" y="122697"/>
                      <a:pt x="9961" y="122507"/>
                    </a:cubicBezTo>
                    <a:cubicBezTo>
                      <a:pt x="12902" y="122126"/>
                      <a:pt x="16317" y="119272"/>
                      <a:pt x="18784" y="121365"/>
                    </a:cubicBezTo>
                    <a:cubicBezTo>
                      <a:pt x="19922" y="122317"/>
                      <a:pt x="25140" y="126218"/>
                      <a:pt x="26278" y="126218"/>
                    </a:cubicBezTo>
                    <a:cubicBezTo>
                      <a:pt x="26278" y="122221"/>
                      <a:pt x="22199" y="109661"/>
                      <a:pt x="25709" y="108519"/>
                    </a:cubicBezTo>
                    <a:cubicBezTo>
                      <a:pt x="28460" y="107187"/>
                      <a:pt x="30737" y="108614"/>
                      <a:pt x="32919" y="107662"/>
                    </a:cubicBezTo>
                    <a:cubicBezTo>
                      <a:pt x="34437" y="106996"/>
                      <a:pt x="35480" y="104617"/>
                      <a:pt x="36809" y="103761"/>
                    </a:cubicBezTo>
                    <a:cubicBezTo>
                      <a:pt x="36809" y="103571"/>
                      <a:pt x="32255" y="103095"/>
                      <a:pt x="31117" y="102238"/>
                    </a:cubicBezTo>
                    <a:cubicBezTo>
                      <a:pt x="29883" y="101287"/>
                      <a:pt x="33678" y="100050"/>
                      <a:pt x="34532" y="99384"/>
                    </a:cubicBezTo>
                    <a:cubicBezTo>
                      <a:pt x="37947" y="96529"/>
                      <a:pt x="40224" y="95292"/>
                      <a:pt x="41172" y="91010"/>
                    </a:cubicBezTo>
                    <a:cubicBezTo>
                      <a:pt x="41647" y="89011"/>
                      <a:pt x="45631" y="90534"/>
                      <a:pt x="46959" y="90724"/>
                    </a:cubicBezTo>
                    <a:cubicBezTo>
                      <a:pt x="51893" y="91676"/>
                      <a:pt x="45536" y="85871"/>
                      <a:pt x="45157" y="84634"/>
                    </a:cubicBezTo>
                    <a:cubicBezTo>
                      <a:pt x="44683" y="83112"/>
                      <a:pt x="48288" y="75785"/>
                      <a:pt x="49521" y="74548"/>
                    </a:cubicBezTo>
                    <a:cubicBezTo>
                      <a:pt x="50849" y="74357"/>
                      <a:pt x="55877" y="74548"/>
                      <a:pt x="51703" y="72264"/>
                    </a:cubicBezTo>
                    <a:cubicBezTo>
                      <a:pt x="47813" y="70170"/>
                      <a:pt x="51798" y="65983"/>
                      <a:pt x="48952" y="64556"/>
                    </a:cubicBezTo>
                    <a:cubicBezTo>
                      <a:pt x="48667" y="64461"/>
                      <a:pt x="43639" y="67696"/>
                      <a:pt x="43165" y="68267"/>
                    </a:cubicBezTo>
                    <a:cubicBezTo>
                      <a:pt x="43165" y="65888"/>
                      <a:pt x="46106" y="60274"/>
                      <a:pt x="47339" y="58180"/>
                    </a:cubicBezTo>
                    <a:cubicBezTo>
                      <a:pt x="48762" y="55897"/>
                      <a:pt x="49046" y="48474"/>
                      <a:pt x="50280" y="47428"/>
                    </a:cubicBezTo>
                    <a:cubicBezTo>
                      <a:pt x="50754" y="47047"/>
                      <a:pt x="54169" y="47618"/>
                      <a:pt x="54928" y="47428"/>
                    </a:cubicBezTo>
                    <a:cubicBezTo>
                      <a:pt x="61190" y="46476"/>
                      <a:pt x="69443" y="35248"/>
                      <a:pt x="71056" y="29443"/>
                    </a:cubicBezTo>
                    <a:lnTo>
                      <a:pt x="72763" y="23258"/>
                    </a:lnTo>
                    <a:cubicBezTo>
                      <a:pt x="74091" y="18405"/>
                      <a:pt x="75135" y="20117"/>
                      <a:pt x="77222" y="22972"/>
                    </a:cubicBezTo>
                    <a:cubicBezTo>
                      <a:pt x="78076" y="24209"/>
                      <a:pt x="81112" y="20974"/>
                      <a:pt x="81776" y="18690"/>
                    </a:cubicBezTo>
                    <a:lnTo>
                      <a:pt x="81776" y="18690"/>
                    </a:lnTo>
                    <a:lnTo>
                      <a:pt x="87942" y="20498"/>
                    </a:lnTo>
                    <a:cubicBezTo>
                      <a:pt x="91073" y="17739"/>
                      <a:pt x="90693" y="14027"/>
                      <a:pt x="96196" y="14027"/>
                    </a:cubicBezTo>
                    <a:cubicBezTo>
                      <a:pt x="97998" y="14027"/>
                      <a:pt x="99231" y="19642"/>
                      <a:pt x="102172" y="20689"/>
                    </a:cubicBezTo>
                    <a:cubicBezTo>
                      <a:pt x="107010" y="22401"/>
                      <a:pt x="106346" y="34106"/>
                      <a:pt x="110615" y="34296"/>
                    </a:cubicBezTo>
                    <a:cubicBezTo>
                      <a:pt x="115454" y="34486"/>
                      <a:pt x="113177" y="26017"/>
                      <a:pt x="119628" y="29062"/>
                    </a:cubicBezTo>
                    <a:cubicBezTo>
                      <a:pt x="123707" y="30966"/>
                      <a:pt x="124561" y="31346"/>
                      <a:pt x="127597" y="34581"/>
                    </a:cubicBezTo>
                    <a:cubicBezTo>
                      <a:pt x="132530" y="39720"/>
                      <a:pt x="135471" y="41623"/>
                      <a:pt x="141068" y="35533"/>
                    </a:cubicBezTo>
                    <a:cubicBezTo>
                      <a:pt x="147234" y="28872"/>
                      <a:pt x="145052" y="28206"/>
                      <a:pt x="154539" y="28777"/>
                    </a:cubicBezTo>
                    <a:cubicBezTo>
                      <a:pt x="162887" y="24971"/>
                      <a:pt x="157954" y="25827"/>
                      <a:pt x="165923" y="28587"/>
                    </a:cubicBezTo>
                    <a:cubicBezTo>
                      <a:pt x="169813" y="29919"/>
                      <a:pt x="175505" y="28491"/>
                      <a:pt x="179110" y="31156"/>
                    </a:cubicBezTo>
                    <a:cubicBezTo>
                      <a:pt x="181576" y="32964"/>
                      <a:pt x="191063" y="48379"/>
                      <a:pt x="193245" y="35438"/>
                    </a:cubicBezTo>
                    <a:cubicBezTo>
                      <a:pt x="194004" y="30680"/>
                      <a:pt x="194289" y="21925"/>
                      <a:pt x="200740" y="21925"/>
                    </a:cubicBezTo>
                    <a:cubicBezTo>
                      <a:pt x="206242" y="21925"/>
                      <a:pt x="208139" y="24400"/>
                      <a:pt x="214116" y="21545"/>
                    </a:cubicBezTo>
                    <a:cubicBezTo>
                      <a:pt x="220946" y="18310"/>
                      <a:pt x="226354" y="15835"/>
                      <a:pt x="229010" y="25541"/>
                    </a:cubicBezTo>
                    <a:cubicBezTo>
                      <a:pt x="229959" y="28967"/>
                      <a:pt x="228725" y="32583"/>
                      <a:pt x="229959" y="36009"/>
                    </a:cubicBezTo>
                    <a:cubicBezTo>
                      <a:pt x="231287" y="39625"/>
                      <a:pt x="235082" y="37531"/>
                      <a:pt x="237928" y="38959"/>
                    </a:cubicBezTo>
                    <a:cubicBezTo>
                      <a:pt x="248268" y="45429"/>
                      <a:pt x="245232" y="35628"/>
                      <a:pt x="249217" y="36960"/>
                    </a:cubicBezTo>
                    <a:cubicBezTo>
                      <a:pt x="251778" y="37817"/>
                      <a:pt x="252253" y="44668"/>
                      <a:pt x="256047" y="43717"/>
                    </a:cubicBezTo>
                    <a:cubicBezTo>
                      <a:pt x="257850" y="43241"/>
                      <a:pt x="258040" y="40862"/>
                      <a:pt x="259937" y="40291"/>
                    </a:cubicBezTo>
                    <a:cubicBezTo>
                      <a:pt x="263257" y="39149"/>
                      <a:pt x="266578" y="42480"/>
                      <a:pt x="270088" y="38768"/>
                    </a:cubicBezTo>
                    <a:cubicBezTo>
                      <a:pt x="271226" y="37627"/>
                      <a:pt x="273313" y="33154"/>
                      <a:pt x="274546" y="31346"/>
                    </a:cubicBezTo>
                    <a:cubicBezTo>
                      <a:pt x="276539" y="28396"/>
                      <a:pt x="276254" y="27064"/>
                      <a:pt x="276254" y="23733"/>
                    </a:cubicBezTo>
                    <a:cubicBezTo>
                      <a:pt x="276254" y="19261"/>
                      <a:pt x="284792" y="17929"/>
                      <a:pt x="281662" y="11268"/>
                    </a:cubicBezTo>
                    <a:cubicBezTo>
                      <a:pt x="275875" y="-1103"/>
                      <a:pt x="284413" y="-2340"/>
                      <a:pt x="293425" y="2989"/>
                    </a:cubicBezTo>
                    <a:cubicBezTo>
                      <a:pt x="301394" y="7652"/>
                      <a:pt x="314770" y="6986"/>
                      <a:pt x="323783" y="6986"/>
                    </a:cubicBezTo>
                    <a:cubicBezTo>
                      <a:pt x="326534" y="7366"/>
                      <a:pt x="329664" y="6605"/>
                      <a:pt x="331467" y="9270"/>
                    </a:cubicBezTo>
                    <a:cubicBezTo>
                      <a:pt x="333934" y="12790"/>
                      <a:pt x="334123" y="16406"/>
                      <a:pt x="339341" y="16787"/>
                    </a:cubicBezTo>
                    <a:cubicBezTo>
                      <a:pt x="342946" y="17072"/>
                      <a:pt x="350440" y="16121"/>
                      <a:pt x="353381" y="18310"/>
                    </a:cubicBezTo>
                    <a:lnTo>
                      <a:pt x="359263" y="20213"/>
                    </a:lnTo>
                    <a:lnTo>
                      <a:pt x="359263" y="20213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0BB289AB-72C2-A994-B702-B4BF923D7FDE}"/>
                  </a:ext>
                </a:extLst>
              </p:cNvPr>
              <p:cNvSpPr/>
              <p:nvPr/>
            </p:nvSpPr>
            <p:spPr>
              <a:xfrm>
                <a:off x="4918610" y="3716693"/>
                <a:ext cx="420222" cy="451869"/>
              </a:xfrm>
              <a:custGeom>
                <a:avLst/>
                <a:gdLst>
                  <a:gd name="connsiteX0" fmla="*/ 209267 w 420222"/>
                  <a:gd name="connsiteY0" fmla="*/ 9198 h 451869"/>
                  <a:gd name="connsiteX1" fmla="*/ 211164 w 420222"/>
                  <a:gd name="connsiteY1" fmla="*/ 19855 h 451869"/>
                  <a:gd name="connsiteX2" fmla="*/ 210215 w 420222"/>
                  <a:gd name="connsiteY2" fmla="*/ 36984 h 451869"/>
                  <a:gd name="connsiteX3" fmla="*/ 211923 w 420222"/>
                  <a:gd name="connsiteY3" fmla="*/ 50115 h 451869"/>
                  <a:gd name="connsiteX4" fmla="*/ 216382 w 420222"/>
                  <a:gd name="connsiteY4" fmla="*/ 59631 h 451869"/>
                  <a:gd name="connsiteX5" fmla="*/ 219607 w 420222"/>
                  <a:gd name="connsiteY5" fmla="*/ 74761 h 451869"/>
                  <a:gd name="connsiteX6" fmla="*/ 223497 w 420222"/>
                  <a:gd name="connsiteY6" fmla="*/ 90272 h 451869"/>
                  <a:gd name="connsiteX7" fmla="*/ 230327 w 420222"/>
                  <a:gd name="connsiteY7" fmla="*/ 98741 h 451869"/>
                  <a:gd name="connsiteX8" fmla="*/ 251103 w 420222"/>
                  <a:gd name="connsiteY8" fmla="*/ 104640 h 451869"/>
                  <a:gd name="connsiteX9" fmla="*/ 264669 w 420222"/>
                  <a:gd name="connsiteY9" fmla="*/ 101596 h 451869"/>
                  <a:gd name="connsiteX10" fmla="*/ 277192 w 420222"/>
                  <a:gd name="connsiteY10" fmla="*/ 96362 h 451869"/>
                  <a:gd name="connsiteX11" fmla="*/ 296924 w 420222"/>
                  <a:gd name="connsiteY11" fmla="*/ 91699 h 451869"/>
                  <a:gd name="connsiteX12" fmla="*/ 297114 w 420222"/>
                  <a:gd name="connsiteY12" fmla="*/ 82754 h 451869"/>
                  <a:gd name="connsiteX13" fmla="*/ 303945 w 420222"/>
                  <a:gd name="connsiteY13" fmla="*/ 77901 h 451869"/>
                  <a:gd name="connsiteX14" fmla="*/ 311154 w 420222"/>
                  <a:gd name="connsiteY14" fmla="*/ 81898 h 451869"/>
                  <a:gd name="connsiteX15" fmla="*/ 317511 w 420222"/>
                  <a:gd name="connsiteY15" fmla="*/ 81898 h 451869"/>
                  <a:gd name="connsiteX16" fmla="*/ 329464 w 420222"/>
                  <a:gd name="connsiteY16" fmla="*/ 105402 h 451869"/>
                  <a:gd name="connsiteX17" fmla="*/ 323582 w 420222"/>
                  <a:gd name="connsiteY17" fmla="*/ 120246 h 451869"/>
                  <a:gd name="connsiteX18" fmla="*/ 334871 w 420222"/>
                  <a:gd name="connsiteY18" fmla="*/ 129952 h 451869"/>
                  <a:gd name="connsiteX19" fmla="*/ 344358 w 420222"/>
                  <a:gd name="connsiteY19" fmla="*/ 131856 h 451869"/>
                  <a:gd name="connsiteX20" fmla="*/ 349481 w 420222"/>
                  <a:gd name="connsiteY20" fmla="*/ 141752 h 451869"/>
                  <a:gd name="connsiteX21" fmla="*/ 343315 w 420222"/>
                  <a:gd name="connsiteY21" fmla="*/ 149269 h 451869"/>
                  <a:gd name="connsiteX22" fmla="*/ 339804 w 420222"/>
                  <a:gd name="connsiteY22" fmla="*/ 155740 h 451869"/>
                  <a:gd name="connsiteX23" fmla="*/ 332879 w 420222"/>
                  <a:gd name="connsiteY23" fmla="*/ 163733 h 451869"/>
                  <a:gd name="connsiteX24" fmla="*/ 331361 w 420222"/>
                  <a:gd name="connsiteY24" fmla="*/ 177341 h 451869"/>
                  <a:gd name="connsiteX25" fmla="*/ 326808 w 420222"/>
                  <a:gd name="connsiteY25" fmla="*/ 188665 h 451869"/>
                  <a:gd name="connsiteX26" fmla="*/ 327566 w 420222"/>
                  <a:gd name="connsiteY26" fmla="*/ 193993 h 451869"/>
                  <a:gd name="connsiteX27" fmla="*/ 348342 w 420222"/>
                  <a:gd name="connsiteY27" fmla="*/ 197609 h 451869"/>
                  <a:gd name="connsiteX28" fmla="*/ 360391 w 420222"/>
                  <a:gd name="connsiteY28" fmla="*/ 196277 h 451869"/>
                  <a:gd name="connsiteX29" fmla="*/ 369403 w 420222"/>
                  <a:gd name="connsiteY29" fmla="*/ 199037 h 451869"/>
                  <a:gd name="connsiteX30" fmla="*/ 375475 w 420222"/>
                  <a:gd name="connsiteY30" fmla="*/ 197990 h 451869"/>
                  <a:gd name="connsiteX31" fmla="*/ 396440 w 420222"/>
                  <a:gd name="connsiteY31" fmla="*/ 188379 h 451869"/>
                  <a:gd name="connsiteX32" fmla="*/ 402607 w 420222"/>
                  <a:gd name="connsiteY32" fmla="*/ 189902 h 451869"/>
                  <a:gd name="connsiteX33" fmla="*/ 414086 w 420222"/>
                  <a:gd name="connsiteY33" fmla="*/ 201796 h 451869"/>
                  <a:gd name="connsiteX34" fmla="*/ 419114 w 420222"/>
                  <a:gd name="connsiteY34" fmla="*/ 213786 h 451869"/>
                  <a:gd name="connsiteX35" fmla="*/ 417501 w 420222"/>
                  <a:gd name="connsiteY35" fmla="*/ 216450 h 451869"/>
                  <a:gd name="connsiteX36" fmla="*/ 417785 w 420222"/>
                  <a:gd name="connsiteY36" fmla="*/ 223492 h 451869"/>
                  <a:gd name="connsiteX37" fmla="*/ 410670 w 420222"/>
                  <a:gd name="connsiteY37" fmla="*/ 226252 h 451869"/>
                  <a:gd name="connsiteX38" fmla="*/ 402037 w 420222"/>
                  <a:gd name="connsiteY38" fmla="*/ 231010 h 451869"/>
                  <a:gd name="connsiteX39" fmla="*/ 403555 w 420222"/>
                  <a:gd name="connsiteY39" fmla="*/ 239003 h 451869"/>
                  <a:gd name="connsiteX40" fmla="*/ 403271 w 420222"/>
                  <a:gd name="connsiteY40" fmla="*/ 251373 h 451869"/>
                  <a:gd name="connsiteX41" fmla="*/ 404125 w 420222"/>
                  <a:gd name="connsiteY41" fmla="*/ 261174 h 451869"/>
                  <a:gd name="connsiteX42" fmla="*/ 404125 w 420222"/>
                  <a:gd name="connsiteY42" fmla="*/ 261174 h 451869"/>
                  <a:gd name="connsiteX43" fmla="*/ 407540 w 420222"/>
                  <a:gd name="connsiteY43" fmla="*/ 264886 h 451869"/>
                  <a:gd name="connsiteX44" fmla="*/ 408299 w 420222"/>
                  <a:gd name="connsiteY44" fmla="*/ 274116 h 451869"/>
                  <a:gd name="connsiteX45" fmla="*/ 395112 w 420222"/>
                  <a:gd name="connsiteY45" fmla="*/ 265742 h 451869"/>
                  <a:gd name="connsiteX46" fmla="*/ 391887 w 420222"/>
                  <a:gd name="connsiteY46" fmla="*/ 268026 h 451869"/>
                  <a:gd name="connsiteX47" fmla="*/ 379174 w 420222"/>
                  <a:gd name="connsiteY47" fmla="*/ 275734 h 451869"/>
                  <a:gd name="connsiteX48" fmla="*/ 373767 w 420222"/>
                  <a:gd name="connsiteY48" fmla="*/ 282204 h 451869"/>
                  <a:gd name="connsiteX49" fmla="*/ 369498 w 420222"/>
                  <a:gd name="connsiteY49" fmla="*/ 289627 h 451869"/>
                  <a:gd name="connsiteX50" fmla="*/ 372154 w 420222"/>
                  <a:gd name="connsiteY50" fmla="*/ 293814 h 451869"/>
                  <a:gd name="connsiteX51" fmla="*/ 371300 w 420222"/>
                  <a:gd name="connsiteY51" fmla="*/ 304186 h 451869"/>
                  <a:gd name="connsiteX52" fmla="*/ 373293 w 420222"/>
                  <a:gd name="connsiteY52" fmla="*/ 314177 h 451869"/>
                  <a:gd name="connsiteX53" fmla="*/ 378415 w 420222"/>
                  <a:gd name="connsiteY53" fmla="*/ 320077 h 451869"/>
                  <a:gd name="connsiteX54" fmla="*/ 380692 w 420222"/>
                  <a:gd name="connsiteY54" fmla="*/ 330830 h 451869"/>
                  <a:gd name="connsiteX55" fmla="*/ 374146 w 420222"/>
                  <a:gd name="connsiteY55" fmla="*/ 337967 h 451869"/>
                  <a:gd name="connsiteX56" fmla="*/ 365703 w 420222"/>
                  <a:gd name="connsiteY56" fmla="*/ 351860 h 451869"/>
                  <a:gd name="connsiteX57" fmla="*/ 369024 w 420222"/>
                  <a:gd name="connsiteY57" fmla="*/ 359853 h 451869"/>
                  <a:gd name="connsiteX58" fmla="*/ 359821 w 420222"/>
                  <a:gd name="connsiteY58" fmla="*/ 367656 h 451869"/>
                  <a:gd name="connsiteX59" fmla="*/ 354129 w 420222"/>
                  <a:gd name="connsiteY59" fmla="*/ 390589 h 451869"/>
                  <a:gd name="connsiteX60" fmla="*/ 367790 w 420222"/>
                  <a:gd name="connsiteY60" fmla="*/ 407812 h 451869"/>
                  <a:gd name="connsiteX61" fmla="*/ 363901 w 420222"/>
                  <a:gd name="connsiteY61" fmla="*/ 419897 h 451869"/>
                  <a:gd name="connsiteX62" fmla="*/ 367885 w 420222"/>
                  <a:gd name="connsiteY62" fmla="*/ 430174 h 451869"/>
                  <a:gd name="connsiteX63" fmla="*/ 372439 w 420222"/>
                  <a:gd name="connsiteY63" fmla="*/ 439690 h 451869"/>
                  <a:gd name="connsiteX64" fmla="*/ 371585 w 420222"/>
                  <a:gd name="connsiteY64" fmla="*/ 444067 h 451869"/>
                  <a:gd name="connsiteX65" fmla="*/ 368170 w 420222"/>
                  <a:gd name="connsiteY65" fmla="*/ 451870 h 451869"/>
                  <a:gd name="connsiteX66" fmla="*/ 368170 w 420222"/>
                  <a:gd name="connsiteY66" fmla="*/ 451870 h 451869"/>
                  <a:gd name="connsiteX67" fmla="*/ 365798 w 420222"/>
                  <a:gd name="connsiteY67" fmla="*/ 448159 h 451869"/>
                  <a:gd name="connsiteX68" fmla="*/ 357734 w 420222"/>
                  <a:gd name="connsiteY68" fmla="*/ 448444 h 451869"/>
                  <a:gd name="connsiteX69" fmla="*/ 355458 w 420222"/>
                  <a:gd name="connsiteY69" fmla="*/ 445780 h 451869"/>
                  <a:gd name="connsiteX70" fmla="*/ 341797 w 420222"/>
                  <a:gd name="connsiteY70" fmla="*/ 450443 h 451869"/>
                  <a:gd name="connsiteX71" fmla="*/ 326902 w 420222"/>
                  <a:gd name="connsiteY71" fmla="*/ 446446 h 451869"/>
                  <a:gd name="connsiteX72" fmla="*/ 323582 w 420222"/>
                  <a:gd name="connsiteY72" fmla="*/ 444828 h 451869"/>
                  <a:gd name="connsiteX73" fmla="*/ 317511 w 420222"/>
                  <a:gd name="connsiteY73" fmla="*/ 444352 h 451869"/>
                  <a:gd name="connsiteX74" fmla="*/ 311249 w 420222"/>
                  <a:gd name="connsiteY74" fmla="*/ 445970 h 451869"/>
                  <a:gd name="connsiteX75" fmla="*/ 300340 w 420222"/>
                  <a:gd name="connsiteY75" fmla="*/ 437596 h 451869"/>
                  <a:gd name="connsiteX76" fmla="*/ 290663 w 420222"/>
                  <a:gd name="connsiteY76" fmla="*/ 441974 h 451869"/>
                  <a:gd name="connsiteX77" fmla="*/ 288576 w 420222"/>
                  <a:gd name="connsiteY77" fmla="*/ 435027 h 451869"/>
                  <a:gd name="connsiteX78" fmla="*/ 287722 w 420222"/>
                  <a:gd name="connsiteY78" fmla="*/ 427890 h 451869"/>
                  <a:gd name="connsiteX79" fmla="*/ 289335 w 420222"/>
                  <a:gd name="connsiteY79" fmla="*/ 423799 h 451869"/>
                  <a:gd name="connsiteX80" fmla="*/ 289145 w 420222"/>
                  <a:gd name="connsiteY80" fmla="*/ 413807 h 451869"/>
                  <a:gd name="connsiteX81" fmla="*/ 293794 w 420222"/>
                  <a:gd name="connsiteY81" fmla="*/ 408383 h 451869"/>
                  <a:gd name="connsiteX82" fmla="*/ 295691 w 420222"/>
                  <a:gd name="connsiteY82" fmla="*/ 397725 h 451869"/>
                  <a:gd name="connsiteX83" fmla="*/ 287912 w 420222"/>
                  <a:gd name="connsiteY83" fmla="*/ 394014 h 451869"/>
                  <a:gd name="connsiteX84" fmla="*/ 278520 w 420222"/>
                  <a:gd name="connsiteY84" fmla="*/ 395156 h 451869"/>
                  <a:gd name="connsiteX85" fmla="*/ 269982 w 420222"/>
                  <a:gd name="connsiteY85" fmla="*/ 387734 h 451869"/>
                  <a:gd name="connsiteX86" fmla="*/ 260021 w 420222"/>
                  <a:gd name="connsiteY86" fmla="*/ 382691 h 451869"/>
                  <a:gd name="connsiteX87" fmla="*/ 254708 w 420222"/>
                  <a:gd name="connsiteY87" fmla="*/ 376410 h 451869"/>
                  <a:gd name="connsiteX88" fmla="*/ 258882 w 420222"/>
                  <a:gd name="connsiteY88" fmla="*/ 360995 h 451869"/>
                  <a:gd name="connsiteX89" fmla="*/ 245506 w 420222"/>
                  <a:gd name="connsiteY89" fmla="*/ 356142 h 451869"/>
                  <a:gd name="connsiteX90" fmla="*/ 222643 w 420222"/>
                  <a:gd name="connsiteY90" fmla="*/ 366133 h 451869"/>
                  <a:gd name="connsiteX91" fmla="*/ 197503 w 420222"/>
                  <a:gd name="connsiteY91" fmla="*/ 358235 h 451869"/>
                  <a:gd name="connsiteX92" fmla="*/ 180901 w 420222"/>
                  <a:gd name="connsiteY92" fmla="*/ 347768 h 451869"/>
                  <a:gd name="connsiteX93" fmla="*/ 173881 w 420222"/>
                  <a:gd name="connsiteY93" fmla="*/ 341297 h 451869"/>
                  <a:gd name="connsiteX94" fmla="*/ 162687 w 420222"/>
                  <a:gd name="connsiteY94" fmla="*/ 341297 h 451869"/>
                  <a:gd name="connsiteX95" fmla="*/ 156236 w 420222"/>
                  <a:gd name="connsiteY95" fmla="*/ 336254 h 451869"/>
                  <a:gd name="connsiteX96" fmla="*/ 157090 w 420222"/>
                  <a:gd name="connsiteY96" fmla="*/ 328831 h 451869"/>
                  <a:gd name="connsiteX97" fmla="*/ 146654 w 420222"/>
                  <a:gd name="connsiteY97" fmla="*/ 321409 h 451869"/>
                  <a:gd name="connsiteX98" fmla="*/ 143808 w 420222"/>
                  <a:gd name="connsiteY98" fmla="*/ 311798 h 451869"/>
                  <a:gd name="connsiteX99" fmla="*/ 142101 w 420222"/>
                  <a:gd name="connsiteY99" fmla="*/ 305328 h 451869"/>
                  <a:gd name="connsiteX100" fmla="*/ 138211 w 420222"/>
                  <a:gd name="connsiteY100" fmla="*/ 298952 h 451869"/>
                  <a:gd name="connsiteX101" fmla="*/ 134511 w 420222"/>
                  <a:gd name="connsiteY101" fmla="*/ 290293 h 451869"/>
                  <a:gd name="connsiteX102" fmla="*/ 127870 w 420222"/>
                  <a:gd name="connsiteY102" fmla="*/ 291815 h 451869"/>
                  <a:gd name="connsiteX103" fmla="*/ 118668 w 420222"/>
                  <a:gd name="connsiteY103" fmla="*/ 298096 h 451869"/>
                  <a:gd name="connsiteX104" fmla="*/ 111079 w 420222"/>
                  <a:gd name="connsiteY104" fmla="*/ 297620 h 451869"/>
                  <a:gd name="connsiteX105" fmla="*/ 111743 w 420222"/>
                  <a:gd name="connsiteY105" fmla="*/ 291054 h 451869"/>
                  <a:gd name="connsiteX106" fmla="*/ 104913 w 420222"/>
                  <a:gd name="connsiteY106" fmla="*/ 292481 h 451869"/>
                  <a:gd name="connsiteX107" fmla="*/ 95616 w 420222"/>
                  <a:gd name="connsiteY107" fmla="*/ 287819 h 451869"/>
                  <a:gd name="connsiteX108" fmla="*/ 86793 w 420222"/>
                  <a:gd name="connsiteY108" fmla="*/ 277922 h 451869"/>
                  <a:gd name="connsiteX109" fmla="*/ 74270 w 420222"/>
                  <a:gd name="connsiteY109" fmla="*/ 277922 h 451869"/>
                  <a:gd name="connsiteX110" fmla="*/ 68104 w 420222"/>
                  <a:gd name="connsiteY110" fmla="*/ 267836 h 451869"/>
                  <a:gd name="connsiteX111" fmla="*/ 59850 w 420222"/>
                  <a:gd name="connsiteY111" fmla="*/ 260889 h 451869"/>
                  <a:gd name="connsiteX112" fmla="*/ 49889 w 420222"/>
                  <a:gd name="connsiteY112" fmla="*/ 252325 h 451869"/>
                  <a:gd name="connsiteX113" fmla="*/ 43723 w 420222"/>
                  <a:gd name="connsiteY113" fmla="*/ 250136 h 451869"/>
                  <a:gd name="connsiteX114" fmla="*/ 38695 w 420222"/>
                  <a:gd name="connsiteY114" fmla="*/ 244522 h 451869"/>
                  <a:gd name="connsiteX115" fmla="*/ 38695 w 420222"/>
                  <a:gd name="connsiteY115" fmla="*/ 244522 h 451869"/>
                  <a:gd name="connsiteX116" fmla="*/ 36323 w 420222"/>
                  <a:gd name="connsiteY116" fmla="*/ 242429 h 451869"/>
                  <a:gd name="connsiteX117" fmla="*/ 38790 w 420222"/>
                  <a:gd name="connsiteY117" fmla="*/ 234911 h 451869"/>
                  <a:gd name="connsiteX118" fmla="*/ 30536 w 420222"/>
                  <a:gd name="connsiteY118" fmla="*/ 235482 h 451869"/>
                  <a:gd name="connsiteX119" fmla="*/ 25034 w 420222"/>
                  <a:gd name="connsiteY119" fmla="*/ 224349 h 451869"/>
                  <a:gd name="connsiteX120" fmla="*/ 23516 w 420222"/>
                  <a:gd name="connsiteY120" fmla="*/ 220542 h 451869"/>
                  <a:gd name="connsiteX121" fmla="*/ 14694 w 420222"/>
                  <a:gd name="connsiteY121" fmla="*/ 217688 h 451869"/>
                  <a:gd name="connsiteX122" fmla="*/ 8907 w 420222"/>
                  <a:gd name="connsiteY122" fmla="*/ 212549 h 451869"/>
                  <a:gd name="connsiteX123" fmla="*/ 3025 w 420222"/>
                  <a:gd name="connsiteY123" fmla="*/ 206935 h 451869"/>
                  <a:gd name="connsiteX124" fmla="*/ 748 w 420222"/>
                  <a:gd name="connsiteY124" fmla="*/ 198466 h 451869"/>
                  <a:gd name="connsiteX125" fmla="*/ 14314 w 420222"/>
                  <a:gd name="connsiteY125" fmla="*/ 185810 h 451869"/>
                  <a:gd name="connsiteX126" fmla="*/ 30442 w 420222"/>
                  <a:gd name="connsiteY126" fmla="*/ 168777 h 451869"/>
                  <a:gd name="connsiteX127" fmla="*/ 42205 w 420222"/>
                  <a:gd name="connsiteY127" fmla="*/ 167444 h 451869"/>
                  <a:gd name="connsiteX128" fmla="*/ 52071 w 420222"/>
                  <a:gd name="connsiteY128" fmla="*/ 167159 h 451869"/>
                  <a:gd name="connsiteX129" fmla="*/ 52261 w 420222"/>
                  <a:gd name="connsiteY129" fmla="*/ 167444 h 451869"/>
                  <a:gd name="connsiteX130" fmla="*/ 52546 w 420222"/>
                  <a:gd name="connsiteY130" fmla="*/ 173249 h 451869"/>
                  <a:gd name="connsiteX131" fmla="*/ 53874 w 420222"/>
                  <a:gd name="connsiteY131" fmla="*/ 179054 h 451869"/>
                  <a:gd name="connsiteX132" fmla="*/ 58333 w 420222"/>
                  <a:gd name="connsiteY132" fmla="*/ 176675 h 451869"/>
                  <a:gd name="connsiteX133" fmla="*/ 74840 w 420222"/>
                  <a:gd name="connsiteY133" fmla="*/ 174581 h 451869"/>
                  <a:gd name="connsiteX134" fmla="*/ 82808 w 420222"/>
                  <a:gd name="connsiteY134" fmla="*/ 179244 h 451869"/>
                  <a:gd name="connsiteX135" fmla="*/ 87362 w 420222"/>
                  <a:gd name="connsiteY135" fmla="*/ 176389 h 451869"/>
                  <a:gd name="connsiteX136" fmla="*/ 90967 w 420222"/>
                  <a:gd name="connsiteY136" fmla="*/ 168206 h 451869"/>
                  <a:gd name="connsiteX137" fmla="*/ 89449 w 420222"/>
                  <a:gd name="connsiteY137" fmla="*/ 158975 h 451869"/>
                  <a:gd name="connsiteX138" fmla="*/ 79583 w 420222"/>
                  <a:gd name="connsiteY138" fmla="*/ 153837 h 451869"/>
                  <a:gd name="connsiteX139" fmla="*/ 79583 w 420222"/>
                  <a:gd name="connsiteY139" fmla="*/ 143655 h 451869"/>
                  <a:gd name="connsiteX140" fmla="*/ 79583 w 420222"/>
                  <a:gd name="connsiteY140" fmla="*/ 137280 h 451869"/>
                  <a:gd name="connsiteX141" fmla="*/ 73132 w 420222"/>
                  <a:gd name="connsiteY141" fmla="*/ 134520 h 451869"/>
                  <a:gd name="connsiteX142" fmla="*/ 64878 w 420222"/>
                  <a:gd name="connsiteY142" fmla="*/ 138707 h 451869"/>
                  <a:gd name="connsiteX143" fmla="*/ 66396 w 420222"/>
                  <a:gd name="connsiteY143" fmla="*/ 128525 h 451869"/>
                  <a:gd name="connsiteX144" fmla="*/ 61653 w 420222"/>
                  <a:gd name="connsiteY144" fmla="*/ 115774 h 451869"/>
                  <a:gd name="connsiteX145" fmla="*/ 58427 w 420222"/>
                  <a:gd name="connsiteY145" fmla="*/ 105592 h 451869"/>
                  <a:gd name="connsiteX146" fmla="*/ 59850 w 420222"/>
                  <a:gd name="connsiteY146" fmla="*/ 94173 h 451869"/>
                  <a:gd name="connsiteX147" fmla="*/ 64309 w 420222"/>
                  <a:gd name="connsiteY147" fmla="*/ 87132 h 451869"/>
                  <a:gd name="connsiteX148" fmla="*/ 68104 w 420222"/>
                  <a:gd name="connsiteY148" fmla="*/ 81803 h 451869"/>
                  <a:gd name="connsiteX149" fmla="*/ 73606 w 420222"/>
                  <a:gd name="connsiteY149" fmla="*/ 71431 h 451869"/>
                  <a:gd name="connsiteX150" fmla="*/ 78255 w 420222"/>
                  <a:gd name="connsiteY150" fmla="*/ 58394 h 451869"/>
                  <a:gd name="connsiteX151" fmla="*/ 85085 w 420222"/>
                  <a:gd name="connsiteY151" fmla="*/ 46690 h 451869"/>
                  <a:gd name="connsiteX152" fmla="*/ 91536 w 420222"/>
                  <a:gd name="connsiteY152" fmla="*/ 41456 h 451869"/>
                  <a:gd name="connsiteX153" fmla="*/ 107095 w 420222"/>
                  <a:gd name="connsiteY153" fmla="*/ 22044 h 451869"/>
                  <a:gd name="connsiteX154" fmla="*/ 118668 w 420222"/>
                  <a:gd name="connsiteY154" fmla="*/ 16715 h 451869"/>
                  <a:gd name="connsiteX155" fmla="*/ 126637 w 420222"/>
                  <a:gd name="connsiteY155" fmla="*/ 10625 h 451869"/>
                  <a:gd name="connsiteX156" fmla="*/ 137926 w 420222"/>
                  <a:gd name="connsiteY156" fmla="*/ 15288 h 451869"/>
                  <a:gd name="connsiteX157" fmla="*/ 138875 w 420222"/>
                  <a:gd name="connsiteY157" fmla="*/ 7675 h 451869"/>
                  <a:gd name="connsiteX158" fmla="*/ 145516 w 420222"/>
                  <a:gd name="connsiteY158" fmla="*/ 6153 h 451869"/>
                  <a:gd name="connsiteX159" fmla="*/ 156141 w 420222"/>
                  <a:gd name="connsiteY159" fmla="*/ 14336 h 451869"/>
                  <a:gd name="connsiteX160" fmla="*/ 155477 w 420222"/>
                  <a:gd name="connsiteY160" fmla="*/ 12433 h 451869"/>
                  <a:gd name="connsiteX161" fmla="*/ 159556 w 420222"/>
                  <a:gd name="connsiteY161" fmla="*/ 1775 h 451869"/>
                  <a:gd name="connsiteX162" fmla="*/ 166292 w 420222"/>
                  <a:gd name="connsiteY162" fmla="*/ 4535 h 451869"/>
                  <a:gd name="connsiteX163" fmla="*/ 173881 w 420222"/>
                  <a:gd name="connsiteY163" fmla="*/ 8056 h 451869"/>
                  <a:gd name="connsiteX164" fmla="*/ 180807 w 420222"/>
                  <a:gd name="connsiteY164" fmla="*/ 12338 h 451869"/>
                  <a:gd name="connsiteX165" fmla="*/ 198736 w 420222"/>
                  <a:gd name="connsiteY165" fmla="*/ 3774 h 451869"/>
                  <a:gd name="connsiteX166" fmla="*/ 209551 w 420222"/>
                  <a:gd name="connsiteY166" fmla="*/ 9293 h 451869"/>
                  <a:gd name="connsiteX167" fmla="*/ 209551 w 420222"/>
                  <a:gd name="connsiteY167" fmla="*/ 9293 h 45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</a:cxnLst>
                <a:rect l="l" t="t" r="r" b="b"/>
                <a:pathLst>
                  <a:path w="420222" h="451869">
                    <a:moveTo>
                      <a:pt x="209267" y="9198"/>
                    </a:moveTo>
                    <a:lnTo>
                      <a:pt x="211164" y="19855"/>
                    </a:lnTo>
                    <a:cubicBezTo>
                      <a:pt x="210215" y="21663"/>
                      <a:pt x="209551" y="34509"/>
                      <a:pt x="210215" y="36984"/>
                    </a:cubicBezTo>
                    <a:cubicBezTo>
                      <a:pt x="211164" y="41170"/>
                      <a:pt x="211069" y="45738"/>
                      <a:pt x="211923" y="50115"/>
                    </a:cubicBezTo>
                    <a:cubicBezTo>
                      <a:pt x="212682" y="53922"/>
                      <a:pt x="214769" y="56205"/>
                      <a:pt x="216382" y="59631"/>
                    </a:cubicBezTo>
                    <a:cubicBezTo>
                      <a:pt x="218659" y="64389"/>
                      <a:pt x="217141" y="69718"/>
                      <a:pt x="219607" y="74761"/>
                    </a:cubicBezTo>
                    <a:cubicBezTo>
                      <a:pt x="222928" y="81517"/>
                      <a:pt x="223876" y="82088"/>
                      <a:pt x="223497" y="90272"/>
                    </a:cubicBezTo>
                    <a:cubicBezTo>
                      <a:pt x="224066" y="95791"/>
                      <a:pt x="225204" y="98075"/>
                      <a:pt x="230327" y="98741"/>
                    </a:cubicBezTo>
                    <a:cubicBezTo>
                      <a:pt x="238391" y="99787"/>
                      <a:pt x="240194" y="109303"/>
                      <a:pt x="251103" y="104640"/>
                    </a:cubicBezTo>
                    <a:cubicBezTo>
                      <a:pt x="254803" y="103023"/>
                      <a:pt x="260685" y="101405"/>
                      <a:pt x="264669" y="101596"/>
                    </a:cubicBezTo>
                    <a:cubicBezTo>
                      <a:pt x="271120" y="101881"/>
                      <a:pt x="272354" y="99787"/>
                      <a:pt x="277192" y="96362"/>
                    </a:cubicBezTo>
                    <a:cubicBezTo>
                      <a:pt x="281461" y="93412"/>
                      <a:pt x="295501" y="98360"/>
                      <a:pt x="296924" y="91699"/>
                    </a:cubicBezTo>
                    <a:cubicBezTo>
                      <a:pt x="297778" y="87798"/>
                      <a:pt x="298347" y="86751"/>
                      <a:pt x="297114" y="82754"/>
                    </a:cubicBezTo>
                    <a:cubicBezTo>
                      <a:pt x="295596" y="77901"/>
                      <a:pt x="301004" y="78758"/>
                      <a:pt x="303945" y="77901"/>
                    </a:cubicBezTo>
                    <a:cubicBezTo>
                      <a:pt x="307170" y="78377"/>
                      <a:pt x="308593" y="81327"/>
                      <a:pt x="311154" y="81898"/>
                    </a:cubicBezTo>
                    <a:cubicBezTo>
                      <a:pt x="313052" y="82279"/>
                      <a:pt x="315803" y="80946"/>
                      <a:pt x="317511" y="81898"/>
                    </a:cubicBezTo>
                    <a:cubicBezTo>
                      <a:pt x="325290" y="86561"/>
                      <a:pt x="330602" y="96362"/>
                      <a:pt x="329464" y="105402"/>
                    </a:cubicBezTo>
                    <a:cubicBezTo>
                      <a:pt x="328895" y="110540"/>
                      <a:pt x="326713" y="116155"/>
                      <a:pt x="323582" y="120246"/>
                    </a:cubicBezTo>
                    <a:cubicBezTo>
                      <a:pt x="321116" y="123482"/>
                      <a:pt x="332120" y="129191"/>
                      <a:pt x="334871" y="129952"/>
                    </a:cubicBezTo>
                    <a:cubicBezTo>
                      <a:pt x="337907" y="132617"/>
                      <a:pt x="340848" y="131475"/>
                      <a:pt x="344358" y="131856"/>
                    </a:cubicBezTo>
                    <a:cubicBezTo>
                      <a:pt x="346445" y="132046"/>
                      <a:pt x="349955" y="139754"/>
                      <a:pt x="349481" y="141752"/>
                    </a:cubicBezTo>
                    <a:cubicBezTo>
                      <a:pt x="348722" y="144892"/>
                      <a:pt x="344738" y="145844"/>
                      <a:pt x="343315" y="149269"/>
                    </a:cubicBezTo>
                    <a:cubicBezTo>
                      <a:pt x="342081" y="152314"/>
                      <a:pt x="339045" y="151553"/>
                      <a:pt x="339804" y="155740"/>
                    </a:cubicBezTo>
                    <a:cubicBezTo>
                      <a:pt x="340658" y="160879"/>
                      <a:pt x="334302" y="159261"/>
                      <a:pt x="332879" y="163733"/>
                    </a:cubicBezTo>
                    <a:cubicBezTo>
                      <a:pt x="331361" y="168396"/>
                      <a:pt x="332215" y="172678"/>
                      <a:pt x="331361" y="177341"/>
                    </a:cubicBezTo>
                    <a:cubicBezTo>
                      <a:pt x="329464" y="181242"/>
                      <a:pt x="329464" y="184573"/>
                      <a:pt x="326808" y="188665"/>
                    </a:cubicBezTo>
                    <a:cubicBezTo>
                      <a:pt x="324626" y="191900"/>
                      <a:pt x="323392" y="193137"/>
                      <a:pt x="327566" y="193993"/>
                    </a:cubicBezTo>
                    <a:cubicBezTo>
                      <a:pt x="336294" y="195897"/>
                      <a:pt x="338761" y="201701"/>
                      <a:pt x="348342" y="197609"/>
                    </a:cubicBezTo>
                    <a:cubicBezTo>
                      <a:pt x="351189" y="196372"/>
                      <a:pt x="358398" y="193327"/>
                      <a:pt x="360391" y="196277"/>
                    </a:cubicBezTo>
                    <a:cubicBezTo>
                      <a:pt x="363521" y="200845"/>
                      <a:pt x="364470" y="200464"/>
                      <a:pt x="369403" y="199037"/>
                    </a:cubicBezTo>
                    <a:cubicBezTo>
                      <a:pt x="371111" y="198561"/>
                      <a:pt x="375190" y="199893"/>
                      <a:pt x="375475" y="197990"/>
                    </a:cubicBezTo>
                    <a:cubicBezTo>
                      <a:pt x="377941" y="183621"/>
                      <a:pt x="388946" y="193232"/>
                      <a:pt x="396440" y="188379"/>
                    </a:cubicBezTo>
                    <a:cubicBezTo>
                      <a:pt x="399950" y="186000"/>
                      <a:pt x="400994" y="184953"/>
                      <a:pt x="402607" y="189902"/>
                    </a:cubicBezTo>
                    <a:cubicBezTo>
                      <a:pt x="404314" y="195230"/>
                      <a:pt x="408678" y="200083"/>
                      <a:pt x="414086" y="201796"/>
                    </a:cubicBezTo>
                    <a:cubicBezTo>
                      <a:pt x="418165" y="203128"/>
                      <a:pt x="422244" y="209694"/>
                      <a:pt x="419114" y="213786"/>
                    </a:cubicBezTo>
                    <a:cubicBezTo>
                      <a:pt x="418734" y="214262"/>
                      <a:pt x="417880" y="216165"/>
                      <a:pt x="417501" y="216450"/>
                    </a:cubicBezTo>
                    <a:cubicBezTo>
                      <a:pt x="417216" y="219210"/>
                      <a:pt x="417785" y="220733"/>
                      <a:pt x="417785" y="223492"/>
                    </a:cubicBezTo>
                    <a:cubicBezTo>
                      <a:pt x="415319" y="226347"/>
                      <a:pt x="412378" y="224158"/>
                      <a:pt x="410670" y="226252"/>
                    </a:cubicBezTo>
                    <a:cubicBezTo>
                      <a:pt x="408014" y="229487"/>
                      <a:pt x="406022" y="230058"/>
                      <a:pt x="402037" y="231010"/>
                    </a:cubicBezTo>
                    <a:cubicBezTo>
                      <a:pt x="401658" y="231485"/>
                      <a:pt x="403555" y="237575"/>
                      <a:pt x="403555" y="239003"/>
                    </a:cubicBezTo>
                    <a:cubicBezTo>
                      <a:pt x="403555" y="243095"/>
                      <a:pt x="403840" y="247377"/>
                      <a:pt x="403271" y="251373"/>
                    </a:cubicBezTo>
                    <a:cubicBezTo>
                      <a:pt x="402607" y="255465"/>
                      <a:pt x="403650" y="257368"/>
                      <a:pt x="404125" y="261174"/>
                    </a:cubicBezTo>
                    <a:lnTo>
                      <a:pt x="404125" y="261174"/>
                    </a:lnTo>
                    <a:cubicBezTo>
                      <a:pt x="404409" y="263268"/>
                      <a:pt x="406686" y="263078"/>
                      <a:pt x="407540" y="264886"/>
                    </a:cubicBezTo>
                    <a:cubicBezTo>
                      <a:pt x="408394" y="266598"/>
                      <a:pt x="408109" y="271927"/>
                      <a:pt x="408299" y="274116"/>
                    </a:cubicBezTo>
                    <a:cubicBezTo>
                      <a:pt x="408678" y="280396"/>
                      <a:pt x="396725" y="267360"/>
                      <a:pt x="395112" y="265742"/>
                    </a:cubicBezTo>
                    <a:cubicBezTo>
                      <a:pt x="393879" y="264505"/>
                      <a:pt x="393025" y="267265"/>
                      <a:pt x="391887" y="268026"/>
                    </a:cubicBezTo>
                    <a:cubicBezTo>
                      <a:pt x="387902" y="270785"/>
                      <a:pt x="382115" y="271356"/>
                      <a:pt x="379174" y="275734"/>
                    </a:cubicBezTo>
                    <a:cubicBezTo>
                      <a:pt x="378131" y="277161"/>
                      <a:pt x="375285" y="281538"/>
                      <a:pt x="373767" y="282204"/>
                    </a:cubicBezTo>
                    <a:cubicBezTo>
                      <a:pt x="369024" y="284012"/>
                      <a:pt x="362193" y="286486"/>
                      <a:pt x="369498" y="289627"/>
                    </a:cubicBezTo>
                    <a:cubicBezTo>
                      <a:pt x="371964" y="290673"/>
                      <a:pt x="373482" y="291054"/>
                      <a:pt x="372154" y="293814"/>
                    </a:cubicBezTo>
                    <a:cubicBezTo>
                      <a:pt x="370731" y="296763"/>
                      <a:pt x="371300" y="301045"/>
                      <a:pt x="371300" y="304186"/>
                    </a:cubicBezTo>
                    <a:cubicBezTo>
                      <a:pt x="370067" y="308563"/>
                      <a:pt x="371585" y="310656"/>
                      <a:pt x="373293" y="314177"/>
                    </a:cubicBezTo>
                    <a:cubicBezTo>
                      <a:pt x="374241" y="315985"/>
                      <a:pt x="375475" y="321885"/>
                      <a:pt x="378415" y="320077"/>
                    </a:cubicBezTo>
                    <a:cubicBezTo>
                      <a:pt x="384392" y="316176"/>
                      <a:pt x="384108" y="327785"/>
                      <a:pt x="380692" y="330830"/>
                    </a:cubicBezTo>
                    <a:cubicBezTo>
                      <a:pt x="376898" y="334160"/>
                      <a:pt x="373482" y="331876"/>
                      <a:pt x="374146" y="337967"/>
                    </a:cubicBezTo>
                    <a:cubicBezTo>
                      <a:pt x="374811" y="344342"/>
                      <a:pt x="361814" y="343581"/>
                      <a:pt x="365703" y="351860"/>
                    </a:cubicBezTo>
                    <a:cubicBezTo>
                      <a:pt x="366652" y="353763"/>
                      <a:pt x="371680" y="358140"/>
                      <a:pt x="369024" y="359853"/>
                    </a:cubicBezTo>
                    <a:cubicBezTo>
                      <a:pt x="364185" y="362803"/>
                      <a:pt x="361719" y="360329"/>
                      <a:pt x="359821" y="367656"/>
                    </a:cubicBezTo>
                    <a:cubicBezTo>
                      <a:pt x="357734" y="375078"/>
                      <a:pt x="356786" y="383071"/>
                      <a:pt x="354129" y="390589"/>
                    </a:cubicBezTo>
                    <a:cubicBezTo>
                      <a:pt x="348058" y="407717"/>
                      <a:pt x="367790" y="399629"/>
                      <a:pt x="367790" y="407812"/>
                    </a:cubicBezTo>
                    <a:cubicBezTo>
                      <a:pt x="367790" y="412094"/>
                      <a:pt x="363237" y="414759"/>
                      <a:pt x="363901" y="419897"/>
                    </a:cubicBezTo>
                    <a:cubicBezTo>
                      <a:pt x="364185" y="422181"/>
                      <a:pt x="366367" y="428556"/>
                      <a:pt x="367885" y="430174"/>
                    </a:cubicBezTo>
                    <a:cubicBezTo>
                      <a:pt x="369403" y="433409"/>
                      <a:pt x="371300" y="436264"/>
                      <a:pt x="372439" y="439690"/>
                    </a:cubicBezTo>
                    <a:cubicBezTo>
                      <a:pt x="372913" y="441308"/>
                      <a:pt x="372154" y="442640"/>
                      <a:pt x="371585" y="444067"/>
                    </a:cubicBezTo>
                    <a:cubicBezTo>
                      <a:pt x="370731" y="446065"/>
                      <a:pt x="369118" y="449872"/>
                      <a:pt x="368170" y="451870"/>
                    </a:cubicBezTo>
                    <a:lnTo>
                      <a:pt x="368170" y="451870"/>
                    </a:lnTo>
                    <a:cubicBezTo>
                      <a:pt x="367126" y="450252"/>
                      <a:pt x="366083" y="448635"/>
                      <a:pt x="365798" y="448159"/>
                    </a:cubicBezTo>
                    <a:cubicBezTo>
                      <a:pt x="364470" y="445970"/>
                      <a:pt x="360011" y="449491"/>
                      <a:pt x="357734" y="448444"/>
                    </a:cubicBezTo>
                    <a:cubicBezTo>
                      <a:pt x="356975" y="448159"/>
                      <a:pt x="356216" y="445875"/>
                      <a:pt x="355458" y="445780"/>
                    </a:cubicBezTo>
                    <a:cubicBezTo>
                      <a:pt x="350050" y="445019"/>
                      <a:pt x="347868" y="454344"/>
                      <a:pt x="341797" y="450443"/>
                    </a:cubicBezTo>
                    <a:cubicBezTo>
                      <a:pt x="336389" y="446922"/>
                      <a:pt x="332025" y="453202"/>
                      <a:pt x="326902" y="446446"/>
                    </a:cubicBezTo>
                    <a:lnTo>
                      <a:pt x="323582" y="444828"/>
                    </a:lnTo>
                    <a:cubicBezTo>
                      <a:pt x="321685" y="443972"/>
                      <a:pt x="319503" y="443972"/>
                      <a:pt x="317511" y="444352"/>
                    </a:cubicBezTo>
                    <a:cubicBezTo>
                      <a:pt x="315613" y="444638"/>
                      <a:pt x="313052" y="445970"/>
                      <a:pt x="311249" y="445970"/>
                    </a:cubicBezTo>
                    <a:cubicBezTo>
                      <a:pt x="308119" y="445970"/>
                      <a:pt x="303755" y="438929"/>
                      <a:pt x="300340" y="437596"/>
                    </a:cubicBezTo>
                    <a:cubicBezTo>
                      <a:pt x="297399" y="436359"/>
                      <a:pt x="292940" y="440451"/>
                      <a:pt x="290663" y="441974"/>
                    </a:cubicBezTo>
                    <a:cubicBezTo>
                      <a:pt x="284592" y="446065"/>
                      <a:pt x="287627" y="438167"/>
                      <a:pt x="288576" y="435027"/>
                    </a:cubicBezTo>
                    <a:cubicBezTo>
                      <a:pt x="288102" y="432934"/>
                      <a:pt x="287438" y="430079"/>
                      <a:pt x="287722" y="427890"/>
                    </a:cubicBezTo>
                    <a:cubicBezTo>
                      <a:pt x="288007" y="426273"/>
                      <a:pt x="289430" y="425416"/>
                      <a:pt x="289335" y="423799"/>
                    </a:cubicBezTo>
                    <a:cubicBezTo>
                      <a:pt x="289145" y="420563"/>
                      <a:pt x="287817" y="417138"/>
                      <a:pt x="289145" y="413807"/>
                    </a:cubicBezTo>
                    <a:cubicBezTo>
                      <a:pt x="290094" y="411618"/>
                      <a:pt x="292655" y="410572"/>
                      <a:pt x="293794" y="408383"/>
                    </a:cubicBezTo>
                    <a:cubicBezTo>
                      <a:pt x="295217" y="405719"/>
                      <a:pt x="295691" y="400771"/>
                      <a:pt x="295691" y="397725"/>
                    </a:cubicBezTo>
                    <a:cubicBezTo>
                      <a:pt x="295691" y="390589"/>
                      <a:pt x="295027" y="391826"/>
                      <a:pt x="287912" y="394014"/>
                    </a:cubicBezTo>
                    <a:cubicBezTo>
                      <a:pt x="285920" y="394585"/>
                      <a:pt x="280417" y="396774"/>
                      <a:pt x="278520" y="395156"/>
                    </a:cubicBezTo>
                    <a:cubicBezTo>
                      <a:pt x="275389" y="392492"/>
                      <a:pt x="274156" y="389827"/>
                      <a:pt x="269982" y="387734"/>
                    </a:cubicBezTo>
                    <a:cubicBezTo>
                      <a:pt x="267990" y="386877"/>
                      <a:pt x="260021" y="385069"/>
                      <a:pt x="260021" y="382691"/>
                    </a:cubicBezTo>
                    <a:cubicBezTo>
                      <a:pt x="260021" y="377362"/>
                      <a:pt x="256511" y="379646"/>
                      <a:pt x="254708" y="376410"/>
                    </a:cubicBezTo>
                    <a:cubicBezTo>
                      <a:pt x="253096" y="373651"/>
                      <a:pt x="261728" y="362612"/>
                      <a:pt x="258882" y="360995"/>
                    </a:cubicBezTo>
                    <a:cubicBezTo>
                      <a:pt x="254613" y="358425"/>
                      <a:pt x="250724" y="356142"/>
                      <a:pt x="245506" y="356142"/>
                    </a:cubicBezTo>
                    <a:cubicBezTo>
                      <a:pt x="236494" y="356142"/>
                      <a:pt x="231940" y="365372"/>
                      <a:pt x="222643" y="366133"/>
                    </a:cubicBezTo>
                    <a:cubicBezTo>
                      <a:pt x="215149" y="364991"/>
                      <a:pt x="203006" y="364040"/>
                      <a:pt x="197503" y="358235"/>
                    </a:cubicBezTo>
                    <a:cubicBezTo>
                      <a:pt x="192285" y="352716"/>
                      <a:pt x="189060" y="348529"/>
                      <a:pt x="180901" y="347768"/>
                    </a:cubicBezTo>
                    <a:cubicBezTo>
                      <a:pt x="174450" y="347102"/>
                      <a:pt x="176537" y="344913"/>
                      <a:pt x="173881" y="341297"/>
                    </a:cubicBezTo>
                    <a:cubicBezTo>
                      <a:pt x="169992" y="335968"/>
                      <a:pt x="166956" y="344723"/>
                      <a:pt x="162687" y="341297"/>
                    </a:cubicBezTo>
                    <a:cubicBezTo>
                      <a:pt x="161548" y="340345"/>
                      <a:pt x="156520" y="337110"/>
                      <a:pt x="156236" y="336254"/>
                    </a:cubicBezTo>
                    <a:cubicBezTo>
                      <a:pt x="155477" y="333970"/>
                      <a:pt x="158323" y="331876"/>
                      <a:pt x="157090" y="328831"/>
                    </a:cubicBezTo>
                    <a:cubicBezTo>
                      <a:pt x="155856" y="325786"/>
                      <a:pt x="149500" y="323027"/>
                      <a:pt x="146654" y="321409"/>
                    </a:cubicBezTo>
                    <a:cubicBezTo>
                      <a:pt x="143903" y="319125"/>
                      <a:pt x="137167" y="314272"/>
                      <a:pt x="143808" y="311798"/>
                    </a:cubicBezTo>
                    <a:cubicBezTo>
                      <a:pt x="149880" y="309419"/>
                      <a:pt x="146085" y="307326"/>
                      <a:pt x="142101" y="305328"/>
                    </a:cubicBezTo>
                    <a:cubicBezTo>
                      <a:pt x="140393" y="304471"/>
                      <a:pt x="138875" y="300760"/>
                      <a:pt x="138211" y="298952"/>
                    </a:cubicBezTo>
                    <a:cubicBezTo>
                      <a:pt x="136883" y="295431"/>
                      <a:pt x="138116" y="293243"/>
                      <a:pt x="134511" y="290293"/>
                    </a:cubicBezTo>
                    <a:cubicBezTo>
                      <a:pt x="133088" y="289056"/>
                      <a:pt x="129958" y="291625"/>
                      <a:pt x="127870" y="291815"/>
                    </a:cubicBezTo>
                    <a:cubicBezTo>
                      <a:pt x="123032" y="292386"/>
                      <a:pt x="120566" y="298381"/>
                      <a:pt x="118668" y="298096"/>
                    </a:cubicBezTo>
                    <a:cubicBezTo>
                      <a:pt x="116392" y="297810"/>
                      <a:pt x="111458" y="299523"/>
                      <a:pt x="111079" y="297620"/>
                    </a:cubicBezTo>
                    <a:cubicBezTo>
                      <a:pt x="110699" y="295622"/>
                      <a:pt x="112217" y="292957"/>
                      <a:pt x="111743" y="291054"/>
                    </a:cubicBezTo>
                    <a:cubicBezTo>
                      <a:pt x="111269" y="288961"/>
                      <a:pt x="107095" y="293338"/>
                      <a:pt x="104913" y="292481"/>
                    </a:cubicBezTo>
                    <a:cubicBezTo>
                      <a:pt x="102446" y="291435"/>
                      <a:pt x="97228" y="289627"/>
                      <a:pt x="95616" y="287819"/>
                    </a:cubicBezTo>
                    <a:lnTo>
                      <a:pt x="86793" y="277922"/>
                    </a:lnTo>
                    <a:cubicBezTo>
                      <a:pt x="84137" y="274972"/>
                      <a:pt x="78255" y="279254"/>
                      <a:pt x="74270" y="277922"/>
                    </a:cubicBezTo>
                    <a:cubicBezTo>
                      <a:pt x="70096" y="276400"/>
                      <a:pt x="69717" y="271451"/>
                      <a:pt x="68104" y="267836"/>
                    </a:cubicBezTo>
                    <a:cubicBezTo>
                      <a:pt x="66017" y="262982"/>
                      <a:pt x="60704" y="263839"/>
                      <a:pt x="59850" y="260889"/>
                    </a:cubicBezTo>
                    <a:cubicBezTo>
                      <a:pt x="58997" y="258225"/>
                      <a:pt x="52830" y="253657"/>
                      <a:pt x="49889" y="252325"/>
                    </a:cubicBezTo>
                    <a:cubicBezTo>
                      <a:pt x="47802" y="251373"/>
                      <a:pt x="45810" y="251468"/>
                      <a:pt x="43723" y="250136"/>
                    </a:cubicBezTo>
                    <a:lnTo>
                      <a:pt x="38695" y="244522"/>
                    </a:lnTo>
                    <a:lnTo>
                      <a:pt x="38695" y="244522"/>
                    </a:lnTo>
                    <a:cubicBezTo>
                      <a:pt x="38410" y="243856"/>
                      <a:pt x="37746" y="243095"/>
                      <a:pt x="36323" y="242429"/>
                    </a:cubicBezTo>
                    <a:cubicBezTo>
                      <a:pt x="29967" y="239098"/>
                      <a:pt x="38031" y="238527"/>
                      <a:pt x="38790" y="234911"/>
                    </a:cubicBezTo>
                    <a:cubicBezTo>
                      <a:pt x="36228" y="234911"/>
                      <a:pt x="33382" y="235482"/>
                      <a:pt x="30536" y="235482"/>
                    </a:cubicBezTo>
                    <a:cubicBezTo>
                      <a:pt x="25129" y="235482"/>
                      <a:pt x="22947" y="228821"/>
                      <a:pt x="25034" y="224349"/>
                    </a:cubicBezTo>
                    <a:cubicBezTo>
                      <a:pt x="25793" y="222636"/>
                      <a:pt x="26742" y="219115"/>
                      <a:pt x="23516" y="220542"/>
                    </a:cubicBezTo>
                    <a:cubicBezTo>
                      <a:pt x="20670" y="221779"/>
                      <a:pt x="17065" y="218925"/>
                      <a:pt x="14694" y="217688"/>
                    </a:cubicBezTo>
                    <a:cubicBezTo>
                      <a:pt x="12417" y="216355"/>
                      <a:pt x="10709" y="214452"/>
                      <a:pt x="8907" y="212549"/>
                    </a:cubicBezTo>
                    <a:cubicBezTo>
                      <a:pt x="6156" y="209789"/>
                      <a:pt x="3025" y="214738"/>
                      <a:pt x="3025" y="206935"/>
                    </a:cubicBezTo>
                    <a:cubicBezTo>
                      <a:pt x="3025" y="205032"/>
                      <a:pt x="-1813" y="199608"/>
                      <a:pt x="748" y="198466"/>
                    </a:cubicBezTo>
                    <a:cubicBezTo>
                      <a:pt x="7104" y="195611"/>
                      <a:pt x="10330" y="191900"/>
                      <a:pt x="14314" y="185810"/>
                    </a:cubicBezTo>
                    <a:cubicBezTo>
                      <a:pt x="18678" y="179244"/>
                      <a:pt x="24180" y="173535"/>
                      <a:pt x="30442" y="168777"/>
                    </a:cubicBezTo>
                    <a:cubicBezTo>
                      <a:pt x="33952" y="166683"/>
                      <a:pt x="42205" y="161925"/>
                      <a:pt x="42205" y="167444"/>
                    </a:cubicBezTo>
                    <a:cubicBezTo>
                      <a:pt x="42205" y="174201"/>
                      <a:pt x="48372" y="167159"/>
                      <a:pt x="52071" y="167159"/>
                    </a:cubicBezTo>
                    <a:cubicBezTo>
                      <a:pt x="52071" y="167254"/>
                      <a:pt x="52071" y="167349"/>
                      <a:pt x="52261" y="167444"/>
                    </a:cubicBezTo>
                    <a:cubicBezTo>
                      <a:pt x="51312" y="169348"/>
                      <a:pt x="51692" y="171441"/>
                      <a:pt x="52546" y="173249"/>
                    </a:cubicBezTo>
                    <a:cubicBezTo>
                      <a:pt x="53115" y="174296"/>
                      <a:pt x="52925" y="178958"/>
                      <a:pt x="53874" y="179054"/>
                    </a:cubicBezTo>
                    <a:cubicBezTo>
                      <a:pt x="54917" y="179054"/>
                      <a:pt x="55581" y="175533"/>
                      <a:pt x="58333" y="176675"/>
                    </a:cubicBezTo>
                    <a:cubicBezTo>
                      <a:pt x="61463" y="177912"/>
                      <a:pt x="70855" y="175057"/>
                      <a:pt x="74840" y="174581"/>
                    </a:cubicBezTo>
                    <a:cubicBezTo>
                      <a:pt x="79583" y="174010"/>
                      <a:pt x="79488" y="176294"/>
                      <a:pt x="82808" y="179244"/>
                    </a:cubicBezTo>
                    <a:cubicBezTo>
                      <a:pt x="88500" y="184287"/>
                      <a:pt x="86508" y="180576"/>
                      <a:pt x="87362" y="176389"/>
                    </a:cubicBezTo>
                    <a:cubicBezTo>
                      <a:pt x="87931" y="173439"/>
                      <a:pt x="91441" y="170870"/>
                      <a:pt x="90967" y="168206"/>
                    </a:cubicBezTo>
                    <a:cubicBezTo>
                      <a:pt x="90398" y="164685"/>
                      <a:pt x="89354" y="162782"/>
                      <a:pt x="89449" y="158975"/>
                    </a:cubicBezTo>
                    <a:cubicBezTo>
                      <a:pt x="89639" y="152314"/>
                      <a:pt x="82144" y="161069"/>
                      <a:pt x="79583" y="153837"/>
                    </a:cubicBezTo>
                    <a:cubicBezTo>
                      <a:pt x="79014" y="152219"/>
                      <a:pt x="79014" y="145463"/>
                      <a:pt x="79583" y="143655"/>
                    </a:cubicBezTo>
                    <a:cubicBezTo>
                      <a:pt x="80437" y="140895"/>
                      <a:pt x="82334" y="140134"/>
                      <a:pt x="79583" y="137280"/>
                    </a:cubicBezTo>
                    <a:cubicBezTo>
                      <a:pt x="76737" y="134425"/>
                      <a:pt x="76168" y="127478"/>
                      <a:pt x="73132" y="134520"/>
                    </a:cubicBezTo>
                    <a:cubicBezTo>
                      <a:pt x="71614" y="137946"/>
                      <a:pt x="68483" y="138707"/>
                      <a:pt x="64878" y="138707"/>
                    </a:cubicBezTo>
                    <a:cubicBezTo>
                      <a:pt x="64404" y="137946"/>
                      <a:pt x="66301" y="130428"/>
                      <a:pt x="66396" y="128525"/>
                    </a:cubicBezTo>
                    <a:cubicBezTo>
                      <a:pt x="66776" y="124528"/>
                      <a:pt x="62317" y="119961"/>
                      <a:pt x="61653" y="115774"/>
                    </a:cubicBezTo>
                    <a:cubicBezTo>
                      <a:pt x="60989" y="111587"/>
                      <a:pt x="58427" y="110350"/>
                      <a:pt x="58427" y="105592"/>
                    </a:cubicBezTo>
                    <a:cubicBezTo>
                      <a:pt x="58427" y="101881"/>
                      <a:pt x="59850" y="97979"/>
                      <a:pt x="59850" y="94173"/>
                    </a:cubicBezTo>
                    <a:cubicBezTo>
                      <a:pt x="62602" y="91985"/>
                      <a:pt x="62317" y="89891"/>
                      <a:pt x="64309" y="87132"/>
                    </a:cubicBezTo>
                    <a:cubicBezTo>
                      <a:pt x="65637" y="85324"/>
                      <a:pt x="67535" y="84087"/>
                      <a:pt x="68104" y="81803"/>
                    </a:cubicBezTo>
                    <a:cubicBezTo>
                      <a:pt x="69337" y="76188"/>
                      <a:pt x="70001" y="75903"/>
                      <a:pt x="73606" y="71431"/>
                    </a:cubicBezTo>
                    <a:cubicBezTo>
                      <a:pt x="76832" y="67339"/>
                      <a:pt x="75504" y="62866"/>
                      <a:pt x="78255" y="58394"/>
                    </a:cubicBezTo>
                    <a:cubicBezTo>
                      <a:pt x="79393" y="54778"/>
                      <a:pt x="82808" y="49925"/>
                      <a:pt x="85085" y="46690"/>
                    </a:cubicBezTo>
                    <a:cubicBezTo>
                      <a:pt x="87457" y="43169"/>
                      <a:pt x="89639" y="47736"/>
                      <a:pt x="91536" y="41456"/>
                    </a:cubicBezTo>
                    <a:cubicBezTo>
                      <a:pt x="93623" y="34700"/>
                      <a:pt x="102541" y="27373"/>
                      <a:pt x="107095" y="22044"/>
                    </a:cubicBezTo>
                    <a:cubicBezTo>
                      <a:pt x="110699" y="17762"/>
                      <a:pt x="117245" y="19094"/>
                      <a:pt x="118668" y="16715"/>
                    </a:cubicBezTo>
                    <a:cubicBezTo>
                      <a:pt x="120091" y="14336"/>
                      <a:pt x="123317" y="9959"/>
                      <a:pt x="126637" y="10625"/>
                    </a:cubicBezTo>
                    <a:cubicBezTo>
                      <a:pt x="131001" y="11481"/>
                      <a:pt x="130622" y="21283"/>
                      <a:pt x="137926" y="15288"/>
                    </a:cubicBezTo>
                    <a:cubicBezTo>
                      <a:pt x="139919" y="13575"/>
                      <a:pt x="137452" y="9768"/>
                      <a:pt x="138875" y="7675"/>
                    </a:cubicBezTo>
                    <a:cubicBezTo>
                      <a:pt x="139255" y="7104"/>
                      <a:pt x="144662" y="6153"/>
                      <a:pt x="145516" y="6153"/>
                    </a:cubicBezTo>
                    <a:cubicBezTo>
                      <a:pt x="149121" y="6533"/>
                      <a:pt x="152346" y="16239"/>
                      <a:pt x="156141" y="14336"/>
                    </a:cubicBezTo>
                    <a:cubicBezTo>
                      <a:pt x="156710" y="14051"/>
                      <a:pt x="155667" y="12718"/>
                      <a:pt x="155477" y="12433"/>
                    </a:cubicBezTo>
                    <a:cubicBezTo>
                      <a:pt x="152536" y="5582"/>
                      <a:pt x="153200" y="3774"/>
                      <a:pt x="159556" y="1775"/>
                    </a:cubicBezTo>
                    <a:cubicBezTo>
                      <a:pt x="165912" y="-223"/>
                      <a:pt x="166102" y="-1841"/>
                      <a:pt x="166292" y="4535"/>
                    </a:cubicBezTo>
                    <a:cubicBezTo>
                      <a:pt x="166482" y="9768"/>
                      <a:pt x="170845" y="8436"/>
                      <a:pt x="173881" y="8056"/>
                    </a:cubicBezTo>
                    <a:cubicBezTo>
                      <a:pt x="177486" y="7675"/>
                      <a:pt x="178719" y="9768"/>
                      <a:pt x="180807" y="12338"/>
                    </a:cubicBezTo>
                    <a:cubicBezTo>
                      <a:pt x="183558" y="15763"/>
                      <a:pt x="194088" y="3583"/>
                      <a:pt x="198736" y="3774"/>
                    </a:cubicBezTo>
                    <a:cubicBezTo>
                      <a:pt x="203195" y="3964"/>
                      <a:pt x="201393" y="12528"/>
                      <a:pt x="209551" y="9293"/>
                    </a:cubicBezTo>
                    <a:lnTo>
                      <a:pt x="209551" y="9293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</p:grpSp>
        <p:grpSp>
          <p:nvGrpSpPr>
            <p:cNvPr id="202" name="Graphic 175">
              <a:extLst>
                <a:ext uri="{FF2B5EF4-FFF2-40B4-BE49-F238E27FC236}">
                  <a16:creationId xmlns:a16="http://schemas.microsoft.com/office/drawing/2014/main" id="{8FF3CF8F-6EC9-9BF8-1362-F6A0A2AF3D61}"/>
                </a:ext>
              </a:extLst>
            </p:cNvPr>
            <p:cNvGrpSpPr/>
            <p:nvPr/>
          </p:nvGrpSpPr>
          <p:grpSpPr>
            <a:xfrm>
              <a:off x="5402139" y="1800518"/>
              <a:ext cx="1046008" cy="1075949"/>
              <a:chOff x="5402139" y="1800518"/>
              <a:chExt cx="1046008" cy="1075949"/>
            </a:xfrm>
            <a:noFill/>
          </p:grpSpPr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972CA0B-DE2B-CBF4-3B57-1800DB27F4F2}"/>
                  </a:ext>
                </a:extLst>
              </p:cNvPr>
              <p:cNvSpPr/>
              <p:nvPr/>
            </p:nvSpPr>
            <p:spPr>
              <a:xfrm>
                <a:off x="5954215" y="1800518"/>
                <a:ext cx="493932" cy="407464"/>
              </a:xfrm>
              <a:custGeom>
                <a:avLst/>
                <a:gdLst>
                  <a:gd name="connsiteX0" fmla="*/ 10109 w 493932"/>
                  <a:gd name="connsiteY0" fmla="*/ 322255 h 407464"/>
                  <a:gd name="connsiteX1" fmla="*/ 22441 w 493932"/>
                  <a:gd name="connsiteY1" fmla="*/ 320257 h 407464"/>
                  <a:gd name="connsiteX2" fmla="*/ 44071 w 493932"/>
                  <a:gd name="connsiteY2" fmla="*/ 315594 h 407464"/>
                  <a:gd name="connsiteX3" fmla="*/ 63804 w 493932"/>
                  <a:gd name="connsiteY3" fmla="*/ 316927 h 407464"/>
                  <a:gd name="connsiteX4" fmla="*/ 73860 w 493932"/>
                  <a:gd name="connsiteY4" fmla="*/ 316927 h 407464"/>
                  <a:gd name="connsiteX5" fmla="*/ 78698 w 493932"/>
                  <a:gd name="connsiteY5" fmla="*/ 329107 h 407464"/>
                  <a:gd name="connsiteX6" fmla="*/ 74808 w 493932"/>
                  <a:gd name="connsiteY6" fmla="*/ 342048 h 407464"/>
                  <a:gd name="connsiteX7" fmla="*/ 85244 w 493932"/>
                  <a:gd name="connsiteY7" fmla="*/ 341572 h 407464"/>
                  <a:gd name="connsiteX8" fmla="*/ 91031 w 493932"/>
                  <a:gd name="connsiteY8" fmla="*/ 346235 h 407464"/>
                  <a:gd name="connsiteX9" fmla="*/ 99474 w 493932"/>
                  <a:gd name="connsiteY9" fmla="*/ 349280 h 407464"/>
                  <a:gd name="connsiteX10" fmla="*/ 108866 w 493932"/>
                  <a:gd name="connsiteY10" fmla="*/ 356988 h 407464"/>
                  <a:gd name="connsiteX11" fmla="*/ 110763 w 493932"/>
                  <a:gd name="connsiteY11" fmla="*/ 369073 h 407464"/>
                  <a:gd name="connsiteX12" fmla="*/ 106968 w 493932"/>
                  <a:gd name="connsiteY12" fmla="*/ 378113 h 407464"/>
                  <a:gd name="connsiteX13" fmla="*/ 100043 w 493932"/>
                  <a:gd name="connsiteY13" fmla="*/ 385155 h 407464"/>
                  <a:gd name="connsiteX14" fmla="*/ 98241 w 493932"/>
                  <a:gd name="connsiteY14" fmla="*/ 396288 h 407464"/>
                  <a:gd name="connsiteX15" fmla="*/ 98810 w 493932"/>
                  <a:gd name="connsiteY15" fmla="*/ 406850 h 407464"/>
                  <a:gd name="connsiteX16" fmla="*/ 107632 w 493932"/>
                  <a:gd name="connsiteY16" fmla="*/ 402473 h 407464"/>
                  <a:gd name="connsiteX17" fmla="*/ 124709 w 493932"/>
                  <a:gd name="connsiteY17" fmla="*/ 407326 h 407464"/>
                  <a:gd name="connsiteX18" fmla="*/ 148141 w 493932"/>
                  <a:gd name="connsiteY18" fmla="*/ 401046 h 407464"/>
                  <a:gd name="connsiteX19" fmla="*/ 148141 w 493932"/>
                  <a:gd name="connsiteY19" fmla="*/ 401046 h 407464"/>
                  <a:gd name="connsiteX20" fmla="*/ 149279 w 493932"/>
                  <a:gd name="connsiteY20" fmla="*/ 398477 h 407464"/>
                  <a:gd name="connsiteX21" fmla="*/ 157153 w 493932"/>
                  <a:gd name="connsiteY21" fmla="*/ 391054 h 407464"/>
                  <a:gd name="connsiteX22" fmla="*/ 160948 w 493932"/>
                  <a:gd name="connsiteY22" fmla="*/ 378874 h 407464"/>
                  <a:gd name="connsiteX23" fmla="*/ 167684 w 493932"/>
                  <a:gd name="connsiteY23" fmla="*/ 366313 h 407464"/>
                  <a:gd name="connsiteX24" fmla="*/ 177739 w 493932"/>
                  <a:gd name="connsiteY24" fmla="*/ 356702 h 407464"/>
                  <a:gd name="connsiteX25" fmla="*/ 182009 w 493932"/>
                  <a:gd name="connsiteY25" fmla="*/ 347948 h 407464"/>
                  <a:gd name="connsiteX26" fmla="*/ 189693 w 493932"/>
                  <a:gd name="connsiteY26" fmla="*/ 334245 h 407464"/>
                  <a:gd name="connsiteX27" fmla="*/ 197946 w 493932"/>
                  <a:gd name="connsiteY27" fmla="*/ 312264 h 407464"/>
                  <a:gd name="connsiteX28" fmla="*/ 217679 w 493932"/>
                  <a:gd name="connsiteY28" fmla="*/ 290854 h 407464"/>
                  <a:gd name="connsiteX29" fmla="*/ 227545 w 493932"/>
                  <a:gd name="connsiteY29" fmla="*/ 277532 h 407464"/>
                  <a:gd name="connsiteX30" fmla="*/ 226407 w 493932"/>
                  <a:gd name="connsiteY30" fmla="*/ 269158 h 407464"/>
                  <a:gd name="connsiteX31" fmla="*/ 234281 w 493932"/>
                  <a:gd name="connsiteY31" fmla="*/ 262877 h 407464"/>
                  <a:gd name="connsiteX32" fmla="*/ 234565 w 493932"/>
                  <a:gd name="connsiteY32" fmla="*/ 262877 h 407464"/>
                  <a:gd name="connsiteX33" fmla="*/ 253633 w 493932"/>
                  <a:gd name="connsiteY33" fmla="*/ 258119 h 407464"/>
                  <a:gd name="connsiteX34" fmla="*/ 273176 w 493932"/>
                  <a:gd name="connsiteY34" fmla="*/ 261545 h 407464"/>
                  <a:gd name="connsiteX35" fmla="*/ 326871 w 493932"/>
                  <a:gd name="connsiteY35" fmla="*/ 161249 h 407464"/>
                  <a:gd name="connsiteX36" fmla="*/ 383033 w 493932"/>
                  <a:gd name="connsiteY36" fmla="*/ 145929 h 407464"/>
                  <a:gd name="connsiteX37" fmla="*/ 440902 w 493932"/>
                  <a:gd name="connsiteY37" fmla="*/ 127944 h 407464"/>
                  <a:gd name="connsiteX38" fmla="*/ 440902 w 493932"/>
                  <a:gd name="connsiteY38" fmla="*/ 127944 h 407464"/>
                  <a:gd name="connsiteX39" fmla="*/ 444127 w 493932"/>
                  <a:gd name="connsiteY39" fmla="*/ 123567 h 407464"/>
                  <a:gd name="connsiteX40" fmla="*/ 455701 w 493932"/>
                  <a:gd name="connsiteY40" fmla="*/ 108817 h 407464"/>
                  <a:gd name="connsiteX41" fmla="*/ 466326 w 493932"/>
                  <a:gd name="connsiteY41" fmla="*/ 104250 h 407464"/>
                  <a:gd name="connsiteX42" fmla="*/ 484256 w 493932"/>
                  <a:gd name="connsiteY42" fmla="*/ 91879 h 407464"/>
                  <a:gd name="connsiteX43" fmla="*/ 493933 w 493932"/>
                  <a:gd name="connsiteY43" fmla="*/ 81031 h 407464"/>
                  <a:gd name="connsiteX44" fmla="*/ 480272 w 493932"/>
                  <a:gd name="connsiteY44" fmla="*/ 52008 h 407464"/>
                  <a:gd name="connsiteX45" fmla="*/ 472303 w 493932"/>
                  <a:gd name="connsiteY45" fmla="*/ 34119 h 407464"/>
                  <a:gd name="connsiteX46" fmla="*/ 460445 w 493932"/>
                  <a:gd name="connsiteY46" fmla="*/ 22510 h 407464"/>
                  <a:gd name="connsiteX47" fmla="*/ 452476 w 493932"/>
                  <a:gd name="connsiteY47" fmla="*/ 19940 h 407464"/>
                  <a:gd name="connsiteX48" fmla="*/ 447732 w 493932"/>
                  <a:gd name="connsiteY48" fmla="*/ 17847 h 407464"/>
                  <a:gd name="connsiteX49" fmla="*/ 428285 w 493932"/>
                  <a:gd name="connsiteY49" fmla="*/ 11757 h 407464"/>
                  <a:gd name="connsiteX50" fmla="*/ 406845 w 493932"/>
                  <a:gd name="connsiteY50" fmla="*/ 2717 h 407464"/>
                  <a:gd name="connsiteX51" fmla="*/ 391191 w 493932"/>
                  <a:gd name="connsiteY51" fmla="*/ 814 h 407464"/>
                  <a:gd name="connsiteX52" fmla="*/ 378764 w 493932"/>
                  <a:gd name="connsiteY52" fmla="*/ 2717 h 407464"/>
                  <a:gd name="connsiteX53" fmla="*/ 369941 w 493932"/>
                  <a:gd name="connsiteY53" fmla="*/ 14231 h 407464"/>
                  <a:gd name="connsiteX54" fmla="*/ 369941 w 493932"/>
                  <a:gd name="connsiteY54" fmla="*/ 14516 h 407464"/>
                  <a:gd name="connsiteX55" fmla="*/ 365862 w 493932"/>
                  <a:gd name="connsiteY55" fmla="*/ 24888 h 407464"/>
                  <a:gd name="connsiteX56" fmla="*/ 354857 w 493932"/>
                  <a:gd name="connsiteY56" fmla="*/ 26696 h 407464"/>
                  <a:gd name="connsiteX57" fmla="*/ 358367 w 493932"/>
                  <a:gd name="connsiteY57" fmla="*/ 16515 h 407464"/>
                  <a:gd name="connsiteX58" fmla="*/ 334935 w 493932"/>
                  <a:gd name="connsiteY58" fmla="*/ 31740 h 407464"/>
                  <a:gd name="connsiteX59" fmla="*/ 333322 w 493932"/>
                  <a:gd name="connsiteY59" fmla="*/ 36878 h 407464"/>
                  <a:gd name="connsiteX60" fmla="*/ 343663 w 493932"/>
                  <a:gd name="connsiteY60" fmla="*/ 39257 h 407464"/>
                  <a:gd name="connsiteX61" fmla="*/ 343094 w 493932"/>
                  <a:gd name="connsiteY61" fmla="*/ 52579 h 407464"/>
                  <a:gd name="connsiteX62" fmla="*/ 336832 w 493932"/>
                  <a:gd name="connsiteY62" fmla="*/ 59335 h 407464"/>
                  <a:gd name="connsiteX63" fmla="*/ 330381 w 493932"/>
                  <a:gd name="connsiteY63" fmla="*/ 60192 h 407464"/>
                  <a:gd name="connsiteX64" fmla="*/ 323077 w 493932"/>
                  <a:gd name="connsiteY64" fmla="*/ 55720 h 407464"/>
                  <a:gd name="connsiteX65" fmla="*/ 327725 w 493932"/>
                  <a:gd name="connsiteY65" fmla="*/ 43539 h 407464"/>
                  <a:gd name="connsiteX66" fmla="*/ 318523 w 493932"/>
                  <a:gd name="connsiteY66" fmla="*/ 41731 h 407464"/>
                  <a:gd name="connsiteX67" fmla="*/ 293952 w 493932"/>
                  <a:gd name="connsiteY67" fmla="*/ 45443 h 407464"/>
                  <a:gd name="connsiteX68" fmla="*/ 286173 w 493932"/>
                  <a:gd name="connsiteY68" fmla="*/ 49439 h 407464"/>
                  <a:gd name="connsiteX69" fmla="*/ 293573 w 493932"/>
                  <a:gd name="connsiteY69" fmla="*/ 52294 h 407464"/>
                  <a:gd name="connsiteX70" fmla="*/ 294142 w 493932"/>
                  <a:gd name="connsiteY70" fmla="*/ 67234 h 407464"/>
                  <a:gd name="connsiteX71" fmla="*/ 291391 w 493932"/>
                  <a:gd name="connsiteY71" fmla="*/ 77796 h 407464"/>
                  <a:gd name="connsiteX72" fmla="*/ 289114 w 493932"/>
                  <a:gd name="connsiteY72" fmla="*/ 85313 h 407464"/>
                  <a:gd name="connsiteX73" fmla="*/ 284371 w 493932"/>
                  <a:gd name="connsiteY73" fmla="*/ 94163 h 407464"/>
                  <a:gd name="connsiteX74" fmla="*/ 278014 w 493932"/>
                  <a:gd name="connsiteY74" fmla="*/ 107485 h 407464"/>
                  <a:gd name="connsiteX75" fmla="*/ 230391 w 493932"/>
                  <a:gd name="connsiteY75" fmla="*/ 135081 h 407464"/>
                  <a:gd name="connsiteX76" fmla="*/ 219007 w 493932"/>
                  <a:gd name="connsiteY76" fmla="*/ 136603 h 407464"/>
                  <a:gd name="connsiteX77" fmla="*/ 208287 w 493932"/>
                  <a:gd name="connsiteY77" fmla="*/ 141266 h 407464"/>
                  <a:gd name="connsiteX78" fmla="*/ 191970 w 493932"/>
                  <a:gd name="connsiteY78" fmla="*/ 147166 h 407464"/>
                  <a:gd name="connsiteX79" fmla="*/ 179637 w 493932"/>
                  <a:gd name="connsiteY79" fmla="*/ 151067 h 407464"/>
                  <a:gd name="connsiteX80" fmla="*/ 169296 w 493932"/>
                  <a:gd name="connsiteY80" fmla="*/ 157633 h 407464"/>
                  <a:gd name="connsiteX81" fmla="*/ 151746 w 493932"/>
                  <a:gd name="connsiteY81" fmla="*/ 174571 h 407464"/>
                  <a:gd name="connsiteX82" fmla="*/ 117688 w 493932"/>
                  <a:gd name="connsiteY82" fmla="*/ 195791 h 407464"/>
                  <a:gd name="connsiteX83" fmla="*/ 111807 w 493932"/>
                  <a:gd name="connsiteY83" fmla="*/ 203404 h 407464"/>
                  <a:gd name="connsiteX84" fmla="*/ 112186 w 493932"/>
                  <a:gd name="connsiteY84" fmla="*/ 208638 h 407464"/>
                  <a:gd name="connsiteX85" fmla="*/ 102984 w 493932"/>
                  <a:gd name="connsiteY85" fmla="*/ 208257 h 407464"/>
                  <a:gd name="connsiteX86" fmla="*/ 103269 w 493932"/>
                  <a:gd name="connsiteY86" fmla="*/ 216440 h 407464"/>
                  <a:gd name="connsiteX87" fmla="*/ 96248 w 493932"/>
                  <a:gd name="connsiteY87" fmla="*/ 214918 h 407464"/>
                  <a:gd name="connsiteX88" fmla="*/ 82587 w 493932"/>
                  <a:gd name="connsiteY88" fmla="*/ 227384 h 407464"/>
                  <a:gd name="connsiteX89" fmla="*/ 66460 w 493932"/>
                  <a:gd name="connsiteY89" fmla="*/ 235091 h 407464"/>
                  <a:gd name="connsiteX90" fmla="*/ 41130 w 493932"/>
                  <a:gd name="connsiteY90" fmla="*/ 237851 h 407464"/>
                  <a:gd name="connsiteX91" fmla="*/ 20165 w 493932"/>
                  <a:gd name="connsiteY91" fmla="*/ 236994 h 407464"/>
                  <a:gd name="connsiteX92" fmla="*/ 20165 w 493932"/>
                  <a:gd name="connsiteY92" fmla="*/ 236994 h 407464"/>
                  <a:gd name="connsiteX93" fmla="*/ 17224 w 493932"/>
                  <a:gd name="connsiteY93" fmla="*/ 242989 h 407464"/>
                  <a:gd name="connsiteX94" fmla="*/ 14662 w 493932"/>
                  <a:gd name="connsiteY94" fmla="*/ 249555 h 407464"/>
                  <a:gd name="connsiteX95" fmla="*/ 10109 w 493932"/>
                  <a:gd name="connsiteY95" fmla="*/ 253076 h 407464"/>
                  <a:gd name="connsiteX96" fmla="*/ 5365 w 493932"/>
                  <a:gd name="connsiteY96" fmla="*/ 261069 h 407464"/>
                  <a:gd name="connsiteX97" fmla="*/ 5840 w 493932"/>
                  <a:gd name="connsiteY97" fmla="*/ 268206 h 407464"/>
                  <a:gd name="connsiteX98" fmla="*/ 4322 w 493932"/>
                  <a:gd name="connsiteY98" fmla="*/ 280006 h 407464"/>
                  <a:gd name="connsiteX99" fmla="*/ 337 w 493932"/>
                  <a:gd name="connsiteY99" fmla="*/ 292757 h 407464"/>
                  <a:gd name="connsiteX100" fmla="*/ 4322 w 493932"/>
                  <a:gd name="connsiteY100" fmla="*/ 300369 h 407464"/>
                  <a:gd name="connsiteX101" fmla="*/ 7263 w 493932"/>
                  <a:gd name="connsiteY101" fmla="*/ 311883 h 407464"/>
                  <a:gd name="connsiteX102" fmla="*/ 10583 w 493932"/>
                  <a:gd name="connsiteY102" fmla="*/ 322351 h 407464"/>
                  <a:gd name="connsiteX103" fmla="*/ 10583 w 493932"/>
                  <a:gd name="connsiteY103" fmla="*/ 322351 h 407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93932" h="407464">
                    <a:moveTo>
                      <a:pt x="10109" y="322255"/>
                    </a:moveTo>
                    <a:cubicBezTo>
                      <a:pt x="14093" y="320828"/>
                      <a:pt x="18362" y="322255"/>
                      <a:pt x="22441" y="320257"/>
                    </a:cubicBezTo>
                    <a:cubicBezTo>
                      <a:pt x="30126" y="316451"/>
                      <a:pt x="35533" y="315024"/>
                      <a:pt x="44071" y="315594"/>
                    </a:cubicBezTo>
                    <a:cubicBezTo>
                      <a:pt x="50617" y="316070"/>
                      <a:pt x="57353" y="315404"/>
                      <a:pt x="63804" y="316927"/>
                    </a:cubicBezTo>
                    <a:cubicBezTo>
                      <a:pt x="67598" y="317783"/>
                      <a:pt x="70539" y="315499"/>
                      <a:pt x="73860" y="316927"/>
                    </a:cubicBezTo>
                    <a:cubicBezTo>
                      <a:pt x="77180" y="318259"/>
                      <a:pt x="79267" y="325871"/>
                      <a:pt x="78698" y="329107"/>
                    </a:cubicBezTo>
                    <a:cubicBezTo>
                      <a:pt x="78034" y="332818"/>
                      <a:pt x="73955" y="338623"/>
                      <a:pt x="74808" y="342048"/>
                    </a:cubicBezTo>
                    <a:cubicBezTo>
                      <a:pt x="78318" y="342048"/>
                      <a:pt x="81354" y="340716"/>
                      <a:pt x="85244" y="341572"/>
                    </a:cubicBezTo>
                    <a:cubicBezTo>
                      <a:pt x="89703" y="342524"/>
                      <a:pt x="84485" y="347853"/>
                      <a:pt x="91031" y="346235"/>
                    </a:cubicBezTo>
                    <a:cubicBezTo>
                      <a:pt x="94636" y="345284"/>
                      <a:pt x="96628" y="347663"/>
                      <a:pt x="99474" y="349280"/>
                    </a:cubicBezTo>
                    <a:cubicBezTo>
                      <a:pt x="103269" y="351469"/>
                      <a:pt x="106304" y="353562"/>
                      <a:pt x="108866" y="356988"/>
                    </a:cubicBezTo>
                    <a:cubicBezTo>
                      <a:pt x="111332" y="360414"/>
                      <a:pt x="110763" y="364981"/>
                      <a:pt x="110763" y="369073"/>
                    </a:cubicBezTo>
                    <a:cubicBezTo>
                      <a:pt x="109435" y="370500"/>
                      <a:pt x="108012" y="376019"/>
                      <a:pt x="106968" y="378113"/>
                    </a:cubicBezTo>
                    <a:cubicBezTo>
                      <a:pt x="105166" y="382014"/>
                      <a:pt x="104027" y="383156"/>
                      <a:pt x="100043" y="385155"/>
                    </a:cubicBezTo>
                    <a:cubicBezTo>
                      <a:pt x="90082" y="390103"/>
                      <a:pt x="97671" y="390388"/>
                      <a:pt x="98241" y="396288"/>
                    </a:cubicBezTo>
                    <a:cubicBezTo>
                      <a:pt x="98525" y="398857"/>
                      <a:pt x="97671" y="404852"/>
                      <a:pt x="98810" y="406850"/>
                    </a:cubicBezTo>
                    <a:cubicBezTo>
                      <a:pt x="100328" y="409420"/>
                      <a:pt x="106209" y="403139"/>
                      <a:pt x="107632" y="402473"/>
                    </a:cubicBezTo>
                    <a:cubicBezTo>
                      <a:pt x="113325" y="399523"/>
                      <a:pt x="117878" y="408183"/>
                      <a:pt x="124709" y="407326"/>
                    </a:cubicBezTo>
                    <a:cubicBezTo>
                      <a:pt x="131824" y="406470"/>
                      <a:pt x="139982" y="401046"/>
                      <a:pt x="148141" y="401046"/>
                    </a:cubicBezTo>
                    <a:lnTo>
                      <a:pt x="148141" y="401046"/>
                    </a:lnTo>
                    <a:cubicBezTo>
                      <a:pt x="148236" y="399904"/>
                      <a:pt x="148520" y="399048"/>
                      <a:pt x="149279" y="398477"/>
                    </a:cubicBezTo>
                    <a:cubicBezTo>
                      <a:pt x="152125" y="396193"/>
                      <a:pt x="154876" y="394099"/>
                      <a:pt x="157153" y="391054"/>
                    </a:cubicBezTo>
                    <a:cubicBezTo>
                      <a:pt x="159430" y="387914"/>
                      <a:pt x="159620" y="382490"/>
                      <a:pt x="160948" y="378874"/>
                    </a:cubicBezTo>
                    <a:cubicBezTo>
                      <a:pt x="162750" y="373641"/>
                      <a:pt x="164743" y="371262"/>
                      <a:pt x="167684" y="366313"/>
                    </a:cubicBezTo>
                    <a:cubicBezTo>
                      <a:pt x="172142" y="360794"/>
                      <a:pt x="175463" y="365362"/>
                      <a:pt x="177739" y="356702"/>
                    </a:cubicBezTo>
                    <a:cubicBezTo>
                      <a:pt x="178878" y="352516"/>
                      <a:pt x="180965" y="350898"/>
                      <a:pt x="182009" y="347948"/>
                    </a:cubicBezTo>
                    <a:cubicBezTo>
                      <a:pt x="184475" y="341002"/>
                      <a:pt x="180586" y="334245"/>
                      <a:pt x="189693" y="334245"/>
                    </a:cubicBezTo>
                    <a:cubicBezTo>
                      <a:pt x="191021" y="329012"/>
                      <a:pt x="191211" y="312740"/>
                      <a:pt x="197946" y="312264"/>
                    </a:cubicBezTo>
                    <a:cubicBezTo>
                      <a:pt x="209236" y="311598"/>
                      <a:pt x="212082" y="299323"/>
                      <a:pt x="217679" y="290854"/>
                    </a:cubicBezTo>
                    <a:cubicBezTo>
                      <a:pt x="220430" y="286667"/>
                      <a:pt x="225553" y="280957"/>
                      <a:pt x="227545" y="277532"/>
                    </a:cubicBezTo>
                    <a:cubicBezTo>
                      <a:pt x="228778" y="275343"/>
                      <a:pt x="224130" y="270490"/>
                      <a:pt x="226407" y="269158"/>
                    </a:cubicBezTo>
                    <a:cubicBezTo>
                      <a:pt x="228209" y="268016"/>
                      <a:pt x="233806" y="264685"/>
                      <a:pt x="234281" y="262877"/>
                    </a:cubicBezTo>
                    <a:lnTo>
                      <a:pt x="234565" y="262877"/>
                    </a:lnTo>
                    <a:cubicBezTo>
                      <a:pt x="234565" y="270204"/>
                      <a:pt x="251547" y="259737"/>
                      <a:pt x="253633" y="258119"/>
                    </a:cubicBezTo>
                    <a:lnTo>
                      <a:pt x="273176" y="261545"/>
                    </a:lnTo>
                    <a:lnTo>
                      <a:pt x="326871" y="161249"/>
                    </a:lnTo>
                    <a:lnTo>
                      <a:pt x="383033" y="145929"/>
                    </a:lnTo>
                    <a:lnTo>
                      <a:pt x="440902" y="127944"/>
                    </a:lnTo>
                    <a:lnTo>
                      <a:pt x="440902" y="127944"/>
                    </a:lnTo>
                    <a:cubicBezTo>
                      <a:pt x="438151" y="126897"/>
                      <a:pt x="443748" y="123852"/>
                      <a:pt x="444127" y="123567"/>
                    </a:cubicBezTo>
                    <a:cubicBezTo>
                      <a:pt x="449914" y="118904"/>
                      <a:pt x="455701" y="116906"/>
                      <a:pt x="455701" y="108817"/>
                    </a:cubicBezTo>
                    <a:cubicBezTo>
                      <a:pt x="455701" y="108342"/>
                      <a:pt x="463670" y="106534"/>
                      <a:pt x="466326" y="104250"/>
                    </a:cubicBezTo>
                    <a:cubicBezTo>
                      <a:pt x="472113" y="99111"/>
                      <a:pt x="476857" y="94639"/>
                      <a:pt x="484256" y="91879"/>
                    </a:cubicBezTo>
                    <a:cubicBezTo>
                      <a:pt x="489664" y="89786"/>
                      <a:pt x="493933" y="87597"/>
                      <a:pt x="493933" y="81031"/>
                    </a:cubicBezTo>
                    <a:cubicBezTo>
                      <a:pt x="493933" y="69042"/>
                      <a:pt x="484161" y="62285"/>
                      <a:pt x="480272" y="52008"/>
                    </a:cubicBezTo>
                    <a:cubicBezTo>
                      <a:pt x="477711" y="47346"/>
                      <a:pt x="470216" y="39923"/>
                      <a:pt x="472303" y="34119"/>
                    </a:cubicBezTo>
                    <a:cubicBezTo>
                      <a:pt x="473157" y="31740"/>
                      <a:pt x="462627" y="24318"/>
                      <a:pt x="460445" y="22510"/>
                    </a:cubicBezTo>
                    <a:cubicBezTo>
                      <a:pt x="458073" y="20416"/>
                      <a:pt x="455986" y="18418"/>
                      <a:pt x="452476" y="19940"/>
                    </a:cubicBezTo>
                    <a:cubicBezTo>
                      <a:pt x="450863" y="20702"/>
                      <a:pt x="448871" y="18798"/>
                      <a:pt x="447732" y="17847"/>
                    </a:cubicBezTo>
                    <a:cubicBezTo>
                      <a:pt x="441281" y="13565"/>
                      <a:pt x="433312" y="16800"/>
                      <a:pt x="428285" y="11757"/>
                    </a:cubicBezTo>
                    <a:cubicBezTo>
                      <a:pt x="423162" y="6618"/>
                      <a:pt x="414244" y="2717"/>
                      <a:pt x="406845" y="2717"/>
                    </a:cubicBezTo>
                    <a:cubicBezTo>
                      <a:pt x="401532" y="2717"/>
                      <a:pt x="396030" y="2907"/>
                      <a:pt x="391191" y="814"/>
                    </a:cubicBezTo>
                    <a:cubicBezTo>
                      <a:pt x="385974" y="-1470"/>
                      <a:pt x="383412" y="1670"/>
                      <a:pt x="378764" y="2717"/>
                    </a:cubicBezTo>
                    <a:cubicBezTo>
                      <a:pt x="371744" y="4239"/>
                      <a:pt x="376772" y="11186"/>
                      <a:pt x="369941" y="14231"/>
                    </a:cubicBezTo>
                    <a:lnTo>
                      <a:pt x="369941" y="14516"/>
                    </a:lnTo>
                    <a:cubicBezTo>
                      <a:pt x="374969" y="19560"/>
                      <a:pt x="371744" y="22414"/>
                      <a:pt x="365862" y="24888"/>
                    </a:cubicBezTo>
                    <a:cubicBezTo>
                      <a:pt x="357893" y="27838"/>
                      <a:pt x="362446" y="33453"/>
                      <a:pt x="354857" y="26696"/>
                    </a:cubicBezTo>
                    <a:cubicBezTo>
                      <a:pt x="348216" y="20797"/>
                      <a:pt x="358367" y="20226"/>
                      <a:pt x="358367" y="16515"/>
                    </a:cubicBezTo>
                    <a:cubicBezTo>
                      <a:pt x="348122" y="19084"/>
                      <a:pt x="342809" y="24698"/>
                      <a:pt x="334935" y="31740"/>
                    </a:cubicBezTo>
                    <a:cubicBezTo>
                      <a:pt x="331615" y="34690"/>
                      <a:pt x="326966" y="36022"/>
                      <a:pt x="333322" y="36878"/>
                    </a:cubicBezTo>
                    <a:cubicBezTo>
                      <a:pt x="336073" y="37259"/>
                      <a:pt x="343188" y="35832"/>
                      <a:pt x="343663" y="39257"/>
                    </a:cubicBezTo>
                    <a:cubicBezTo>
                      <a:pt x="344611" y="46584"/>
                      <a:pt x="352960" y="50676"/>
                      <a:pt x="343094" y="52579"/>
                    </a:cubicBezTo>
                    <a:cubicBezTo>
                      <a:pt x="337022" y="53721"/>
                      <a:pt x="339014" y="58765"/>
                      <a:pt x="336832" y="59335"/>
                    </a:cubicBezTo>
                    <a:cubicBezTo>
                      <a:pt x="334745" y="59906"/>
                      <a:pt x="332373" y="59335"/>
                      <a:pt x="330381" y="60192"/>
                    </a:cubicBezTo>
                    <a:cubicBezTo>
                      <a:pt x="324594" y="62571"/>
                      <a:pt x="325638" y="57718"/>
                      <a:pt x="323077" y="55720"/>
                    </a:cubicBezTo>
                    <a:cubicBezTo>
                      <a:pt x="318902" y="52484"/>
                      <a:pt x="325543" y="46489"/>
                      <a:pt x="327725" y="43539"/>
                    </a:cubicBezTo>
                    <a:cubicBezTo>
                      <a:pt x="331899" y="37830"/>
                      <a:pt x="321748" y="41160"/>
                      <a:pt x="318523" y="41731"/>
                    </a:cubicBezTo>
                    <a:cubicBezTo>
                      <a:pt x="310080" y="43349"/>
                      <a:pt x="302016" y="41827"/>
                      <a:pt x="293952" y="45443"/>
                    </a:cubicBezTo>
                    <a:cubicBezTo>
                      <a:pt x="293098" y="45823"/>
                      <a:pt x="282189" y="48963"/>
                      <a:pt x="286173" y="49439"/>
                    </a:cubicBezTo>
                    <a:cubicBezTo>
                      <a:pt x="290252" y="49915"/>
                      <a:pt x="291391" y="47917"/>
                      <a:pt x="293573" y="52294"/>
                    </a:cubicBezTo>
                    <a:cubicBezTo>
                      <a:pt x="293573" y="57242"/>
                      <a:pt x="293383" y="62381"/>
                      <a:pt x="294142" y="67234"/>
                    </a:cubicBezTo>
                    <a:cubicBezTo>
                      <a:pt x="294901" y="72182"/>
                      <a:pt x="292245" y="73799"/>
                      <a:pt x="291391" y="77796"/>
                    </a:cubicBezTo>
                    <a:cubicBezTo>
                      <a:pt x="290822" y="80460"/>
                      <a:pt x="290442" y="82839"/>
                      <a:pt x="289114" y="85313"/>
                    </a:cubicBezTo>
                    <a:lnTo>
                      <a:pt x="284371" y="94163"/>
                    </a:lnTo>
                    <a:cubicBezTo>
                      <a:pt x="282283" y="97969"/>
                      <a:pt x="281050" y="104535"/>
                      <a:pt x="278014" y="107485"/>
                    </a:cubicBezTo>
                    <a:cubicBezTo>
                      <a:pt x="271753" y="118523"/>
                      <a:pt x="242629" y="132987"/>
                      <a:pt x="230391" y="135081"/>
                    </a:cubicBezTo>
                    <a:cubicBezTo>
                      <a:pt x="226786" y="135652"/>
                      <a:pt x="222232" y="134510"/>
                      <a:pt x="219007" y="136603"/>
                    </a:cubicBezTo>
                    <a:cubicBezTo>
                      <a:pt x="215497" y="138887"/>
                      <a:pt x="213410" y="144026"/>
                      <a:pt x="208287" y="141266"/>
                    </a:cubicBezTo>
                    <a:cubicBezTo>
                      <a:pt x="207433" y="140790"/>
                      <a:pt x="194341" y="146595"/>
                      <a:pt x="191970" y="147166"/>
                    </a:cubicBezTo>
                    <a:cubicBezTo>
                      <a:pt x="189219" y="149354"/>
                      <a:pt x="183147" y="150211"/>
                      <a:pt x="179637" y="151067"/>
                    </a:cubicBezTo>
                    <a:cubicBezTo>
                      <a:pt x="175368" y="152114"/>
                      <a:pt x="172712" y="155254"/>
                      <a:pt x="169296" y="157633"/>
                    </a:cubicBezTo>
                    <a:cubicBezTo>
                      <a:pt x="163225" y="161725"/>
                      <a:pt x="156774" y="169242"/>
                      <a:pt x="151746" y="174571"/>
                    </a:cubicBezTo>
                    <a:cubicBezTo>
                      <a:pt x="142449" y="184277"/>
                      <a:pt x="128693" y="188369"/>
                      <a:pt x="117688" y="195791"/>
                    </a:cubicBezTo>
                    <a:cubicBezTo>
                      <a:pt x="115696" y="198360"/>
                      <a:pt x="113325" y="200549"/>
                      <a:pt x="111807" y="203404"/>
                    </a:cubicBezTo>
                    <a:cubicBezTo>
                      <a:pt x="110763" y="205402"/>
                      <a:pt x="112755" y="206544"/>
                      <a:pt x="112186" y="208638"/>
                    </a:cubicBezTo>
                    <a:cubicBezTo>
                      <a:pt x="110478" y="215394"/>
                      <a:pt x="107822" y="211873"/>
                      <a:pt x="102984" y="208257"/>
                    </a:cubicBezTo>
                    <a:cubicBezTo>
                      <a:pt x="102225" y="210541"/>
                      <a:pt x="103553" y="213776"/>
                      <a:pt x="103269" y="216440"/>
                    </a:cubicBezTo>
                    <a:cubicBezTo>
                      <a:pt x="102984" y="219200"/>
                      <a:pt x="97197" y="216060"/>
                      <a:pt x="96248" y="214918"/>
                    </a:cubicBezTo>
                    <a:cubicBezTo>
                      <a:pt x="95395" y="213776"/>
                      <a:pt x="85149" y="225385"/>
                      <a:pt x="82587" y="227384"/>
                    </a:cubicBezTo>
                    <a:cubicBezTo>
                      <a:pt x="77370" y="231380"/>
                      <a:pt x="71867" y="231951"/>
                      <a:pt x="66460" y="235091"/>
                    </a:cubicBezTo>
                    <a:cubicBezTo>
                      <a:pt x="60483" y="238517"/>
                      <a:pt x="48530" y="235377"/>
                      <a:pt x="41130" y="237851"/>
                    </a:cubicBezTo>
                    <a:cubicBezTo>
                      <a:pt x="36861" y="239469"/>
                      <a:pt x="25288" y="236994"/>
                      <a:pt x="20165" y="236994"/>
                    </a:cubicBezTo>
                    <a:lnTo>
                      <a:pt x="20165" y="236994"/>
                    </a:lnTo>
                    <a:lnTo>
                      <a:pt x="17224" y="242989"/>
                    </a:lnTo>
                    <a:cubicBezTo>
                      <a:pt x="14947" y="244607"/>
                      <a:pt x="15611" y="247176"/>
                      <a:pt x="14662" y="249555"/>
                    </a:cubicBezTo>
                    <a:cubicBezTo>
                      <a:pt x="13998" y="251458"/>
                      <a:pt x="11721" y="252220"/>
                      <a:pt x="10109" y="253076"/>
                    </a:cubicBezTo>
                    <a:cubicBezTo>
                      <a:pt x="9445" y="253457"/>
                      <a:pt x="5365" y="260213"/>
                      <a:pt x="5365" y="261069"/>
                    </a:cubicBezTo>
                    <a:cubicBezTo>
                      <a:pt x="5176" y="263639"/>
                      <a:pt x="7168" y="265256"/>
                      <a:pt x="5840" y="268206"/>
                    </a:cubicBezTo>
                    <a:cubicBezTo>
                      <a:pt x="4227" y="271917"/>
                      <a:pt x="5745" y="276390"/>
                      <a:pt x="4322" y="280006"/>
                    </a:cubicBezTo>
                    <a:cubicBezTo>
                      <a:pt x="2330" y="285239"/>
                      <a:pt x="-1086" y="286857"/>
                      <a:pt x="337" y="292757"/>
                    </a:cubicBezTo>
                    <a:cubicBezTo>
                      <a:pt x="2709" y="295516"/>
                      <a:pt x="4322" y="296468"/>
                      <a:pt x="4322" y="300369"/>
                    </a:cubicBezTo>
                    <a:cubicBezTo>
                      <a:pt x="4322" y="305413"/>
                      <a:pt x="4512" y="307792"/>
                      <a:pt x="7263" y="311883"/>
                    </a:cubicBezTo>
                    <a:cubicBezTo>
                      <a:pt x="8781" y="314167"/>
                      <a:pt x="10583" y="319686"/>
                      <a:pt x="10583" y="322351"/>
                    </a:cubicBezTo>
                    <a:lnTo>
                      <a:pt x="10583" y="322351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0B1C416B-0329-BFEB-6C11-4F47CB72F588}"/>
                  </a:ext>
                </a:extLst>
              </p:cNvPr>
              <p:cNvSpPr/>
              <p:nvPr/>
            </p:nvSpPr>
            <p:spPr>
              <a:xfrm>
                <a:off x="5706845" y="2020484"/>
                <a:ext cx="267723" cy="475306"/>
              </a:xfrm>
              <a:custGeom>
                <a:avLst/>
                <a:gdLst>
                  <a:gd name="connsiteX0" fmla="*/ 266965 w 267723"/>
                  <a:gd name="connsiteY0" fmla="*/ 16933 h 475306"/>
                  <a:gd name="connsiteX1" fmla="*/ 264024 w 267723"/>
                  <a:gd name="connsiteY1" fmla="*/ 22928 h 475306"/>
                  <a:gd name="connsiteX2" fmla="*/ 261462 w 267723"/>
                  <a:gd name="connsiteY2" fmla="*/ 29494 h 475306"/>
                  <a:gd name="connsiteX3" fmla="*/ 256909 w 267723"/>
                  <a:gd name="connsiteY3" fmla="*/ 33015 h 475306"/>
                  <a:gd name="connsiteX4" fmla="*/ 252165 w 267723"/>
                  <a:gd name="connsiteY4" fmla="*/ 41008 h 475306"/>
                  <a:gd name="connsiteX5" fmla="*/ 252640 w 267723"/>
                  <a:gd name="connsiteY5" fmla="*/ 48145 h 475306"/>
                  <a:gd name="connsiteX6" fmla="*/ 251122 w 267723"/>
                  <a:gd name="connsiteY6" fmla="*/ 59944 h 475306"/>
                  <a:gd name="connsiteX7" fmla="*/ 247137 w 267723"/>
                  <a:gd name="connsiteY7" fmla="*/ 72695 h 475306"/>
                  <a:gd name="connsiteX8" fmla="*/ 251122 w 267723"/>
                  <a:gd name="connsiteY8" fmla="*/ 80308 h 475306"/>
                  <a:gd name="connsiteX9" fmla="*/ 254063 w 267723"/>
                  <a:gd name="connsiteY9" fmla="*/ 91822 h 475306"/>
                  <a:gd name="connsiteX10" fmla="*/ 257383 w 267723"/>
                  <a:gd name="connsiteY10" fmla="*/ 102289 h 475306"/>
                  <a:gd name="connsiteX11" fmla="*/ 257383 w 267723"/>
                  <a:gd name="connsiteY11" fmla="*/ 102289 h 475306"/>
                  <a:gd name="connsiteX12" fmla="*/ 252924 w 267723"/>
                  <a:gd name="connsiteY12" fmla="*/ 110092 h 475306"/>
                  <a:gd name="connsiteX13" fmla="*/ 253114 w 267723"/>
                  <a:gd name="connsiteY13" fmla="*/ 110283 h 475306"/>
                  <a:gd name="connsiteX14" fmla="*/ 260514 w 267723"/>
                  <a:gd name="connsiteY14" fmla="*/ 111424 h 475306"/>
                  <a:gd name="connsiteX15" fmla="*/ 260798 w 267723"/>
                  <a:gd name="connsiteY15" fmla="*/ 111710 h 475306"/>
                  <a:gd name="connsiteX16" fmla="*/ 267724 w 267723"/>
                  <a:gd name="connsiteY16" fmla="*/ 117134 h 475306"/>
                  <a:gd name="connsiteX17" fmla="*/ 261178 w 267723"/>
                  <a:gd name="connsiteY17" fmla="*/ 126364 h 475306"/>
                  <a:gd name="connsiteX18" fmla="*/ 259565 w 267723"/>
                  <a:gd name="connsiteY18" fmla="*/ 132264 h 475306"/>
                  <a:gd name="connsiteX19" fmla="*/ 256245 w 267723"/>
                  <a:gd name="connsiteY19" fmla="*/ 137212 h 475306"/>
                  <a:gd name="connsiteX20" fmla="*/ 259186 w 267723"/>
                  <a:gd name="connsiteY20" fmla="*/ 144159 h 475306"/>
                  <a:gd name="connsiteX21" fmla="*/ 257383 w 267723"/>
                  <a:gd name="connsiteY21" fmla="*/ 151771 h 475306"/>
                  <a:gd name="connsiteX22" fmla="*/ 266395 w 267723"/>
                  <a:gd name="connsiteY22" fmla="*/ 164808 h 475306"/>
                  <a:gd name="connsiteX23" fmla="*/ 252735 w 267723"/>
                  <a:gd name="connsiteY23" fmla="*/ 167948 h 475306"/>
                  <a:gd name="connsiteX24" fmla="*/ 246948 w 267723"/>
                  <a:gd name="connsiteY24" fmla="*/ 174514 h 475306"/>
                  <a:gd name="connsiteX25" fmla="*/ 236797 w 267723"/>
                  <a:gd name="connsiteY25" fmla="*/ 180414 h 475306"/>
                  <a:gd name="connsiteX26" fmla="*/ 229397 w 267723"/>
                  <a:gd name="connsiteY26" fmla="*/ 181365 h 475306"/>
                  <a:gd name="connsiteX27" fmla="*/ 219057 w 267723"/>
                  <a:gd name="connsiteY27" fmla="*/ 186789 h 475306"/>
                  <a:gd name="connsiteX28" fmla="*/ 198850 w 267723"/>
                  <a:gd name="connsiteY28" fmla="*/ 190120 h 475306"/>
                  <a:gd name="connsiteX29" fmla="*/ 181110 w 267723"/>
                  <a:gd name="connsiteY29" fmla="*/ 214385 h 475306"/>
                  <a:gd name="connsiteX30" fmla="*/ 169820 w 267723"/>
                  <a:gd name="connsiteY30" fmla="*/ 231513 h 475306"/>
                  <a:gd name="connsiteX31" fmla="*/ 167069 w 267723"/>
                  <a:gd name="connsiteY31" fmla="*/ 247975 h 475306"/>
                  <a:gd name="connsiteX32" fmla="*/ 177884 w 267723"/>
                  <a:gd name="connsiteY32" fmla="*/ 271765 h 475306"/>
                  <a:gd name="connsiteX33" fmla="*/ 188035 w 267723"/>
                  <a:gd name="connsiteY33" fmla="*/ 280043 h 475306"/>
                  <a:gd name="connsiteX34" fmla="*/ 197711 w 267723"/>
                  <a:gd name="connsiteY34" fmla="*/ 293270 h 475306"/>
                  <a:gd name="connsiteX35" fmla="*/ 212606 w 267723"/>
                  <a:gd name="connsiteY35" fmla="*/ 316679 h 475306"/>
                  <a:gd name="connsiteX36" fmla="*/ 221618 w 267723"/>
                  <a:gd name="connsiteY36" fmla="*/ 335330 h 475306"/>
                  <a:gd name="connsiteX37" fmla="*/ 221808 w 267723"/>
                  <a:gd name="connsiteY37" fmla="*/ 335806 h 475306"/>
                  <a:gd name="connsiteX38" fmla="*/ 181963 w 267723"/>
                  <a:gd name="connsiteY38" fmla="*/ 344084 h 475306"/>
                  <a:gd name="connsiteX39" fmla="*/ 169820 w 267723"/>
                  <a:gd name="connsiteY39" fmla="*/ 346083 h 475306"/>
                  <a:gd name="connsiteX40" fmla="*/ 157203 w 267723"/>
                  <a:gd name="connsiteY40" fmla="*/ 363211 h 475306"/>
                  <a:gd name="connsiteX41" fmla="*/ 165551 w 267723"/>
                  <a:gd name="connsiteY41" fmla="*/ 372441 h 475306"/>
                  <a:gd name="connsiteX42" fmla="*/ 185284 w 267723"/>
                  <a:gd name="connsiteY42" fmla="*/ 386429 h 475306"/>
                  <a:gd name="connsiteX43" fmla="*/ 184335 w 267723"/>
                  <a:gd name="connsiteY43" fmla="*/ 399466 h 475306"/>
                  <a:gd name="connsiteX44" fmla="*/ 192399 w 267723"/>
                  <a:gd name="connsiteY44" fmla="*/ 408506 h 475306"/>
                  <a:gd name="connsiteX45" fmla="*/ 188320 w 267723"/>
                  <a:gd name="connsiteY45" fmla="*/ 420876 h 475306"/>
                  <a:gd name="connsiteX46" fmla="*/ 206914 w 267723"/>
                  <a:gd name="connsiteY46" fmla="*/ 426776 h 475306"/>
                  <a:gd name="connsiteX47" fmla="*/ 208242 w 267723"/>
                  <a:gd name="connsiteY47" fmla="*/ 440289 h 475306"/>
                  <a:gd name="connsiteX48" fmla="*/ 217918 w 267723"/>
                  <a:gd name="connsiteY48" fmla="*/ 458464 h 475306"/>
                  <a:gd name="connsiteX49" fmla="*/ 207862 w 267723"/>
                  <a:gd name="connsiteY49" fmla="*/ 475307 h 475306"/>
                  <a:gd name="connsiteX50" fmla="*/ 207862 w 267723"/>
                  <a:gd name="connsiteY50" fmla="*/ 475307 h 475306"/>
                  <a:gd name="connsiteX51" fmla="*/ 201791 w 267723"/>
                  <a:gd name="connsiteY51" fmla="*/ 469216 h 475306"/>
                  <a:gd name="connsiteX52" fmla="*/ 182248 w 267723"/>
                  <a:gd name="connsiteY52" fmla="*/ 459035 h 475306"/>
                  <a:gd name="connsiteX53" fmla="*/ 160239 w 267723"/>
                  <a:gd name="connsiteY53" fmla="*/ 457417 h 475306"/>
                  <a:gd name="connsiteX54" fmla="*/ 148760 w 267723"/>
                  <a:gd name="connsiteY54" fmla="*/ 445237 h 475306"/>
                  <a:gd name="connsiteX55" fmla="*/ 135099 w 267723"/>
                  <a:gd name="connsiteY55" fmla="*/ 432200 h 475306"/>
                  <a:gd name="connsiteX56" fmla="*/ 125043 w 267723"/>
                  <a:gd name="connsiteY56" fmla="*/ 432486 h 475306"/>
                  <a:gd name="connsiteX57" fmla="*/ 122766 w 267723"/>
                  <a:gd name="connsiteY57" fmla="*/ 424112 h 475306"/>
                  <a:gd name="connsiteX58" fmla="*/ 100472 w 267723"/>
                  <a:gd name="connsiteY58" fmla="*/ 413835 h 475306"/>
                  <a:gd name="connsiteX59" fmla="*/ 78273 w 267723"/>
                  <a:gd name="connsiteY59" fmla="*/ 411170 h 475306"/>
                  <a:gd name="connsiteX60" fmla="*/ 44595 w 267723"/>
                  <a:gd name="connsiteY60" fmla="*/ 378341 h 475306"/>
                  <a:gd name="connsiteX61" fmla="*/ 36342 w 267723"/>
                  <a:gd name="connsiteY61" fmla="*/ 371775 h 475306"/>
                  <a:gd name="connsiteX62" fmla="*/ 26286 w 267723"/>
                  <a:gd name="connsiteY62" fmla="*/ 366542 h 475306"/>
                  <a:gd name="connsiteX63" fmla="*/ 27899 w 267723"/>
                  <a:gd name="connsiteY63" fmla="*/ 351982 h 475306"/>
                  <a:gd name="connsiteX64" fmla="*/ 28088 w 267723"/>
                  <a:gd name="connsiteY64" fmla="*/ 335520 h 475306"/>
                  <a:gd name="connsiteX65" fmla="*/ 27614 w 267723"/>
                  <a:gd name="connsiteY65" fmla="*/ 325624 h 475306"/>
                  <a:gd name="connsiteX66" fmla="*/ 23535 w 267723"/>
                  <a:gd name="connsiteY66" fmla="*/ 314871 h 475306"/>
                  <a:gd name="connsiteX67" fmla="*/ 18127 w 267723"/>
                  <a:gd name="connsiteY67" fmla="*/ 299836 h 475306"/>
                  <a:gd name="connsiteX68" fmla="*/ 16515 w 267723"/>
                  <a:gd name="connsiteY68" fmla="*/ 287085 h 475306"/>
                  <a:gd name="connsiteX69" fmla="*/ 13763 w 267723"/>
                  <a:gd name="connsiteY69" fmla="*/ 279187 h 475306"/>
                  <a:gd name="connsiteX70" fmla="*/ 24104 w 267723"/>
                  <a:gd name="connsiteY70" fmla="*/ 257777 h 475306"/>
                  <a:gd name="connsiteX71" fmla="*/ 4941 w 267723"/>
                  <a:gd name="connsiteY71" fmla="*/ 245406 h 475306"/>
                  <a:gd name="connsiteX72" fmla="*/ 3802 w 267723"/>
                  <a:gd name="connsiteY72" fmla="*/ 215146 h 475306"/>
                  <a:gd name="connsiteX73" fmla="*/ 3802 w 267723"/>
                  <a:gd name="connsiteY73" fmla="*/ 215146 h 475306"/>
                  <a:gd name="connsiteX74" fmla="*/ 7692 w 267723"/>
                  <a:gd name="connsiteY74" fmla="*/ 204488 h 475306"/>
                  <a:gd name="connsiteX75" fmla="*/ 12910 w 267723"/>
                  <a:gd name="connsiteY75" fmla="*/ 196115 h 475306"/>
                  <a:gd name="connsiteX76" fmla="*/ 22586 w 267723"/>
                  <a:gd name="connsiteY76" fmla="*/ 182412 h 475306"/>
                  <a:gd name="connsiteX77" fmla="*/ 32263 w 267723"/>
                  <a:gd name="connsiteY77" fmla="*/ 159860 h 475306"/>
                  <a:gd name="connsiteX78" fmla="*/ 40801 w 267723"/>
                  <a:gd name="connsiteY78" fmla="*/ 143683 h 475306"/>
                  <a:gd name="connsiteX79" fmla="*/ 38714 w 267723"/>
                  <a:gd name="connsiteY79" fmla="*/ 134262 h 475306"/>
                  <a:gd name="connsiteX80" fmla="*/ 42034 w 267723"/>
                  <a:gd name="connsiteY80" fmla="*/ 115992 h 475306"/>
                  <a:gd name="connsiteX81" fmla="*/ 38903 w 267723"/>
                  <a:gd name="connsiteY81" fmla="*/ 98673 h 475306"/>
                  <a:gd name="connsiteX82" fmla="*/ 42224 w 267723"/>
                  <a:gd name="connsiteY82" fmla="*/ 88492 h 475306"/>
                  <a:gd name="connsiteX83" fmla="*/ 37480 w 267723"/>
                  <a:gd name="connsiteY83" fmla="*/ 82877 h 475306"/>
                  <a:gd name="connsiteX84" fmla="*/ 34160 w 267723"/>
                  <a:gd name="connsiteY84" fmla="*/ 73837 h 475306"/>
                  <a:gd name="connsiteX85" fmla="*/ 24863 w 267723"/>
                  <a:gd name="connsiteY85" fmla="*/ 61752 h 475306"/>
                  <a:gd name="connsiteX86" fmla="*/ 17653 w 267723"/>
                  <a:gd name="connsiteY86" fmla="*/ 54615 h 475306"/>
                  <a:gd name="connsiteX87" fmla="*/ 17653 w 267723"/>
                  <a:gd name="connsiteY87" fmla="*/ 54615 h 475306"/>
                  <a:gd name="connsiteX88" fmla="*/ 19361 w 267723"/>
                  <a:gd name="connsiteY88" fmla="*/ 49572 h 475306"/>
                  <a:gd name="connsiteX89" fmla="*/ 23060 w 267723"/>
                  <a:gd name="connsiteY89" fmla="*/ 51761 h 475306"/>
                  <a:gd name="connsiteX90" fmla="*/ 46398 w 267723"/>
                  <a:gd name="connsiteY90" fmla="*/ 61657 h 475306"/>
                  <a:gd name="connsiteX91" fmla="*/ 64707 w 267723"/>
                  <a:gd name="connsiteY91" fmla="*/ 67271 h 475306"/>
                  <a:gd name="connsiteX92" fmla="*/ 124853 w 267723"/>
                  <a:gd name="connsiteY92" fmla="*/ 68794 h 475306"/>
                  <a:gd name="connsiteX93" fmla="*/ 138609 w 267723"/>
                  <a:gd name="connsiteY93" fmla="*/ 55377 h 475306"/>
                  <a:gd name="connsiteX94" fmla="*/ 136807 w 267723"/>
                  <a:gd name="connsiteY94" fmla="*/ 47193 h 475306"/>
                  <a:gd name="connsiteX95" fmla="*/ 134340 w 267723"/>
                  <a:gd name="connsiteY95" fmla="*/ 32729 h 475306"/>
                  <a:gd name="connsiteX96" fmla="*/ 135858 w 267723"/>
                  <a:gd name="connsiteY96" fmla="*/ 25783 h 475306"/>
                  <a:gd name="connsiteX97" fmla="*/ 141360 w 267723"/>
                  <a:gd name="connsiteY97" fmla="*/ 17980 h 475306"/>
                  <a:gd name="connsiteX98" fmla="*/ 145629 w 267723"/>
                  <a:gd name="connsiteY98" fmla="*/ 8369 h 475306"/>
                  <a:gd name="connsiteX99" fmla="*/ 153883 w 267723"/>
                  <a:gd name="connsiteY99" fmla="*/ 9130 h 475306"/>
                  <a:gd name="connsiteX100" fmla="*/ 154072 w 267723"/>
                  <a:gd name="connsiteY100" fmla="*/ 8940 h 475306"/>
                  <a:gd name="connsiteX101" fmla="*/ 160049 w 267723"/>
                  <a:gd name="connsiteY101" fmla="*/ 3516 h 475306"/>
                  <a:gd name="connsiteX102" fmla="*/ 168208 w 267723"/>
                  <a:gd name="connsiteY102" fmla="*/ 3326 h 475306"/>
                  <a:gd name="connsiteX103" fmla="*/ 202455 w 267723"/>
                  <a:gd name="connsiteY103" fmla="*/ 9796 h 475306"/>
                  <a:gd name="connsiteX104" fmla="*/ 216495 w 267723"/>
                  <a:gd name="connsiteY104" fmla="*/ 16172 h 475306"/>
                  <a:gd name="connsiteX105" fmla="*/ 248940 w 267723"/>
                  <a:gd name="connsiteY105" fmla="*/ 18646 h 475306"/>
                  <a:gd name="connsiteX106" fmla="*/ 267154 w 267723"/>
                  <a:gd name="connsiteY106" fmla="*/ 16553 h 475306"/>
                  <a:gd name="connsiteX107" fmla="*/ 267154 w 267723"/>
                  <a:gd name="connsiteY107" fmla="*/ 16553 h 47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267723" h="475306">
                    <a:moveTo>
                      <a:pt x="266965" y="16933"/>
                    </a:moveTo>
                    <a:lnTo>
                      <a:pt x="264024" y="22928"/>
                    </a:lnTo>
                    <a:cubicBezTo>
                      <a:pt x="261747" y="24546"/>
                      <a:pt x="262411" y="27115"/>
                      <a:pt x="261462" y="29494"/>
                    </a:cubicBezTo>
                    <a:cubicBezTo>
                      <a:pt x="260798" y="31397"/>
                      <a:pt x="258522" y="32158"/>
                      <a:pt x="256909" y="33015"/>
                    </a:cubicBezTo>
                    <a:cubicBezTo>
                      <a:pt x="256245" y="33395"/>
                      <a:pt x="252165" y="40152"/>
                      <a:pt x="252165" y="41008"/>
                    </a:cubicBezTo>
                    <a:cubicBezTo>
                      <a:pt x="251976" y="43577"/>
                      <a:pt x="253968" y="45195"/>
                      <a:pt x="252640" y="48145"/>
                    </a:cubicBezTo>
                    <a:cubicBezTo>
                      <a:pt x="251027" y="51856"/>
                      <a:pt x="252545" y="56328"/>
                      <a:pt x="251122" y="59944"/>
                    </a:cubicBezTo>
                    <a:cubicBezTo>
                      <a:pt x="249130" y="65178"/>
                      <a:pt x="245714" y="66796"/>
                      <a:pt x="247137" y="72695"/>
                    </a:cubicBezTo>
                    <a:cubicBezTo>
                      <a:pt x="249509" y="75455"/>
                      <a:pt x="251122" y="76407"/>
                      <a:pt x="251122" y="80308"/>
                    </a:cubicBezTo>
                    <a:cubicBezTo>
                      <a:pt x="251122" y="85351"/>
                      <a:pt x="251312" y="87730"/>
                      <a:pt x="254063" y="91822"/>
                    </a:cubicBezTo>
                    <a:cubicBezTo>
                      <a:pt x="255581" y="94106"/>
                      <a:pt x="257383" y="99625"/>
                      <a:pt x="257383" y="102289"/>
                    </a:cubicBezTo>
                    <a:lnTo>
                      <a:pt x="257383" y="102289"/>
                    </a:lnTo>
                    <a:cubicBezTo>
                      <a:pt x="256434" y="104193"/>
                      <a:pt x="252924" y="108475"/>
                      <a:pt x="252924" y="110092"/>
                    </a:cubicBezTo>
                    <a:lnTo>
                      <a:pt x="253114" y="110283"/>
                    </a:lnTo>
                    <a:cubicBezTo>
                      <a:pt x="255486" y="110283"/>
                      <a:pt x="258427" y="110949"/>
                      <a:pt x="260514" y="111424"/>
                    </a:cubicBezTo>
                    <a:cubicBezTo>
                      <a:pt x="260514" y="111710"/>
                      <a:pt x="260514" y="111710"/>
                      <a:pt x="260798" y="111710"/>
                    </a:cubicBezTo>
                    <a:cubicBezTo>
                      <a:pt x="261368" y="113994"/>
                      <a:pt x="265542" y="116658"/>
                      <a:pt x="267724" y="117134"/>
                    </a:cubicBezTo>
                    <a:cubicBezTo>
                      <a:pt x="267724" y="122272"/>
                      <a:pt x="262980" y="122558"/>
                      <a:pt x="261178" y="126364"/>
                    </a:cubicBezTo>
                    <a:cubicBezTo>
                      <a:pt x="260229" y="128267"/>
                      <a:pt x="260324" y="130456"/>
                      <a:pt x="259565" y="132264"/>
                    </a:cubicBezTo>
                    <a:cubicBezTo>
                      <a:pt x="259186" y="133311"/>
                      <a:pt x="254917" y="136832"/>
                      <a:pt x="256245" y="137212"/>
                    </a:cubicBezTo>
                    <a:cubicBezTo>
                      <a:pt x="256719" y="139306"/>
                      <a:pt x="261462" y="138259"/>
                      <a:pt x="259186" y="144159"/>
                    </a:cubicBezTo>
                    <a:cubicBezTo>
                      <a:pt x="258332" y="146347"/>
                      <a:pt x="257383" y="149392"/>
                      <a:pt x="257383" y="151771"/>
                    </a:cubicBezTo>
                    <a:cubicBezTo>
                      <a:pt x="263455" y="153008"/>
                      <a:pt x="266395" y="159194"/>
                      <a:pt x="266395" y="164808"/>
                    </a:cubicBezTo>
                    <a:cubicBezTo>
                      <a:pt x="266395" y="170422"/>
                      <a:pt x="254252" y="164617"/>
                      <a:pt x="252735" y="167948"/>
                    </a:cubicBezTo>
                    <a:cubicBezTo>
                      <a:pt x="251596" y="170612"/>
                      <a:pt x="250932" y="174799"/>
                      <a:pt x="246948" y="174514"/>
                    </a:cubicBezTo>
                    <a:cubicBezTo>
                      <a:pt x="237746" y="173848"/>
                      <a:pt x="243817" y="179462"/>
                      <a:pt x="236797" y="180414"/>
                    </a:cubicBezTo>
                    <a:cubicBezTo>
                      <a:pt x="234235" y="180794"/>
                      <a:pt x="231389" y="179462"/>
                      <a:pt x="229397" y="181365"/>
                    </a:cubicBezTo>
                    <a:cubicBezTo>
                      <a:pt x="227595" y="183173"/>
                      <a:pt x="221618" y="185838"/>
                      <a:pt x="219057" y="186789"/>
                    </a:cubicBezTo>
                    <a:cubicBezTo>
                      <a:pt x="214977" y="189739"/>
                      <a:pt x="204732" y="187075"/>
                      <a:pt x="198850" y="190120"/>
                    </a:cubicBezTo>
                    <a:cubicBezTo>
                      <a:pt x="189458" y="194878"/>
                      <a:pt x="188889" y="208200"/>
                      <a:pt x="181110" y="214385"/>
                    </a:cubicBezTo>
                    <a:cubicBezTo>
                      <a:pt x="174659" y="219523"/>
                      <a:pt x="171528" y="223234"/>
                      <a:pt x="169820" y="231513"/>
                    </a:cubicBezTo>
                    <a:cubicBezTo>
                      <a:pt x="168682" y="236842"/>
                      <a:pt x="169631" y="242837"/>
                      <a:pt x="167069" y="247975"/>
                    </a:cubicBezTo>
                    <a:cubicBezTo>
                      <a:pt x="163939" y="254161"/>
                      <a:pt x="173710" y="266436"/>
                      <a:pt x="177884" y="271765"/>
                    </a:cubicBezTo>
                    <a:cubicBezTo>
                      <a:pt x="181015" y="275761"/>
                      <a:pt x="184715" y="276903"/>
                      <a:pt x="188035" y="280043"/>
                    </a:cubicBezTo>
                    <a:cubicBezTo>
                      <a:pt x="191830" y="283564"/>
                      <a:pt x="194012" y="289464"/>
                      <a:pt x="197711" y="293270"/>
                    </a:cubicBezTo>
                    <a:cubicBezTo>
                      <a:pt x="204352" y="304594"/>
                      <a:pt x="212606" y="301359"/>
                      <a:pt x="212606" y="316679"/>
                    </a:cubicBezTo>
                    <a:cubicBezTo>
                      <a:pt x="212606" y="322293"/>
                      <a:pt x="221618" y="330382"/>
                      <a:pt x="221618" y="335330"/>
                    </a:cubicBezTo>
                    <a:cubicBezTo>
                      <a:pt x="221903" y="335330"/>
                      <a:pt x="221808" y="335520"/>
                      <a:pt x="221808" y="335806"/>
                    </a:cubicBezTo>
                    <a:lnTo>
                      <a:pt x="181963" y="344084"/>
                    </a:lnTo>
                    <a:lnTo>
                      <a:pt x="169820" y="346083"/>
                    </a:lnTo>
                    <a:cubicBezTo>
                      <a:pt x="162041" y="347320"/>
                      <a:pt x="162231" y="357597"/>
                      <a:pt x="157203" y="363211"/>
                    </a:cubicBezTo>
                    <a:cubicBezTo>
                      <a:pt x="154357" y="366351"/>
                      <a:pt x="165551" y="369206"/>
                      <a:pt x="165551" y="372441"/>
                    </a:cubicBezTo>
                    <a:cubicBezTo>
                      <a:pt x="165551" y="382623"/>
                      <a:pt x="181774" y="380149"/>
                      <a:pt x="185284" y="386429"/>
                    </a:cubicBezTo>
                    <a:cubicBezTo>
                      <a:pt x="186422" y="388428"/>
                      <a:pt x="184145" y="396326"/>
                      <a:pt x="184335" y="399466"/>
                    </a:cubicBezTo>
                    <a:cubicBezTo>
                      <a:pt x="184525" y="403938"/>
                      <a:pt x="190691" y="405080"/>
                      <a:pt x="192399" y="408506"/>
                    </a:cubicBezTo>
                    <a:cubicBezTo>
                      <a:pt x="191545" y="413169"/>
                      <a:pt x="188130" y="416214"/>
                      <a:pt x="188320" y="420876"/>
                    </a:cubicBezTo>
                    <a:cubicBezTo>
                      <a:pt x="188794" y="434769"/>
                      <a:pt x="205491" y="421257"/>
                      <a:pt x="206914" y="426776"/>
                    </a:cubicBezTo>
                    <a:cubicBezTo>
                      <a:pt x="208052" y="431344"/>
                      <a:pt x="205016" y="435055"/>
                      <a:pt x="208242" y="440289"/>
                    </a:cubicBezTo>
                    <a:cubicBezTo>
                      <a:pt x="212226" y="446759"/>
                      <a:pt x="221618" y="448662"/>
                      <a:pt x="217918" y="458464"/>
                    </a:cubicBezTo>
                    <a:cubicBezTo>
                      <a:pt x="215831" y="463888"/>
                      <a:pt x="212985" y="472452"/>
                      <a:pt x="207862" y="475307"/>
                    </a:cubicBezTo>
                    <a:lnTo>
                      <a:pt x="207862" y="475307"/>
                    </a:lnTo>
                    <a:lnTo>
                      <a:pt x="201791" y="469216"/>
                    </a:lnTo>
                    <a:cubicBezTo>
                      <a:pt x="196668" y="460272"/>
                      <a:pt x="187276" y="465696"/>
                      <a:pt x="182248" y="459035"/>
                    </a:cubicBezTo>
                    <a:cubicBezTo>
                      <a:pt x="174943" y="449138"/>
                      <a:pt x="169631" y="459606"/>
                      <a:pt x="160239" y="457417"/>
                    </a:cubicBezTo>
                    <a:cubicBezTo>
                      <a:pt x="155401" y="456275"/>
                      <a:pt x="153693" y="447521"/>
                      <a:pt x="148760" y="445237"/>
                    </a:cubicBezTo>
                    <a:cubicBezTo>
                      <a:pt x="141929" y="442097"/>
                      <a:pt x="138799" y="438195"/>
                      <a:pt x="135099" y="432200"/>
                    </a:cubicBezTo>
                    <a:cubicBezTo>
                      <a:pt x="131399" y="426205"/>
                      <a:pt x="127984" y="433723"/>
                      <a:pt x="125043" y="432486"/>
                    </a:cubicBezTo>
                    <a:cubicBezTo>
                      <a:pt x="122671" y="431534"/>
                      <a:pt x="122387" y="426110"/>
                      <a:pt x="122766" y="424112"/>
                    </a:cubicBezTo>
                    <a:cubicBezTo>
                      <a:pt x="113659" y="413644"/>
                      <a:pt x="107398" y="424207"/>
                      <a:pt x="100472" y="413835"/>
                    </a:cubicBezTo>
                    <a:cubicBezTo>
                      <a:pt x="91175" y="399942"/>
                      <a:pt x="85958" y="418402"/>
                      <a:pt x="78273" y="411170"/>
                    </a:cubicBezTo>
                    <a:cubicBezTo>
                      <a:pt x="72581" y="405746"/>
                      <a:pt x="51995" y="377294"/>
                      <a:pt x="44595" y="378341"/>
                    </a:cubicBezTo>
                    <a:cubicBezTo>
                      <a:pt x="35678" y="379578"/>
                      <a:pt x="39473" y="377294"/>
                      <a:pt x="36342" y="371775"/>
                    </a:cubicBezTo>
                    <a:cubicBezTo>
                      <a:pt x="33211" y="366161"/>
                      <a:pt x="24863" y="379483"/>
                      <a:pt x="26286" y="366542"/>
                    </a:cubicBezTo>
                    <a:lnTo>
                      <a:pt x="27899" y="351982"/>
                    </a:lnTo>
                    <a:cubicBezTo>
                      <a:pt x="28847" y="343418"/>
                      <a:pt x="33401" y="343704"/>
                      <a:pt x="28088" y="335520"/>
                    </a:cubicBezTo>
                    <a:cubicBezTo>
                      <a:pt x="24958" y="330667"/>
                      <a:pt x="27614" y="330667"/>
                      <a:pt x="27614" y="325624"/>
                    </a:cubicBezTo>
                    <a:cubicBezTo>
                      <a:pt x="27614" y="320581"/>
                      <a:pt x="21353" y="321342"/>
                      <a:pt x="23535" y="314871"/>
                    </a:cubicBezTo>
                    <a:cubicBezTo>
                      <a:pt x="25906" y="310018"/>
                      <a:pt x="21922" y="302501"/>
                      <a:pt x="18127" y="299836"/>
                    </a:cubicBezTo>
                    <a:cubicBezTo>
                      <a:pt x="14238" y="297077"/>
                      <a:pt x="16515" y="290891"/>
                      <a:pt x="16515" y="287085"/>
                    </a:cubicBezTo>
                    <a:cubicBezTo>
                      <a:pt x="16515" y="283850"/>
                      <a:pt x="13099" y="282708"/>
                      <a:pt x="13763" y="279187"/>
                    </a:cubicBezTo>
                    <a:cubicBezTo>
                      <a:pt x="16420" y="265389"/>
                      <a:pt x="37291" y="274429"/>
                      <a:pt x="24104" y="257777"/>
                    </a:cubicBezTo>
                    <a:cubicBezTo>
                      <a:pt x="17748" y="249688"/>
                      <a:pt x="16135" y="246072"/>
                      <a:pt x="4941" y="245406"/>
                    </a:cubicBezTo>
                    <a:cubicBezTo>
                      <a:pt x="-4736" y="244835"/>
                      <a:pt x="2569" y="220189"/>
                      <a:pt x="3802" y="215146"/>
                    </a:cubicBezTo>
                    <a:lnTo>
                      <a:pt x="3802" y="215146"/>
                    </a:lnTo>
                    <a:cubicBezTo>
                      <a:pt x="5225" y="211720"/>
                      <a:pt x="6174" y="208009"/>
                      <a:pt x="7692" y="204488"/>
                    </a:cubicBezTo>
                    <a:cubicBezTo>
                      <a:pt x="9115" y="201253"/>
                      <a:pt x="11012" y="198969"/>
                      <a:pt x="12910" y="196115"/>
                    </a:cubicBezTo>
                    <a:cubicBezTo>
                      <a:pt x="15945" y="191262"/>
                      <a:pt x="21543" y="188597"/>
                      <a:pt x="22586" y="182412"/>
                    </a:cubicBezTo>
                    <a:cubicBezTo>
                      <a:pt x="24673" y="173848"/>
                      <a:pt x="26665" y="167092"/>
                      <a:pt x="32263" y="159860"/>
                    </a:cubicBezTo>
                    <a:cubicBezTo>
                      <a:pt x="36057" y="154911"/>
                      <a:pt x="41749" y="150439"/>
                      <a:pt x="40801" y="143683"/>
                    </a:cubicBezTo>
                    <a:cubicBezTo>
                      <a:pt x="40231" y="139591"/>
                      <a:pt x="36152" y="137973"/>
                      <a:pt x="38714" y="134262"/>
                    </a:cubicBezTo>
                    <a:cubicBezTo>
                      <a:pt x="42983" y="127982"/>
                      <a:pt x="40421" y="123034"/>
                      <a:pt x="42034" y="115992"/>
                    </a:cubicBezTo>
                    <a:cubicBezTo>
                      <a:pt x="40706" y="110758"/>
                      <a:pt x="38239" y="104097"/>
                      <a:pt x="38903" y="98673"/>
                    </a:cubicBezTo>
                    <a:cubicBezTo>
                      <a:pt x="39473" y="94296"/>
                      <a:pt x="44500" y="92774"/>
                      <a:pt x="42224" y="88492"/>
                    </a:cubicBezTo>
                    <a:cubicBezTo>
                      <a:pt x="40990" y="86303"/>
                      <a:pt x="39378" y="84400"/>
                      <a:pt x="37480" y="82877"/>
                    </a:cubicBezTo>
                    <a:cubicBezTo>
                      <a:pt x="33780" y="79927"/>
                      <a:pt x="35298" y="77834"/>
                      <a:pt x="34160" y="73837"/>
                    </a:cubicBezTo>
                    <a:cubicBezTo>
                      <a:pt x="32452" y="67938"/>
                      <a:pt x="29606" y="65463"/>
                      <a:pt x="24863" y="61752"/>
                    </a:cubicBezTo>
                    <a:lnTo>
                      <a:pt x="17653" y="54615"/>
                    </a:lnTo>
                    <a:lnTo>
                      <a:pt x="17653" y="54615"/>
                    </a:lnTo>
                    <a:cubicBezTo>
                      <a:pt x="17653" y="53188"/>
                      <a:pt x="16609" y="47954"/>
                      <a:pt x="19361" y="49572"/>
                    </a:cubicBezTo>
                    <a:lnTo>
                      <a:pt x="23060" y="51761"/>
                    </a:lnTo>
                    <a:cubicBezTo>
                      <a:pt x="24863" y="57090"/>
                      <a:pt x="45449" y="54235"/>
                      <a:pt x="46398" y="61657"/>
                    </a:cubicBezTo>
                    <a:cubicBezTo>
                      <a:pt x="47157" y="67747"/>
                      <a:pt x="59774" y="66700"/>
                      <a:pt x="64707" y="67271"/>
                    </a:cubicBezTo>
                    <a:cubicBezTo>
                      <a:pt x="86052" y="69650"/>
                      <a:pt x="103129" y="77073"/>
                      <a:pt x="124853" y="68794"/>
                    </a:cubicBezTo>
                    <a:cubicBezTo>
                      <a:pt x="130356" y="66700"/>
                      <a:pt x="136427" y="60991"/>
                      <a:pt x="138609" y="55377"/>
                    </a:cubicBezTo>
                    <a:cubicBezTo>
                      <a:pt x="140222" y="51285"/>
                      <a:pt x="139653" y="50714"/>
                      <a:pt x="136807" y="47193"/>
                    </a:cubicBezTo>
                    <a:cubicBezTo>
                      <a:pt x="133391" y="42911"/>
                      <a:pt x="134055" y="37868"/>
                      <a:pt x="134340" y="32729"/>
                    </a:cubicBezTo>
                    <a:cubicBezTo>
                      <a:pt x="135668" y="30065"/>
                      <a:pt x="137755" y="28447"/>
                      <a:pt x="135858" y="25783"/>
                    </a:cubicBezTo>
                    <a:cubicBezTo>
                      <a:pt x="134625" y="24165"/>
                      <a:pt x="140601" y="19788"/>
                      <a:pt x="141360" y="17980"/>
                    </a:cubicBezTo>
                    <a:lnTo>
                      <a:pt x="145629" y="8369"/>
                    </a:lnTo>
                    <a:cubicBezTo>
                      <a:pt x="148191" y="7227"/>
                      <a:pt x="151321" y="9511"/>
                      <a:pt x="153883" y="9130"/>
                    </a:cubicBezTo>
                    <a:lnTo>
                      <a:pt x="154072" y="8940"/>
                    </a:lnTo>
                    <a:cubicBezTo>
                      <a:pt x="154072" y="4182"/>
                      <a:pt x="155021" y="2564"/>
                      <a:pt x="160049" y="3516"/>
                    </a:cubicBezTo>
                    <a:cubicBezTo>
                      <a:pt x="162990" y="4087"/>
                      <a:pt x="165551" y="5800"/>
                      <a:pt x="168208" y="3326"/>
                    </a:cubicBezTo>
                    <a:cubicBezTo>
                      <a:pt x="178358" y="-6095"/>
                      <a:pt x="192778" y="7227"/>
                      <a:pt x="202455" y="9796"/>
                    </a:cubicBezTo>
                    <a:cubicBezTo>
                      <a:pt x="207578" y="11224"/>
                      <a:pt x="211372" y="14935"/>
                      <a:pt x="216495" y="16172"/>
                    </a:cubicBezTo>
                    <a:cubicBezTo>
                      <a:pt x="226267" y="18361"/>
                      <a:pt x="238979" y="20169"/>
                      <a:pt x="248940" y="18646"/>
                    </a:cubicBezTo>
                    <a:cubicBezTo>
                      <a:pt x="254822" y="17694"/>
                      <a:pt x="261178" y="16553"/>
                      <a:pt x="267154" y="16553"/>
                    </a:cubicBezTo>
                    <a:lnTo>
                      <a:pt x="267154" y="16553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EAF7FE5-A217-8D67-FB2E-7FD562DD6A50}"/>
                  </a:ext>
                </a:extLst>
              </p:cNvPr>
              <p:cNvSpPr/>
              <p:nvPr/>
            </p:nvSpPr>
            <p:spPr>
              <a:xfrm>
                <a:off x="5642218" y="2075290"/>
                <a:ext cx="107379" cy="160530"/>
              </a:xfrm>
              <a:custGeom>
                <a:avLst/>
                <a:gdLst>
                  <a:gd name="connsiteX0" fmla="*/ 82185 w 107379"/>
                  <a:gd name="connsiteY0" fmla="*/ 0 h 160530"/>
                  <a:gd name="connsiteX1" fmla="*/ 89395 w 107379"/>
                  <a:gd name="connsiteY1" fmla="*/ 7137 h 160530"/>
                  <a:gd name="connsiteX2" fmla="*/ 98692 w 107379"/>
                  <a:gd name="connsiteY2" fmla="*/ 19222 h 160530"/>
                  <a:gd name="connsiteX3" fmla="*/ 102013 w 107379"/>
                  <a:gd name="connsiteY3" fmla="*/ 28262 h 160530"/>
                  <a:gd name="connsiteX4" fmla="*/ 106756 w 107379"/>
                  <a:gd name="connsiteY4" fmla="*/ 33876 h 160530"/>
                  <a:gd name="connsiteX5" fmla="*/ 103436 w 107379"/>
                  <a:gd name="connsiteY5" fmla="*/ 44058 h 160530"/>
                  <a:gd name="connsiteX6" fmla="*/ 106566 w 107379"/>
                  <a:gd name="connsiteY6" fmla="*/ 61377 h 160530"/>
                  <a:gd name="connsiteX7" fmla="*/ 103246 w 107379"/>
                  <a:gd name="connsiteY7" fmla="*/ 79647 h 160530"/>
                  <a:gd name="connsiteX8" fmla="*/ 105333 w 107379"/>
                  <a:gd name="connsiteY8" fmla="*/ 89067 h 160530"/>
                  <a:gd name="connsiteX9" fmla="*/ 96795 w 107379"/>
                  <a:gd name="connsiteY9" fmla="*/ 105244 h 160530"/>
                  <a:gd name="connsiteX10" fmla="*/ 87119 w 107379"/>
                  <a:gd name="connsiteY10" fmla="*/ 127796 h 160530"/>
                  <a:gd name="connsiteX11" fmla="*/ 77442 w 107379"/>
                  <a:gd name="connsiteY11" fmla="*/ 141499 h 160530"/>
                  <a:gd name="connsiteX12" fmla="*/ 72224 w 107379"/>
                  <a:gd name="connsiteY12" fmla="*/ 149873 h 160530"/>
                  <a:gd name="connsiteX13" fmla="*/ 68335 w 107379"/>
                  <a:gd name="connsiteY13" fmla="*/ 160531 h 160530"/>
                  <a:gd name="connsiteX14" fmla="*/ 68335 w 107379"/>
                  <a:gd name="connsiteY14" fmla="*/ 160531 h 160530"/>
                  <a:gd name="connsiteX15" fmla="*/ 52397 w 107379"/>
                  <a:gd name="connsiteY15" fmla="*/ 144925 h 160530"/>
                  <a:gd name="connsiteX16" fmla="*/ 41582 w 107379"/>
                  <a:gd name="connsiteY16" fmla="*/ 134838 h 160530"/>
                  <a:gd name="connsiteX17" fmla="*/ 28111 w 107379"/>
                  <a:gd name="connsiteY17" fmla="*/ 132079 h 160530"/>
                  <a:gd name="connsiteX18" fmla="*/ 10845 w 107379"/>
                  <a:gd name="connsiteY18" fmla="*/ 115902 h 160530"/>
                  <a:gd name="connsiteX19" fmla="*/ 6386 w 107379"/>
                  <a:gd name="connsiteY19" fmla="*/ 108099 h 160530"/>
                  <a:gd name="connsiteX20" fmla="*/ 6197 w 107379"/>
                  <a:gd name="connsiteY20" fmla="*/ 91066 h 160530"/>
                  <a:gd name="connsiteX21" fmla="*/ 2212 w 107379"/>
                  <a:gd name="connsiteY21" fmla="*/ 81169 h 160530"/>
                  <a:gd name="connsiteX22" fmla="*/ 884 w 107379"/>
                  <a:gd name="connsiteY22" fmla="*/ 72510 h 160530"/>
                  <a:gd name="connsiteX23" fmla="*/ 884 w 107379"/>
                  <a:gd name="connsiteY23" fmla="*/ 72510 h 160530"/>
                  <a:gd name="connsiteX24" fmla="*/ 2402 w 107379"/>
                  <a:gd name="connsiteY24" fmla="*/ 71654 h 160530"/>
                  <a:gd name="connsiteX25" fmla="*/ 410 w 107379"/>
                  <a:gd name="connsiteY25" fmla="*/ 62043 h 160530"/>
                  <a:gd name="connsiteX26" fmla="*/ 2022 w 107379"/>
                  <a:gd name="connsiteY26" fmla="*/ 55953 h 160530"/>
                  <a:gd name="connsiteX27" fmla="*/ 7050 w 107379"/>
                  <a:gd name="connsiteY27" fmla="*/ 55762 h 160530"/>
                  <a:gd name="connsiteX28" fmla="*/ 15304 w 107379"/>
                  <a:gd name="connsiteY28" fmla="*/ 49196 h 160530"/>
                  <a:gd name="connsiteX29" fmla="*/ 22893 w 107379"/>
                  <a:gd name="connsiteY29" fmla="*/ 47674 h 160530"/>
                  <a:gd name="connsiteX30" fmla="*/ 32190 w 107379"/>
                  <a:gd name="connsiteY30" fmla="*/ 39681 h 160530"/>
                  <a:gd name="connsiteX31" fmla="*/ 39211 w 107379"/>
                  <a:gd name="connsiteY31" fmla="*/ 36350 h 160530"/>
                  <a:gd name="connsiteX32" fmla="*/ 45092 w 107379"/>
                  <a:gd name="connsiteY32" fmla="*/ 29879 h 160530"/>
                  <a:gd name="connsiteX33" fmla="*/ 45851 w 107379"/>
                  <a:gd name="connsiteY33" fmla="*/ 25217 h 160530"/>
                  <a:gd name="connsiteX34" fmla="*/ 47559 w 107379"/>
                  <a:gd name="connsiteY34" fmla="*/ 20554 h 160530"/>
                  <a:gd name="connsiteX35" fmla="*/ 61599 w 107379"/>
                  <a:gd name="connsiteY35" fmla="*/ 14464 h 160530"/>
                  <a:gd name="connsiteX36" fmla="*/ 69189 w 107379"/>
                  <a:gd name="connsiteY36" fmla="*/ 4663 h 160530"/>
                  <a:gd name="connsiteX37" fmla="*/ 81901 w 107379"/>
                  <a:gd name="connsiteY37" fmla="*/ 95 h 160530"/>
                  <a:gd name="connsiteX38" fmla="*/ 81901 w 107379"/>
                  <a:gd name="connsiteY38" fmla="*/ 95 h 16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7379" h="160530">
                    <a:moveTo>
                      <a:pt x="82185" y="0"/>
                    </a:moveTo>
                    <a:lnTo>
                      <a:pt x="89395" y="7137"/>
                    </a:lnTo>
                    <a:cubicBezTo>
                      <a:pt x="94139" y="10848"/>
                      <a:pt x="96985" y="13417"/>
                      <a:pt x="98692" y="19222"/>
                    </a:cubicBezTo>
                    <a:cubicBezTo>
                      <a:pt x="99831" y="23218"/>
                      <a:pt x="98408" y="25407"/>
                      <a:pt x="102013" y="28262"/>
                    </a:cubicBezTo>
                    <a:cubicBezTo>
                      <a:pt x="103910" y="29784"/>
                      <a:pt x="105523" y="31687"/>
                      <a:pt x="106756" y="33876"/>
                    </a:cubicBezTo>
                    <a:cubicBezTo>
                      <a:pt x="109128" y="38063"/>
                      <a:pt x="104005" y="39681"/>
                      <a:pt x="103436" y="44058"/>
                    </a:cubicBezTo>
                    <a:cubicBezTo>
                      <a:pt x="102772" y="49577"/>
                      <a:pt x="105238" y="56143"/>
                      <a:pt x="106566" y="61377"/>
                    </a:cubicBezTo>
                    <a:cubicBezTo>
                      <a:pt x="104859" y="68418"/>
                      <a:pt x="107420" y="73271"/>
                      <a:pt x="103246" y="79647"/>
                    </a:cubicBezTo>
                    <a:cubicBezTo>
                      <a:pt x="100685" y="83358"/>
                      <a:pt x="104859" y="84976"/>
                      <a:pt x="105333" y="89067"/>
                    </a:cubicBezTo>
                    <a:cubicBezTo>
                      <a:pt x="106282" y="95824"/>
                      <a:pt x="100590" y="100296"/>
                      <a:pt x="96795" y="105244"/>
                    </a:cubicBezTo>
                    <a:cubicBezTo>
                      <a:pt x="91198" y="112476"/>
                      <a:pt x="89206" y="119137"/>
                      <a:pt x="87119" y="127796"/>
                    </a:cubicBezTo>
                    <a:cubicBezTo>
                      <a:pt x="86075" y="133887"/>
                      <a:pt x="80478" y="136646"/>
                      <a:pt x="77442" y="141499"/>
                    </a:cubicBezTo>
                    <a:cubicBezTo>
                      <a:pt x="75640" y="144354"/>
                      <a:pt x="73647" y="146638"/>
                      <a:pt x="72224" y="149873"/>
                    </a:cubicBezTo>
                    <a:cubicBezTo>
                      <a:pt x="70707" y="153394"/>
                      <a:pt x="69758" y="157105"/>
                      <a:pt x="68335" y="160531"/>
                    </a:cubicBezTo>
                    <a:lnTo>
                      <a:pt x="68335" y="160531"/>
                    </a:lnTo>
                    <a:lnTo>
                      <a:pt x="52397" y="144925"/>
                    </a:lnTo>
                    <a:cubicBezTo>
                      <a:pt x="51543" y="140452"/>
                      <a:pt x="43100" y="139786"/>
                      <a:pt x="41582" y="134838"/>
                    </a:cubicBezTo>
                    <a:cubicBezTo>
                      <a:pt x="39780" y="129033"/>
                      <a:pt x="32190" y="131032"/>
                      <a:pt x="28111" y="132079"/>
                    </a:cubicBezTo>
                    <a:cubicBezTo>
                      <a:pt x="12458" y="135885"/>
                      <a:pt x="22514" y="113333"/>
                      <a:pt x="10845" y="115902"/>
                    </a:cubicBezTo>
                    <a:cubicBezTo>
                      <a:pt x="1738" y="117900"/>
                      <a:pt x="3920" y="112857"/>
                      <a:pt x="6386" y="108099"/>
                    </a:cubicBezTo>
                    <a:cubicBezTo>
                      <a:pt x="10560" y="100201"/>
                      <a:pt x="1264" y="98298"/>
                      <a:pt x="6197" y="91066"/>
                    </a:cubicBezTo>
                    <a:cubicBezTo>
                      <a:pt x="9707" y="85927"/>
                      <a:pt x="6102" y="84976"/>
                      <a:pt x="2212" y="81169"/>
                    </a:cubicBezTo>
                    <a:lnTo>
                      <a:pt x="884" y="72510"/>
                    </a:lnTo>
                    <a:lnTo>
                      <a:pt x="884" y="72510"/>
                    </a:lnTo>
                    <a:cubicBezTo>
                      <a:pt x="1453" y="72225"/>
                      <a:pt x="2022" y="72034"/>
                      <a:pt x="2402" y="71654"/>
                    </a:cubicBezTo>
                    <a:cubicBezTo>
                      <a:pt x="5627" y="69084"/>
                      <a:pt x="-1772" y="66039"/>
                      <a:pt x="410" y="62043"/>
                    </a:cubicBezTo>
                    <a:cubicBezTo>
                      <a:pt x="1358" y="60235"/>
                      <a:pt x="410" y="56904"/>
                      <a:pt x="2022" y="55953"/>
                    </a:cubicBezTo>
                    <a:cubicBezTo>
                      <a:pt x="4109" y="54716"/>
                      <a:pt x="4774" y="55667"/>
                      <a:pt x="7050" y="55762"/>
                    </a:cubicBezTo>
                    <a:cubicBezTo>
                      <a:pt x="9517" y="55762"/>
                      <a:pt x="12837" y="50624"/>
                      <a:pt x="15304" y="49196"/>
                    </a:cubicBezTo>
                    <a:cubicBezTo>
                      <a:pt x="17960" y="47579"/>
                      <a:pt x="20237" y="48435"/>
                      <a:pt x="22893" y="47674"/>
                    </a:cubicBezTo>
                    <a:cubicBezTo>
                      <a:pt x="26973" y="46532"/>
                      <a:pt x="28016" y="41679"/>
                      <a:pt x="32190" y="39681"/>
                    </a:cubicBezTo>
                    <a:lnTo>
                      <a:pt x="39211" y="36350"/>
                    </a:lnTo>
                    <a:cubicBezTo>
                      <a:pt x="42626" y="34732"/>
                      <a:pt x="42815" y="32354"/>
                      <a:pt x="45092" y="29879"/>
                    </a:cubicBezTo>
                    <a:cubicBezTo>
                      <a:pt x="46515" y="28642"/>
                      <a:pt x="48223" y="25883"/>
                      <a:pt x="45851" y="25217"/>
                    </a:cubicBezTo>
                    <a:cubicBezTo>
                      <a:pt x="42341" y="24265"/>
                      <a:pt x="45282" y="20744"/>
                      <a:pt x="47559" y="20554"/>
                    </a:cubicBezTo>
                    <a:cubicBezTo>
                      <a:pt x="51638" y="20078"/>
                      <a:pt x="59512" y="18461"/>
                      <a:pt x="61599" y="14464"/>
                    </a:cubicBezTo>
                    <a:cubicBezTo>
                      <a:pt x="64066" y="9801"/>
                      <a:pt x="63781" y="7042"/>
                      <a:pt x="69189" y="4663"/>
                    </a:cubicBezTo>
                    <a:cubicBezTo>
                      <a:pt x="74406" y="2379"/>
                      <a:pt x="81901" y="7708"/>
                      <a:pt x="81901" y="95"/>
                    </a:cubicBezTo>
                    <a:lnTo>
                      <a:pt x="81901" y="95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647C8263-1EB0-7DD7-6CAC-77146074A82A}"/>
                  </a:ext>
                </a:extLst>
              </p:cNvPr>
              <p:cNvSpPr/>
              <p:nvPr/>
            </p:nvSpPr>
            <p:spPr>
              <a:xfrm>
                <a:off x="5559314" y="2147514"/>
                <a:ext cx="376815" cy="728953"/>
              </a:xfrm>
              <a:custGeom>
                <a:avLst/>
                <a:gdLst>
                  <a:gd name="connsiteX0" fmla="*/ 84073 w 376815"/>
                  <a:gd name="connsiteY0" fmla="*/ 381 h 728953"/>
                  <a:gd name="connsiteX1" fmla="*/ 85401 w 376815"/>
                  <a:gd name="connsiteY1" fmla="*/ 9040 h 728953"/>
                  <a:gd name="connsiteX2" fmla="*/ 89386 w 376815"/>
                  <a:gd name="connsiteY2" fmla="*/ 18936 h 728953"/>
                  <a:gd name="connsiteX3" fmla="*/ 89576 w 376815"/>
                  <a:gd name="connsiteY3" fmla="*/ 35970 h 728953"/>
                  <a:gd name="connsiteX4" fmla="*/ 94034 w 376815"/>
                  <a:gd name="connsiteY4" fmla="*/ 43772 h 728953"/>
                  <a:gd name="connsiteX5" fmla="*/ 111300 w 376815"/>
                  <a:gd name="connsiteY5" fmla="*/ 59949 h 728953"/>
                  <a:gd name="connsiteX6" fmla="*/ 124771 w 376815"/>
                  <a:gd name="connsiteY6" fmla="*/ 62709 h 728953"/>
                  <a:gd name="connsiteX7" fmla="*/ 135586 w 376815"/>
                  <a:gd name="connsiteY7" fmla="*/ 72795 h 728953"/>
                  <a:gd name="connsiteX8" fmla="*/ 151524 w 376815"/>
                  <a:gd name="connsiteY8" fmla="*/ 88401 h 728953"/>
                  <a:gd name="connsiteX9" fmla="*/ 151524 w 376815"/>
                  <a:gd name="connsiteY9" fmla="*/ 88401 h 728953"/>
                  <a:gd name="connsiteX10" fmla="*/ 152662 w 376815"/>
                  <a:gd name="connsiteY10" fmla="*/ 118661 h 728953"/>
                  <a:gd name="connsiteX11" fmla="*/ 171826 w 376815"/>
                  <a:gd name="connsiteY11" fmla="*/ 131032 h 728953"/>
                  <a:gd name="connsiteX12" fmla="*/ 161485 w 376815"/>
                  <a:gd name="connsiteY12" fmla="*/ 152442 h 728953"/>
                  <a:gd name="connsiteX13" fmla="*/ 164236 w 376815"/>
                  <a:gd name="connsiteY13" fmla="*/ 160340 h 728953"/>
                  <a:gd name="connsiteX14" fmla="*/ 165849 w 376815"/>
                  <a:gd name="connsiteY14" fmla="*/ 173091 h 728953"/>
                  <a:gd name="connsiteX15" fmla="*/ 171256 w 376815"/>
                  <a:gd name="connsiteY15" fmla="*/ 188126 h 728953"/>
                  <a:gd name="connsiteX16" fmla="*/ 175336 w 376815"/>
                  <a:gd name="connsiteY16" fmla="*/ 198879 h 728953"/>
                  <a:gd name="connsiteX17" fmla="*/ 175810 w 376815"/>
                  <a:gd name="connsiteY17" fmla="*/ 208775 h 728953"/>
                  <a:gd name="connsiteX18" fmla="*/ 175620 w 376815"/>
                  <a:gd name="connsiteY18" fmla="*/ 225238 h 728953"/>
                  <a:gd name="connsiteX19" fmla="*/ 174008 w 376815"/>
                  <a:gd name="connsiteY19" fmla="*/ 239797 h 728953"/>
                  <a:gd name="connsiteX20" fmla="*/ 184064 w 376815"/>
                  <a:gd name="connsiteY20" fmla="*/ 245030 h 728953"/>
                  <a:gd name="connsiteX21" fmla="*/ 192317 w 376815"/>
                  <a:gd name="connsiteY21" fmla="*/ 251596 h 728953"/>
                  <a:gd name="connsiteX22" fmla="*/ 225995 w 376815"/>
                  <a:gd name="connsiteY22" fmla="*/ 284426 h 728953"/>
                  <a:gd name="connsiteX23" fmla="*/ 248194 w 376815"/>
                  <a:gd name="connsiteY23" fmla="*/ 287090 h 728953"/>
                  <a:gd name="connsiteX24" fmla="*/ 270488 w 376815"/>
                  <a:gd name="connsiteY24" fmla="*/ 297367 h 728953"/>
                  <a:gd name="connsiteX25" fmla="*/ 272765 w 376815"/>
                  <a:gd name="connsiteY25" fmla="*/ 305741 h 728953"/>
                  <a:gd name="connsiteX26" fmla="*/ 282821 w 376815"/>
                  <a:gd name="connsiteY26" fmla="*/ 305455 h 728953"/>
                  <a:gd name="connsiteX27" fmla="*/ 296481 w 376815"/>
                  <a:gd name="connsiteY27" fmla="*/ 318492 h 728953"/>
                  <a:gd name="connsiteX28" fmla="*/ 307960 w 376815"/>
                  <a:gd name="connsiteY28" fmla="*/ 330672 h 728953"/>
                  <a:gd name="connsiteX29" fmla="*/ 329970 w 376815"/>
                  <a:gd name="connsiteY29" fmla="*/ 332290 h 728953"/>
                  <a:gd name="connsiteX30" fmla="*/ 349512 w 376815"/>
                  <a:gd name="connsiteY30" fmla="*/ 342472 h 728953"/>
                  <a:gd name="connsiteX31" fmla="*/ 355584 w 376815"/>
                  <a:gd name="connsiteY31" fmla="*/ 348562 h 728953"/>
                  <a:gd name="connsiteX32" fmla="*/ 355584 w 376815"/>
                  <a:gd name="connsiteY32" fmla="*/ 348562 h 728953"/>
                  <a:gd name="connsiteX33" fmla="*/ 364122 w 376815"/>
                  <a:gd name="connsiteY33" fmla="*/ 365214 h 728953"/>
                  <a:gd name="connsiteX34" fmla="*/ 367727 w 376815"/>
                  <a:gd name="connsiteY34" fmla="*/ 372351 h 728953"/>
                  <a:gd name="connsiteX35" fmla="*/ 369245 w 376815"/>
                  <a:gd name="connsiteY35" fmla="*/ 384055 h 728953"/>
                  <a:gd name="connsiteX36" fmla="*/ 365830 w 376815"/>
                  <a:gd name="connsiteY36" fmla="*/ 394428 h 728953"/>
                  <a:gd name="connsiteX37" fmla="*/ 366683 w 376815"/>
                  <a:gd name="connsiteY37" fmla="*/ 412222 h 728953"/>
                  <a:gd name="connsiteX38" fmla="*/ 368770 w 376815"/>
                  <a:gd name="connsiteY38" fmla="*/ 418312 h 728953"/>
                  <a:gd name="connsiteX39" fmla="*/ 372186 w 376815"/>
                  <a:gd name="connsiteY39" fmla="*/ 428875 h 728953"/>
                  <a:gd name="connsiteX40" fmla="*/ 376265 w 376815"/>
                  <a:gd name="connsiteY40" fmla="*/ 436773 h 728953"/>
                  <a:gd name="connsiteX41" fmla="*/ 376265 w 376815"/>
                  <a:gd name="connsiteY41" fmla="*/ 451332 h 728953"/>
                  <a:gd name="connsiteX42" fmla="*/ 376455 w 376815"/>
                  <a:gd name="connsiteY42" fmla="*/ 466176 h 728953"/>
                  <a:gd name="connsiteX43" fmla="*/ 375980 w 376815"/>
                  <a:gd name="connsiteY43" fmla="*/ 476073 h 728953"/>
                  <a:gd name="connsiteX44" fmla="*/ 372850 w 376815"/>
                  <a:gd name="connsiteY44" fmla="*/ 492440 h 728953"/>
                  <a:gd name="connsiteX45" fmla="*/ 370573 w 376815"/>
                  <a:gd name="connsiteY45" fmla="*/ 505667 h 728953"/>
                  <a:gd name="connsiteX46" fmla="*/ 370573 w 376815"/>
                  <a:gd name="connsiteY46" fmla="*/ 505667 h 728953"/>
                  <a:gd name="connsiteX47" fmla="*/ 360232 w 376815"/>
                  <a:gd name="connsiteY47" fmla="*/ 514421 h 728953"/>
                  <a:gd name="connsiteX48" fmla="*/ 356248 w 376815"/>
                  <a:gd name="connsiteY48" fmla="*/ 537164 h 728953"/>
                  <a:gd name="connsiteX49" fmla="*/ 361655 w 376815"/>
                  <a:gd name="connsiteY49" fmla="*/ 547060 h 728953"/>
                  <a:gd name="connsiteX50" fmla="*/ 363742 w 376815"/>
                  <a:gd name="connsiteY50" fmla="*/ 558955 h 728953"/>
                  <a:gd name="connsiteX51" fmla="*/ 366399 w 376815"/>
                  <a:gd name="connsiteY51" fmla="*/ 576940 h 728953"/>
                  <a:gd name="connsiteX52" fmla="*/ 362414 w 376815"/>
                  <a:gd name="connsiteY52" fmla="*/ 585028 h 728953"/>
                  <a:gd name="connsiteX53" fmla="*/ 365545 w 376815"/>
                  <a:gd name="connsiteY53" fmla="*/ 591974 h 728953"/>
                  <a:gd name="connsiteX54" fmla="*/ 364691 w 376815"/>
                  <a:gd name="connsiteY54" fmla="*/ 606629 h 728953"/>
                  <a:gd name="connsiteX55" fmla="*/ 360612 w 376815"/>
                  <a:gd name="connsiteY55" fmla="*/ 620617 h 728953"/>
                  <a:gd name="connsiteX56" fmla="*/ 347520 w 376815"/>
                  <a:gd name="connsiteY56" fmla="*/ 637460 h 728953"/>
                  <a:gd name="connsiteX57" fmla="*/ 347330 w 376815"/>
                  <a:gd name="connsiteY57" fmla="*/ 661059 h 728953"/>
                  <a:gd name="connsiteX58" fmla="*/ 345148 w 376815"/>
                  <a:gd name="connsiteY58" fmla="*/ 671431 h 728953"/>
                  <a:gd name="connsiteX59" fmla="*/ 345148 w 376815"/>
                  <a:gd name="connsiteY59" fmla="*/ 671431 h 728953"/>
                  <a:gd name="connsiteX60" fmla="*/ 339741 w 376815"/>
                  <a:gd name="connsiteY60" fmla="*/ 676379 h 728953"/>
                  <a:gd name="connsiteX61" fmla="*/ 316309 w 376815"/>
                  <a:gd name="connsiteY61" fmla="*/ 698360 h 728953"/>
                  <a:gd name="connsiteX62" fmla="*/ 295343 w 376815"/>
                  <a:gd name="connsiteY62" fmla="*/ 716535 h 728953"/>
                  <a:gd name="connsiteX63" fmla="*/ 267926 w 376815"/>
                  <a:gd name="connsiteY63" fmla="*/ 726051 h 728953"/>
                  <a:gd name="connsiteX64" fmla="*/ 261475 w 376815"/>
                  <a:gd name="connsiteY64" fmla="*/ 725671 h 728953"/>
                  <a:gd name="connsiteX65" fmla="*/ 259957 w 376815"/>
                  <a:gd name="connsiteY65" fmla="*/ 715489 h 728953"/>
                  <a:gd name="connsiteX66" fmla="*/ 256163 w 376815"/>
                  <a:gd name="connsiteY66" fmla="*/ 707496 h 728953"/>
                  <a:gd name="connsiteX67" fmla="*/ 253791 w 376815"/>
                  <a:gd name="connsiteY67" fmla="*/ 697123 h 728953"/>
                  <a:gd name="connsiteX68" fmla="*/ 252558 w 376815"/>
                  <a:gd name="connsiteY68" fmla="*/ 665817 h 728953"/>
                  <a:gd name="connsiteX69" fmla="*/ 257586 w 376815"/>
                  <a:gd name="connsiteY69" fmla="*/ 651638 h 728953"/>
                  <a:gd name="connsiteX70" fmla="*/ 259199 w 376815"/>
                  <a:gd name="connsiteY70" fmla="*/ 643264 h 728953"/>
                  <a:gd name="connsiteX71" fmla="*/ 255878 w 376815"/>
                  <a:gd name="connsiteY71" fmla="*/ 635937 h 728953"/>
                  <a:gd name="connsiteX72" fmla="*/ 247625 w 376815"/>
                  <a:gd name="connsiteY72" fmla="*/ 642408 h 728953"/>
                  <a:gd name="connsiteX73" fmla="*/ 246202 w 376815"/>
                  <a:gd name="connsiteY73" fmla="*/ 653541 h 728953"/>
                  <a:gd name="connsiteX74" fmla="*/ 237474 w 376815"/>
                  <a:gd name="connsiteY74" fmla="*/ 659060 h 728953"/>
                  <a:gd name="connsiteX75" fmla="*/ 229790 w 376815"/>
                  <a:gd name="connsiteY75" fmla="*/ 653161 h 728953"/>
                  <a:gd name="connsiteX76" fmla="*/ 216603 w 376815"/>
                  <a:gd name="connsiteY76" fmla="*/ 641076 h 728953"/>
                  <a:gd name="connsiteX77" fmla="*/ 216603 w 376815"/>
                  <a:gd name="connsiteY77" fmla="*/ 627088 h 728953"/>
                  <a:gd name="connsiteX78" fmla="*/ 218311 w 376815"/>
                  <a:gd name="connsiteY78" fmla="*/ 616240 h 728953"/>
                  <a:gd name="connsiteX79" fmla="*/ 223339 w 376815"/>
                  <a:gd name="connsiteY79" fmla="*/ 598826 h 728953"/>
                  <a:gd name="connsiteX80" fmla="*/ 235671 w 376815"/>
                  <a:gd name="connsiteY80" fmla="*/ 593307 h 728953"/>
                  <a:gd name="connsiteX81" fmla="*/ 235861 w 376815"/>
                  <a:gd name="connsiteY81" fmla="*/ 583791 h 728953"/>
                  <a:gd name="connsiteX82" fmla="*/ 230169 w 376815"/>
                  <a:gd name="connsiteY82" fmla="*/ 577225 h 728953"/>
                  <a:gd name="connsiteX83" fmla="*/ 227038 w 376815"/>
                  <a:gd name="connsiteY83" fmla="*/ 566092 h 728953"/>
                  <a:gd name="connsiteX84" fmla="*/ 227038 w 376815"/>
                  <a:gd name="connsiteY84" fmla="*/ 551533 h 728953"/>
                  <a:gd name="connsiteX85" fmla="*/ 224287 w 376815"/>
                  <a:gd name="connsiteY85" fmla="*/ 544205 h 728953"/>
                  <a:gd name="connsiteX86" fmla="*/ 216698 w 376815"/>
                  <a:gd name="connsiteY86" fmla="*/ 535356 h 728953"/>
                  <a:gd name="connsiteX87" fmla="*/ 212144 w 376815"/>
                  <a:gd name="connsiteY87" fmla="*/ 526411 h 728953"/>
                  <a:gd name="connsiteX88" fmla="*/ 203037 w 376815"/>
                  <a:gd name="connsiteY88" fmla="*/ 523176 h 728953"/>
                  <a:gd name="connsiteX89" fmla="*/ 198958 w 376815"/>
                  <a:gd name="connsiteY89" fmla="*/ 517847 h 728953"/>
                  <a:gd name="connsiteX90" fmla="*/ 190799 w 376815"/>
                  <a:gd name="connsiteY90" fmla="*/ 513660 h 728953"/>
                  <a:gd name="connsiteX91" fmla="*/ 183115 w 376815"/>
                  <a:gd name="connsiteY91" fmla="*/ 507855 h 728953"/>
                  <a:gd name="connsiteX92" fmla="*/ 170782 w 376815"/>
                  <a:gd name="connsiteY92" fmla="*/ 501955 h 728953"/>
                  <a:gd name="connsiteX93" fmla="*/ 168980 w 376815"/>
                  <a:gd name="connsiteY93" fmla="*/ 493106 h 728953"/>
                  <a:gd name="connsiteX94" fmla="*/ 168980 w 376815"/>
                  <a:gd name="connsiteY94" fmla="*/ 493106 h 728953"/>
                  <a:gd name="connsiteX95" fmla="*/ 167462 w 376815"/>
                  <a:gd name="connsiteY95" fmla="*/ 488158 h 728953"/>
                  <a:gd name="connsiteX96" fmla="*/ 172774 w 376815"/>
                  <a:gd name="connsiteY96" fmla="*/ 485874 h 728953"/>
                  <a:gd name="connsiteX97" fmla="*/ 174102 w 376815"/>
                  <a:gd name="connsiteY97" fmla="*/ 480450 h 728953"/>
                  <a:gd name="connsiteX98" fmla="*/ 175146 w 376815"/>
                  <a:gd name="connsiteY98" fmla="*/ 477976 h 728953"/>
                  <a:gd name="connsiteX99" fmla="*/ 175146 w 376815"/>
                  <a:gd name="connsiteY99" fmla="*/ 477976 h 728953"/>
                  <a:gd name="connsiteX100" fmla="*/ 182546 w 376815"/>
                  <a:gd name="connsiteY100" fmla="*/ 475311 h 728953"/>
                  <a:gd name="connsiteX101" fmla="*/ 187953 w 376815"/>
                  <a:gd name="connsiteY101" fmla="*/ 473884 h 728953"/>
                  <a:gd name="connsiteX102" fmla="*/ 191938 w 376815"/>
                  <a:gd name="connsiteY102" fmla="*/ 474360 h 728953"/>
                  <a:gd name="connsiteX103" fmla="*/ 198958 w 376815"/>
                  <a:gd name="connsiteY103" fmla="*/ 476929 h 728953"/>
                  <a:gd name="connsiteX104" fmla="*/ 204555 w 376815"/>
                  <a:gd name="connsiteY104" fmla="*/ 469887 h 728953"/>
                  <a:gd name="connsiteX105" fmla="*/ 210816 w 376815"/>
                  <a:gd name="connsiteY105" fmla="*/ 458849 h 728953"/>
                  <a:gd name="connsiteX106" fmla="*/ 210816 w 376815"/>
                  <a:gd name="connsiteY106" fmla="*/ 452569 h 728953"/>
                  <a:gd name="connsiteX107" fmla="*/ 215465 w 376815"/>
                  <a:gd name="connsiteY107" fmla="*/ 454662 h 728953"/>
                  <a:gd name="connsiteX108" fmla="*/ 221916 w 376815"/>
                  <a:gd name="connsiteY108" fmla="*/ 453425 h 728953"/>
                  <a:gd name="connsiteX109" fmla="*/ 223434 w 376815"/>
                  <a:gd name="connsiteY109" fmla="*/ 441435 h 728953"/>
                  <a:gd name="connsiteX110" fmla="*/ 220777 w 376815"/>
                  <a:gd name="connsiteY110" fmla="*/ 421072 h 728953"/>
                  <a:gd name="connsiteX111" fmla="*/ 216413 w 376815"/>
                  <a:gd name="connsiteY111" fmla="*/ 416409 h 728953"/>
                  <a:gd name="connsiteX112" fmla="*/ 213378 w 376815"/>
                  <a:gd name="connsiteY112" fmla="*/ 406988 h 728953"/>
                  <a:gd name="connsiteX113" fmla="*/ 213093 w 376815"/>
                  <a:gd name="connsiteY113" fmla="*/ 395189 h 728953"/>
                  <a:gd name="connsiteX114" fmla="*/ 216603 w 376815"/>
                  <a:gd name="connsiteY114" fmla="*/ 380630 h 728953"/>
                  <a:gd name="connsiteX115" fmla="*/ 212998 w 376815"/>
                  <a:gd name="connsiteY115" fmla="*/ 356079 h 728953"/>
                  <a:gd name="connsiteX116" fmla="*/ 198768 w 376815"/>
                  <a:gd name="connsiteY116" fmla="*/ 335145 h 728953"/>
                  <a:gd name="connsiteX117" fmla="*/ 184348 w 376815"/>
                  <a:gd name="connsiteY117" fmla="*/ 329625 h 728953"/>
                  <a:gd name="connsiteX118" fmla="*/ 176284 w 376815"/>
                  <a:gd name="connsiteY118" fmla="*/ 327437 h 728953"/>
                  <a:gd name="connsiteX119" fmla="*/ 163193 w 376815"/>
                  <a:gd name="connsiteY119" fmla="*/ 310975 h 728953"/>
                  <a:gd name="connsiteX120" fmla="*/ 150670 w 376815"/>
                  <a:gd name="connsiteY120" fmla="*/ 293846 h 728953"/>
                  <a:gd name="connsiteX121" fmla="*/ 149532 w 376815"/>
                  <a:gd name="connsiteY121" fmla="*/ 282047 h 728953"/>
                  <a:gd name="connsiteX122" fmla="*/ 148868 w 376815"/>
                  <a:gd name="connsiteY122" fmla="*/ 276052 h 728953"/>
                  <a:gd name="connsiteX123" fmla="*/ 152662 w 376815"/>
                  <a:gd name="connsiteY123" fmla="*/ 268249 h 728953"/>
                  <a:gd name="connsiteX124" fmla="*/ 149911 w 376815"/>
                  <a:gd name="connsiteY124" fmla="*/ 258638 h 728953"/>
                  <a:gd name="connsiteX125" fmla="*/ 156078 w 376815"/>
                  <a:gd name="connsiteY125" fmla="*/ 252548 h 728953"/>
                  <a:gd name="connsiteX126" fmla="*/ 146781 w 376815"/>
                  <a:gd name="connsiteY126" fmla="*/ 248646 h 728953"/>
                  <a:gd name="connsiteX127" fmla="*/ 129989 w 376815"/>
                  <a:gd name="connsiteY127" fmla="*/ 246363 h 728953"/>
                  <a:gd name="connsiteX128" fmla="*/ 127902 w 376815"/>
                  <a:gd name="connsiteY128" fmla="*/ 237608 h 728953"/>
                  <a:gd name="connsiteX129" fmla="*/ 128281 w 376815"/>
                  <a:gd name="connsiteY129" fmla="*/ 229615 h 728953"/>
                  <a:gd name="connsiteX130" fmla="*/ 113862 w 376815"/>
                  <a:gd name="connsiteY130" fmla="*/ 223715 h 728953"/>
                  <a:gd name="connsiteX131" fmla="*/ 102003 w 376815"/>
                  <a:gd name="connsiteY131" fmla="*/ 214104 h 728953"/>
                  <a:gd name="connsiteX132" fmla="*/ 98588 w 376815"/>
                  <a:gd name="connsiteY132" fmla="*/ 209061 h 728953"/>
                  <a:gd name="connsiteX133" fmla="*/ 86255 w 376815"/>
                  <a:gd name="connsiteY133" fmla="*/ 206587 h 728953"/>
                  <a:gd name="connsiteX134" fmla="*/ 80089 w 376815"/>
                  <a:gd name="connsiteY134" fmla="*/ 201543 h 728953"/>
                  <a:gd name="connsiteX135" fmla="*/ 73733 w 376815"/>
                  <a:gd name="connsiteY135" fmla="*/ 211820 h 728953"/>
                  <a:gd name="connsiteX136" fmla="*/ 65005 w 376815"/>
                  <a:gd name="connsiteY136" fmla="*/ 207919 h 728953"/>
                  <a:gd name="connsiteX137" fmla="*/ 63772 w 376815"/>
                  <a:gd name="connsiteY137" fmla="*/ 200116 h 728953"/>
                  <a:gd name="connsiteX138" fmla="*/ 68041 w 376815"/>
                  <a:gd name="connsiteY138" fmla="*/ 189649 h 728953"/>
                  <a:gd name="connsiteX139" fmla="*/ 67566 w 376815"/>
                  <a:gd name="connsiteY139" fmla="*/ 175851 h 728953"/>
                  <a:gd name="connsiteX140" fmla="*/ 69084 w 376815"/>
                  <a:gd name="connsiteY140" fmla="*/ 165669 h 728953"/>
                  <a:gd name="connsiteX141" fmla="*/ 57795 w 376815"/>
                  <a:gd name="connsiteY141" fmla="*/ 162434 h 728953"/>
                  <a:gd name="connsiteX142" fmla="*/ 43470 w 376815"/>
                  <a:gd name="connsiteY142" fmla="*/ 146733 h 728953"/>
                  <a:gd name="connsiteX143" fmla="*/ 40339 w 376815"/>
                  <a:gd name="connsiteY143" fmla="*/ 131698 h 728953"/>
                  <a:gd name="connsiteX144" fmla="*/ 40150 w 376815"/>
                  <a:gd name="connsiteY144" fmla="*/ 131508 h 728953"/>
                  <a:gd name="connsiteX145" fmla="*/ 32370 w 376815"/>
                  <a:gd name="connsiteY145" fmla="*/ 125132 h 728953"/>
                  <a:gd name="connsiteX146" fmla="*/ 37968 w 376815"/>
                  <a:gd name="connsiteY146" fmla="*/ 109717 h 728953"/>
                  <a:gd name="connsiteX147" fmla="*/ 34268 w 376815"/>
                  <a:gd name="connsiteY147" fmla="*/ 113142 h 728953"/>
                  <a:gd name="connsiteX148" fmla="*/ 24402 w 376815"/>
                  <a:gd name="connsiteY148" fmla="*/ 121611 h 728953"/>
                  <a:gd name="connsiteX149" fmla="*/ 24402 w 376815"/>
                  <a:gd name="connsiteY149" fmla="*/ 121611 h 728953"/>
                  <a:gd name="connsiteX150" fmla="*/ 27153 w 376815"/>
                  <a:gd name="connsiteY150" fmla="*/ 112666 h 728953"/>
                  <a:gd name="connsiteX151" fmla="*/ 28196 w 376815"/>
                  <a:gd name="connsiteY151" fmla="*/ 105910 h 728953"/>
                  <a:gd name="connsiteX152" fmla="*/ 32750 w 376815"/>
                  <a:gd name="connsiteY152" fmla="*/ 103151 h 728953"/>
                  <a:gd name="connsiteX153" fmla="*/ 33035 w 376815"/>
                  <a:gd name="connsiteY153" fmla="*/ 102675 h 728953"/>
                  <a:gd name="connsiteX154" fmla="*/ 31991 w 376815"/>
                  <a:gd name="connsiteY154" fmla="*/ 95538 h 728953"/>
                  <a:gd name="connsiteX155" fmla="*/ 27437 w 376815"/>
                  <a:gd name="connsiteY155" fmla="*/ 92208 h 728953"/>
                  <a:gd name="connsiteX156" fmla="*/ 21 w 376815"/>
                  <a:gd name="connsiteY156" fmla="*/ 112666 h 728953"/>
                  <a:gd name="connsiteX157" fmla="*/ 2961 w 376815"/>
                  <a:gd name="connsiteY157" fmla="*/ 109621 h 728953"/>
                  <a:gd name="connsiteX158" fmla="*/ 15863 w 376815"/>
                  <a:gd name="connsiteY158" fmla="*/ 96394 h 728953"/>
                  <a:gd name="connsiteX159" fmla="*/ 26204 w 376815"/>
                  <a:gd name="connsiteY159" fmla="*/ 82406 h 728953"/>
                  <a:gd name="connsiteX160" fmla="*/ 34457 w 376815"/>
                  <a:gd name="connsiteY160" fmla="*/ 63946 h 728953"/>
                  <a:gd name="connsiteX161" fmla="*/ 28101 w 376815"/>
                  <a:gd name="connsiteY161" fmla="*/ 55762 h 728953"/>
                  <a:gd name="connsiteX162" fmla="*/ 40055 w 376815"/>
                  <a:gd name="connsiteY162" fmla="*/ 43772 h 728953"/>
                  <a:gd name="connsiteX163" fmla="*/ 39011 w 376815"/>
                  <a:gd name="connsiteY163" fmla="*/ 32829 h 728953"/>
                  <a:gd name="connsiteX164" fmla="*/ 44039 w 376815"/>
                  <a:gd name="connsiteY164" fmla="*/ 24455 h 728953"/>
                  <a:gd name="connsiteX165" fmla="*/ 47929 w 376815"/>
                  <a:gd name="connsiteY165" fmla="*/ 17319 h 728953"/>
                  <a:gd name="connsiteX166" fmla="*/ 55044 w 376815"/>
                  <a:gd name="connsiteY166" fmla="*/ 8374 h 728953"/>
                  <a:gd name="connsiteX167" fmla="*/ 66997 w 376815"/>
                  <a:gd name="connsiteY167" fmla="*/ 2284 h 728953"/>
                  <a:gd name="connsiteX168" fmla="*/ 83694 w 376815"/>
                  <a:gd name="connsiteY168" fmla="*/ 0 h 728953"/>
                  <a:gd name="connsiteX169" fmla="*/ 83694 w 376815"/>
                  <a:gd name="connsiteY169" fmla="*/ 0 h 728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</a:cxnLst>
                <a:rect l="l" t="t" r="r" b="b"/>
                <a:pathLst>
                  <a:path w="376815" h="728953">
                    <a:moveTo>
                      <a:pt x="84073" y="381"/>
                    </a:moveTo>
                    <a:lnTo>
                      <a:pt x="85401" y="9040"/>
                    </a:lnTo>
                    <a:cubicBezTo>
                      <a:pt x="89196" y="12846"/>
                      <a:pt x="92896" y="13798"/>
                      <a:pt x="89386" y="18936"/>
                    </a:cubicBezTo>
                    <a:cubicBezTo>
                      <a:pt x="84453" y="26073"/>
                      <a:pt x="93750" y="27976"/>
                      <a:pt x="89576" y="35970"/>
                    </a:cubicBezTo>
                    <a:cubicBezTo>
                      <a:pt x="87109" y="40632"/>
                      <a:pt x="84927" y="45771"/>
                      <a:pt x="94034" y="43772"/>
                    </a:cubicBezTo>
                    <a:cubicBezTo>
                      <a:pt x="105703" y="41203"/>
                      <a:pt x="95647" y="63755"/>
                      <a:pt x="111300" y="59949"/>
                    </a:cubicBezTo>
                    <a:cubicBezTo>
                      <a:pt x="115379" y="58998"/>
                      <a:pt x="122969" y="56999"/>
                      <a:pt x="124771" y="62709"/>
                    </a:cubicBezTo>
                    <a:cubicBezTo>
                      <a:pt x="126289" y="67562"/>
                      <a:pt x="134732" y="68323"/>
                      <a:pt x="135586" y="72795"/>
                    </a:cubicBezTo>
                    <a:lnTo>
                      <a:pt x="151524" y="88401"/>
                    </a:lnTo>
                    <a:lnTo>
                      <a:pt x="151524" y="88401"/>
                    </a:lnTo>
                    <a:cubicBezTo>
                      <a:pt x="150291" y="93445"/>
                      <a:pt x="142986" y="118090"/>
                      <a:pt x="152662" y="118661"/>
                    </a:cubicBezTo>
                    <a:cubicBezTo>
                      <a:pt x="163857" y="119327"/>
                      <a:pt x="165469" y="123039"/>
                      <a:pt x="171826" y="131032"/>
                    </a:cubicBezTo>
                    <a:cubicBezTo>
                      <a:pt x="185012" y="147684"/>
                      <a:pt x="164141" y="138740"/>
                      <a:pt x="161485" y="152442"/>
                    </a:cubicBezTo>
                    <a:cubicBezTo>
                      <a:pt x="160821" y="155963"/>
                      <a:pt x="164236" y="157200"/>
                      <a:pt x="164236" y="160340"/>
                    </a:cubicBezTo>
                    <a:cubicBezTo>
                      <a:pt x="164236" y="164051"/>
                      <a:pt x="161959" y="170332"/>
                      <a:pt x="165849" y="173091"/>
                    </a:cubicBezTo>
                    <a:cubicBezTo>
                      <a:pt x="169644" y="175756"/>
                      <a:pt x="173628" y="183273"/>
                      <a:pt x="171256" y="188126"/>
                    </a:cubicBezTo>
                    <a:cubicBezTo>
                      <a:pt x="169074" y="194597"/>
                      <a:pt x="175336" y="193836"/>
                      <a:pt x="175336" y="198879"/>
                    </a:cubicBezTo>
                    <a:cubicBezTo>
                      <a:pt x="175336" y="203922"/>
                      <a:pt x="172679" y="203922"/>
                      <a:pt x="175810" y="208775"/>
                    </a:cubicBezTo>
                    <a:cubicBezTo>
                      <a:pt x="181123" y="217054"/>
                      <a:pt x="176569" y="216673"/>
                      <a:pt x="175620" y="225238"/>
                    </a:cubicBezTo>
                    <a:lnTo>
                      <a:pt x="174008" y="239797"/>
                    </a:lnTo>
                    <a:cubicBezTo>
                      <a:pt x="172585" y="252738"/>
                      <a:pt x="180933" y="239511"/>
                      <a:pt x="184064" y="245030"/>
                    </a:cubicBezTo>
                    <a:cubicBezTo>
                      <a:pt x="187194" y="250645"/>
                      <a:pt x="183305" y="252928"/>
                      <a:pt x="192317" y="251596"/>
                    </a:cubicBezTo>
                    <a:cubicBezTo>
                      <a:pt x="199717" y="250550"/>
                      <a:pt x="220208" y="279002"/>
                      <a:pt x="225995" y="284426"/>
                    </a:cubicBezTo>
                    <a:cubicBezTo>
                      <a:pt x="233584" y="291658"/>
                      <a:pt x="238897" y="273197"/>
                      <a:pt x="248194" y="287090"/>
                    </a:cubicBezTo>
                    <a:cubicBezTo>
                      <a:pt x="255119" y="297462"/>
                      <a:pt x="261381" y="286900"/>
                      <a:pt x="270488" y="297367"/>
                    </a:cubicBezTo>
                    <a:cubicBezTo>
                      <a:pt x="270108" y="299460"/>
                      <a:pt x="270488" y="304789"/>
                      <a:pt x="272765" y="305741"/>
                    </a:cubicBezTo>
                    <a:cubicBezTo>
                      <a:pt x="275611" y="306883"/>
                      <a:pt x="279121" y="299460"/>
                      <a:pt x="282821" y="305455"/>
                    </a:cubicBezTo>
                    <a:cubicBezTo>
                      <a:pt x="286520" y="311450"/>
                      <a:pt x="289651" y="315352"/>
                      <a:pt x="296481" y="318492"/>
                    </a:cubicBezTo>
                    <a:cubicBezTo>
                      <a:pt x="301415" y="320776"/>
                      <a:pt x="303122" y="329530"/>
                      <a:pt x="307960" y="330672"/>
                    </a:cubicBezTo>
                    <a:cubicBezTo>
                      <a:pt x="317352" y="332861"/>
                      <a:pt x="322665" y="322489"/>
                      <a:pt x="329970" y="332290"/>
                    </a:cubicBezTo>
                    <a:cubicBezTo>
                      <a:pt x="334998" y="339046"/>
                      <a:pt x="344390" y="333527"/>
                      <a:pt x="349512" y="342472"/>
                    </a:cubicBezTo>
                    <a:lnTo>
                      <a:pt x="355584" y="348562"/>
                    </a:lnTo>
                    <a:lnTo>
                      <a:pt x="355584" y="348562"/>
                    </a:lnTo>
                    <a:cubicBezTo>
                      <a:pt x="354445" y="356460"/>
                      <a:pt x="358999" y="360456"/>
                      <a:pt x="364122" y="365214"/>
                    </a:cubicBezTo>
                    <a:cubicBezTo>
                      <a:pt x="366114" y="367022"/>
                      <a:pt x="366589" y="369877"/>
                      <a:pt x="367727" y="372351"/>
                    </a:cubicBezTo>
                    <a:cubicBezTo>
                      <a:pt x="369529" y="376443"/>
                      <a:pt x="370004" y="379488"/>
                      <a:pt x="369245" y="384055"/>
                    </a:cubicBezTo>
                    <a:cubicBezTo>
                      <a:pt x="367158" y="387005"/>
                      <a:pt x="365830" y="390907"/>
                      <a:pt x="365830" y="394428"/>
                    </a:cubicBezTo>
                    <a:cubicBezTo>
                      <a:pt x="365830" y="403182"/>
                      <a:pt x="361750" y="403372"/>
                      <a:pt x="366683" y="412222"/>
                    </a:cubicBezTo>
                    <a:cubicBezTo>
                      <a:pt x="367537" y="413840"/>
                      <a:pt x="367727" y="417170"/>
                      <a:pt x="368770" y="418312"/>
                    </a:cubicBezTo>
                    <a:cubicBezTo>
                      <a:pt x="373324" y="423260"/>
                      <a:pt x="372186" y="422499"/>
                      <a:pt x="372186" y="428875"/>
                    </a:cubicBezTo>
                    <a:cubicBezTo>
                      <a:pt x="372186" y="431158"/>
                      <a:pt x="375601" y="434394"/>
                      <a:pt x="376265" y="436773"/>
                    </a:cubicBezTo>
                    <a:cubicBezTo>
                      <a:pt x="377593" y="441531"/>
                      <a:pt x="376075" y="446098"/>
                      <a:pt x="376265" y="451332"/>
                    </a:cubicBezTo>
                    <a:cubicBezTo>
                      <a:pt x="376550" y="456851"/>
                      <a:pt x="377119" y="460752"/>
                      <a:pt x="376455" y="466176"/>
                    </a:cubicBezTo>
                    <a:cubicBezTo>
                      <a:pt x="375601" y="469316"/>
                      <a:pt x="377214" y="473028"/>
                      <a:pt x="375980" y="476073"/>
                    </a:cubicBezTo>
                    <a:cubicBezTo>
                      <a:pt x="374083" y="480640"/>
                      <a:pt x="371522" y="487206"/>
                      <a:pt x="372850" y="492440"/>
                    </a:cubicBezTo>
                    <a:cubicBezTo>
                      <a:pt x="373988" y="497007"/>
                      <a:pt x="372565" y="501670"/>
                      <a:pt x="370573" y="505667"/>
                    </a:cubicBezTo>
                    <a:lnTo>
                      <a:pt x="370573" y="505667"/>
                    </a:lnTo>
                    <a:cubicBezTo>
                      <a:pt x="365355" y="508426"/>
                      <a:pt x="363932" y="509283"/>
                      <a:pt x="360232" y="514421"/>
                    </a:cubicBezTo>
                    <a:cubicBezTo>
                      <a:pt x="356533" y="519655"/>
                      <a:pt x="353117" y="531074"/>
                      <a:pt x="356248" y="537164"/>
                    </a:cubicBezTo>
                    <a:cubicBezTo>
                      <a:pt x="358050" y="540589"/>
                      <a:pt x="360517" y="543349"/>
                      <a:pt x="361655" y="547060"/>
                    </a:cubicBezTo>
                    <a:cubicBezTo>
                      <a:pt x="362699" y="550581"/>
                      <a:pt x="362035" y="556005"/>
                      <a:pt x="363742" y="558955"/>
                    </a:cubicBezTo>
                    <a:cubicBezTo>
                      <a:pt x="363268" y="565045"/>
                      <a:pt x="366399" y="570945"/>
                      <a:pt x="366399" y="576940"/>
                    </a:cubicBezTo>
                    <a:cubicBezTo>
                      <a:pt x="366399" y="581602"/>
                      <a:pt x="362414" y="580270"/>
                      <a:pt x="362414" y="585028"/>
                    </a:cubicBezTo>
                    <a:cubicBezTo>
                      <a:pt x="362414" y="586836"/>
                      <a:pt x="367063" y="590357"/>
                      <a:pt x="365545" y="591974"/>
                    </a:cubicBezTo>
                    <a:cubicBezTo>
                      <a:pt x="362225" y="595400"/>
                      <a:pt x="369340" y="600824"/>
                      <a:pt x="364691" y="606629"/>
                    </a:cubicBezTo>
                    <a:cubicBezTo>
                      <a:pt x="361750" y="610340"/>
                      <a:pt x="362699" y="616430"/>
                      <a:pt x="360612" y="620617"/>
                    </a:cubicBezTo>
                    <a:cubicBezTo>
                      <a:pt x="356343" y="629276"/>
                      <a:pt x="342208" y="623757"/>
                      <a:pt x="347520" y="637460"/>
                    </a:cubicBezTo>
                    <a:cubicBezTo>
                      <a:pt x="351125" y="646880"/>
                      <a:pt x="349702" y="651733"/>
                      <a:pt x="347330" y="661059"/>
                    </a:cubicBezTo>
                    <a:lnTo>
                      <a:pt x="345148" y="671431"/>
                    </a:lnTo>
                    <a:lnTo>
                      <a:pt x="345148" y="671431"/>
                    </a:lnTo>
                    <a:lnTo>
                      <a:pt x="339741" y="676379"/>
                    </a:lnTo>
                    <a:lnTo>
                      <a:pt x="316309" y="698360"/>
                    </a:lnTo>
                    <a:lnTo>
                      <a:pt x="295343" y="716535"/>
                    </a:lnTo>
                    <a:cubicBezTo>
                      <a:pt x="288038" y="722911"/>
                      <a:pt x="276654" y="734330"/>
                      <a:pt x="267926" y="726051"/>
                    </a:cubicBezTo>
                    <a:cubicBezTo>
                      <a:pt x="265270" y="723577"/>
                      <a:pt x="263183" y="727764"/>
                      <a:pt x="261475" y="725671"/>
                    </a:cubicBezTo>
                    <a:cubicBezTo>
                      <a:pt x="260052" y="723863"/>
                      <a:pt x="260052" y="717963"/>
                      <a:pt x="259957" y="715489"/>
                    </a:cubicBezTo>
                    <a:cubicBezTo>
                      <a:pt x="259863" y="711397"/>
                      <a:pt x="258250" y="710636"/>
                      <a:pt x="256163" y="707496"/>
                    </a:cubicBezTo>
                    <a:cubicBezTo>
                      <a:pt x="254835" y="705497"/>
                      <a:pt x="255309" y="700168"/>
                      <a:pt x="253791" y="697123"/>
                    </a:cubicBezTo>
                    <a:cubicBezTo>
                      <a:pt x="247150" y="683611"/>
                      <a:pt x="255214" y="679043"/>
                      <a:pt x="252558" y="665817"/>
                    </a:cubicBezTo>
                    <a:cubicBezTo>
                      <a:pt x="251989" y="658965"/>
                      <a:pt x="253791" y="656967"/>
                      <a:pt x="257586" y="651638"/>
                    </a:cubicBezTo>
                    <a:cubicBezTo>
                      <a:pt x="260432" y="647546"/>
                      <a:pt x="266314" y="647642"/>
                      <a:pt x="259199" y="643264"/>
                    </a:cubicBezTo>
                    <a:cubicBezTo>
                      <a:pt x="255594" y="640981"/>
                      <a:pt x="255878" y="639839"/>
                      <a:pt x="255878" y="635937"/>
                    </a:cubicBezTo>
                    <a:cubicBezTo>
                      <a:pt x="253696" y="635937"/>
                      <a:pt x="246297" y="639268"/>
                      <a:pt x="247625" y="642408"/>
                    </a:cubicBezTo>
                    <a:cubicBezTo>
                      <a:pt x="248668" y="645167"/>
                      <a:pt x="249807" y="652685"/>
                      <a:pt x="246202" y="653541"/>
                    </a:cubicBezTo>
                    <a:cubicBezTo>
                      <a:pt x="242217" y="654493"/>
                      <a:pt x="240794" y="657348"/>
                      <a:pt x="237474" y="659060"/>
                    </a:cubicBezTo>
                    <a:cubicBezTo>
                      <a:pt x="232825" y="661439"/>
                      <a:pt x="231307" y="656206"/>
                      <a:pt x="229790" y="653161"/>
                    </a:cubicBezTo>
                    <a:cubicBezTo>
                      <a:pt x="228177" y="649925"/>
                      <a:pt x="219734" y="643740"/>
                      <a:pt x="216603" y="641076"/>
                    </a:cubicBezTo>
                    <a:cubicBezTo>
                      <a:pt x="213378" y="638411"/>
                      <a:pt x="213188" y="629371"/>
                      <a:pt x="216603" y="627088"/>
                    </a:cubicBezTo>
                    <a:cubicBezTo>
                      <a:pt x="221631" y="623567"/>
                      <a:pt x="219070" y="622615"/>
                      <a:pt x="218311" y="616240"/>
                    </a:cubicBezTo>
                    <a:cubicBezTo>
                      <a:pt x="217457" y="608817"/>
                      <a:pt x="217172" y="603584"/>
                      <a:pt x="223339" y="598826"/>
                    </a:cubicBezTo>
                    <a:cubicBezTo>
                      <a:pt x="228461" y="598826"/>
                      <a:pt x="235671" y="599968"/>
                      <a:pt x="235671" y="593307"/>
                    </a:cubicBezTo>
                    <a:cubicBezTo>
                      <a:pt x="235671" y="586646"/>
                      <a:pt x="241174" y="588454"/>
                      <a:pt x="235861" y="583791"/>
                    </a:cubicBezTo>
                    <a:cubicBezTo>
                      <a:pt x="233110" y="581412"/>
                      <a:pt x="231687" y="581126"/>
                      <a:pt x="230169" y="577225"/>
                    </a:cubicBezTo>
                    <a:cubicBezTo>
                      <a:pt x="228841" y="573799"/>
                      <a:pt x="227608" y="569708"/>
                      <a:pt x="227038" y="566092"/>
                    </a:cubicBezTo>
                    <a:cubicBezTo>
                      <a:pt x="226374" y="562000"/>
                      <a:pt x="228556" y="554673"/>
                      <a:pt x="227038" y="551533"/>
                    </a:cubicBezTo>
                    <a:cubicBezTo>
                      <a:pt x="225521" y="548107"/>
                      <a:pt x="224477" y="548297"/>
                      <a:pt x="224287" y="544205"/>
                    </a:cubicBezTo>
                    <a:cubicBezTo>
                      <a:pt x="224098" y="540589"/>
                      <a:pt x="216983" y="539257"/>
                      <a:pt x="216698" y="535356"/>
                    </a:cubicBezTo>
                    <a:cubicBezTo>
                      <a:pt x="215370" y="531835"/>
                      <a:pt x="214990" y="529266"/>
                      <a:pt x="212144" y="526411"/>
                    </a:cubicBezTo>
                    <a:cubicBezTo>
                      <a:pt x="209393" y="523651"/>
                      <a:pt x="205978" y="524888"/>
                      <a:pt x="203037" y="523176"/>
                    </a:cubicBezTo>
                    <a:cubicBezTo>
                      <a:pt x="201140" y="522129"/>
                      <a:pt x="200286" y="519369"/>
                      <a:pt x="198958" y="517847"/>
                    </a:cubicBezTo>
                    <a:cubicBezTo>
                      <a:pt x="196681" y="515182"/>
                      <a:pt x="192981" y="515658"/>
                      <a:pt x="190799" y="513660"/>
                    </a:cubicBezTo>
                    <a:cubicBezTo>
                      <a:pt x="187289" y="510329"/>
                      <a:pt x="189566" y="506999"/>
                      <a:pt x="183115" y="507855"/>
                    </a:cubicBezTo>
                    <a:cubicBezTo>
                      <a:pt x="178941" y="508426"/>
                      <a:pt x="172490" y="506047"/>
                      <a:pt x="170782" y="501955"/>
                    </a:cubicBezTo>
                    <a:cubicBezTo>
                      <a:pt x="169644" y="499006"/>
                      <a:pt x="171446" y="496151"/>
                      <a:pt x="168980" y="493106"/>
                    </a:cubicBezTo>
                    <a:lnTo>
                      <a:pt x="168980" y="493106"/>
                    </a:lnTo>
                    <a:cubicBezTo>
                      <a:pt x="168315" y="491869"/>
                      <a:pt x="166703" y="489585"/>
                      <a:pt x="167462" y="488158"/>
                    </a:cubicBezTo>
                    <a:cubicBezTo>
                      <a:pt x="168600" y="486064"/>
                      <a:pt x="170782" y="486445"/>
                      <a:pt x="172774" y="485874"/>
                    </a:cubicBezTo>
                    <a:cubicBezTo>
                      <a:pt x="175146" y="485208"/>
                      <a:pt x="174102" y="482258"/>
                      <a:pt x="174102" y="480450"/>
                    </a:cubicBezTo>
                    <a:lnTo>
                      <a:pt x="175146" y="477976"/>
                    </a:lnTo>
                    <a:lnTo>
                      <a:pt x="175146" y="477976"/>
                    </a:lnTo>
                    <a:cubicBezTo>
                      <a:pt x="178371" y="477215"/>
                      <a:pt x="180174" y="478261"/>
                      <a:pt x="182546" y="475311"/>
                    </a:cubicBezTo>
                    <a:cubicBezTo>
                      <a:pt x="184158" y="473313"/>
                      <a:pt x="185961" y="470839"/>
                      <a:pt x="187953" y="473884"/>
                    </a:cubicBezTo>
                    <a:cubicBezTo>
                      <a:pt x="189091" y="475692"/>
                      <a:pt x="190325" y="474645"/>
                      <a:pt x="191938" y="474360"/>
                    </a:cubicBezTo>
                    <a:cubicBezTo>
                      <a:pt x="192602" y="474265"/>
                      <a:pt x="197535" y="476644"/>
                      <a:pt x="198958" y="476929"/>
                    </a:cubicBezTo>
                    <a:cubicBezTo>
                      <a:pt x="202942" y="477785"/>
                      <a:pt x="203416" y="472647"/>
                      <a:pt x="204555" y="469887"/>
                    </a:cubicBezTo>
                    <a:cubicBezTo>
                      <a:pt x="206262" y="465796"/>
                      <a:pt x="209488" y="463797"/>
                      <a:pt x="210816" y="458849"/>
                    </a:cubicBezTo>
                    <a:cubicBezTo>
                      <a:pt x="211290" y="457136"/>
                      <a:pt x="210437" y="453520"/>
                      <a:pt x="210816" y="452569"/>
                    </a:cubicBezTo>
                    <a:cubicBezTo>
                      <a:pt x="212144" y="450000"/>
                      <a:pt x="214801" y="453235"/>
                      <a:pt x="215465" y="454662"/>
                    </a:cubicBezTo>
                    <a:cubicBezTo>
                      <a:pt x="217552" y="458659"/>
                      <a:pt x="220398" y="456470"/>
                      <a:pt x="221916" y="453425"/>
                    </a:cubicBezTo>
                    <a:cubicBezTo>
                      <a:pt x="223908" y="449429"/>
                      <a:pt x="222390" y="445432"/>
                      <a:pt x="223434" y="441435"/>
                    </a:cubicBezTo>
                    <a:cubicBezTo>
                      <a:pt x="222864" y="432015"/>
                      <a:pt x="211101" y="430778"/>
                      <a:pt x="220777" y="421072"/>
                    </a:cubicBezTo>
                    <a:cubicBezTo>
                      <a:pt x="222485" y="419359"/>
                      <a:pt x="217457" y="417170"/>
                      <a:pt x="216413" y="416409"/>
                    </a:cubicBezTo>
                    <a:cubicBezTo>
                      <a:pt x="212903" y="413554"/>
                      <a:pt x="212808" y="411366"/>
                      <a:pt x="213378" y="406988"/>
                    </a:cubicBezTo>
                    <a:cubicBezTo>
                      <a:pt x="213852" y="402992"/>
                      <a:pt x="214231" y="399185"/>
                      <a:pt x="213093" y="395189"/>
                    </a:cubicBezTo>
                    <a:cubicBezTo>
                      <a:pt x="211290" y="388433"/>
                      <a:pt x="209298" y="384531"/>
                      <a:pt x="216603" y="380630"/>
                    </a:cubicBezTo>
                    <a:cubicBezTo>
                      <a:pt x="227323" y="371875"/>
                      <a:pt x="216224" y="365595"/>
                      <a:pt x="212998" y="356079"/>
                    </a:cubicBezTo>
                    <a:cubicBezTo>
                      <a:pt x="210247" y="348086"/>
                      <a:pt x="203037" y="342852"/>
                      <a:pt x="198768" y="335145"/>
                    </a:cubicBezTo>
                    <a:cubicBezTo>
                      <a:pt x="196301" y="330672"/>
                      <a:pt x="186720" y="338475"/>
                      <a:pt x="184348" y="329625"/>
                    </a:cubicBezTo>
                    <a:cubicBezTo>
                      <a:pt x="183020" y="324772"/>
                      <a:pt x="179510" y="329054"/>
                      <a:pt x="176284" y="327437"/>
                    </a:cubicBezTo>
                    <a:cubicBezTo>
                      <a:pt x="166228" y="322393"/>
                      <a:pt x="168221" y="319253"/>
                      <a:pt x="163193" y="310975"/>
                    </a:cubicBezTo>
                    <a:cubicBezTo>
                      <a:pt x="159967" y="305741"/>
                      <a:pt x="151619" y="299460"/>
                      <a:pt x="150670" y="293846"/>
                    </a:cubicBezTo>
                    <a:cubicBezTo>
                      <a:pt x="149911" y="289754"/>
                      <a:pt x="151903" y="285663"/>
                      <a:pt x="149532" y="282047"/>
                    </a:cubicBezTo>
                    <a:cubicBezTo>
                      <a:pt x="148109" y="279858"/>
                      <a:pt x="146211" y="278621"/>
                      <a:pt x="148868" y="276052"/>
                    </a:cubicBezTo>
                    <a:cubicBezTo>
                      <a:pt x="151998" y="273102"/>
                      <a:pt x="152473" y="272721"/>
                      <a:pt x="152662" y="268249"/>
                    </a:cubicBezTo>
                    <a:cubicBezTo>
                      <a:pt x="151239" y="265109"/>
                      <a:pt x="149911" y="262064"/>
                      <a:pt x="149911" y="258638"/>
                    </a:cubicBezTo>
                    <a:cubicBezTo>
                      <a:pt x="149911" y="253880"/>
                      <a:pt x="152757" y="253975"/>
                      <a:pt x="156078" y="252548"/>
                    </a:cubicBezTo>
                    <a:cubicBezTo>
                      <a:pt x="156078" y="248456"/>
                      <a:pt x="149342" y="250074"/>
                      <a:pt x="146781" y="248646"/>
                    </a:cubicBezTo>
                    <a:cubicBezTo>
                      <a:pt x="142132" y="246077"/>
                      <a:pt x="133499" y="249598"/>
                      <a:pt x="129989" y="246363"/>
                    </a:cubicBezTo>
                    <a:cubicBezTo>
                      <a:pt x="127617" y="244174"/>
                      <a:pt x="126858" y="240843"/>
                      <a:pt x="127902" y="237608"/>
                    </a:cubicBezTo>
                    <a:cubicBezTo>
                      <a:pt x="128566" y="235324"/>
                      <a:pt x="133309" y="228949"/>
                      <a:pt x="128281" y="229615"/>
                    </a:cubicBezTo>
                    <a:cubicBezTo>
                      <a:pt x="119933" y="227426"/>
                      <a:pt x="119554" y="232374"/>
                      <a:pt x="113862" y="223715"/>
                    </a:cubicBezTo>
                    <a:cubicBezTo>
                      <a:pt x="110921" y="219243"/>
                      <a:pt x="105893" y="217340"/>
                      <a:pt x="102003" y="214104"/>
                    </a:cubicBezTo>
                    <a:cubicBezTo>
                      <a:pt x="100296" y="212677"/>
                      <a:pt x="99916" y="210298"/>
                      <a:pt x="98588" y="209061"/>
                    </a:cubicBezTo>
                    <a:cubicBezTo>
                      <a:pt x="95552" y="206396"/>
                      <a:pt x="89765" y="208871"/>
                      <a:pt x="86255" y="206587"/>
                    </a:cubicBezTo>
                    <a:cubicBezTo>
                      <a:pt x="84263" y="205255"/>
                      <a:pt x="82650" y="201448"/>
                      <a:pt x="80089" y="201543"/>
                    </a:cubicBezTo>
                    <a:cubicBezTo>
                      <a:pt x="76863" y="201639"/>
                      <a:pt x="74966" y="209537"/>
                      <a:pt x="73733" y="211820"/>
                    </a:cubicBezTo>
                    <a:cubicBezTo>
                      <a:pt x="71551" y="216007"/>
                      <a:pt x="67566" y="209632"/>
                      <a:pt x="65005" y="207919"/>
                    </a:cubicBezTo>
                    <a:cubicBezTo>
                      <a:pt x="59977" y="204493"/>
                      <a:pt x="63297" y="205064"/>
                      <a:pt x="63772" y="200116"/>
                    </a:cubicBezTo>
                    <a:cubicBezTo>
                      <a:pt x="64151" y="195549"/>
                      <a:pt x="65764" y="193455"/>
                      <a:pt x="68041" y="189649"/>
                    </a:cubicBezTo>
                    <a:cubicBezTo>
                      <a:pt x="70981" y="184796"/>
                      <a:pt x="68325" y="180418"/>
                      <a:pt x="67566" y="175851"/>
                    </a:cubicBezTo>
                    <a:cubicBezTo>
                      <a:pt x="67946" y="173853"/>
                      <a:pt x="72689" y="166716"/>
                      <a:pt x="69084" y="165669"/>
                    </a:cubicBezTo>
                    <a:lnTo>
                      <a:pt x="57795" y="162434"/>
                    </a:lnTo>
                    <a:cubicBezTo>
                      <a:pt x="51344" y="160626"/>
                      <a:pt x="33888" y="157866"/>
                      <a:pt x="43470" y="146733"/>
                    </a:cubicBezTo>
                    <a:cubicBezTo>
                      <a:pt x="46221" y="143497"/>
                      <a:pt x="40339" y="136361"/>
                      <a:pt x="40339" y="131698"/>
                    </a:cubicBezTo>
                    <a:lnTo>
                      <a:pt x="40150" y="131508"/>
                    </a:lnTo>
                    <a:cubicBezTo>
                      <a:pt x="33509" y="131508"/>
                      <a:pt x="28576" y="137598"/>
                      <a:pt x="32370" y="125132"/>
                    </a:cubicBezTo>
                    <a:cubicBezTo>
                      <a:pt x="33035" y="123039"/>
                      <a:pt x="39201" y="111429"/>
                      <a:pt x="37968" y="109717"/>
                    </a:cubicBezTo>
                    <a:cubicBezTo>
                      <a:pt x="36545" y="109717"/>
                      <a:pt x="34742" y="112000"/>
                      <a:pt x="34268" y="113142"/>
                    </a:cubicBezTo>
                    <a:lnTo>
                      <a:pt x="24402" y="121611"/>
                    </a:lnTo>
                    <a:lnTo>
                      <a:pt x="24402" y="121611"/>
                    </a:lnTo>
                    <a:cubicBezTo>
                      <a:pt x="24402" y="118376"/>
                      <a:pt x="23548" y="116187"/>
                      <a:pt x="27153" y="112666"/>
                    </a:cubicBezTo>
                    <a:cubicBezTo>
                      <a:pt x="29335" y="110573"/>
                      <a:pt x="29050" y="108384"/>
                      <a:pt x="28196" y="105910"/>
                    </a:cubicBezTo>
                    <a:cubicBezTo>
                      <a:pt x="27248" y="103151"/>
                      <a:pt x="30947" y="103722"/>
                      <a:pt x="32750" y="103151"/>
                    </a:cubicBezTo>
                    <a:cubicBezTo>
                      <a:pt x="32750" y="102865"/>
                      <a:pt x="32845" y="102770"/>
                      <a:pt x="33035" y="102675"/>
                    </a:cubicBezTo>
                    <a:cubicBezTo>
                      <a:pt x="33035" y="100201"/>
                      <a:pt x="31991" y="98012"/>
                      <a:pt x="31991" y="95538"/>
                    </a:cubicBezTo>
                    <a:cubicBezTo>
                      <a:pt x="31991" y="90590"/>
                      <a:pt x="32465" y="88782"/>
                      <a:pt x="27437" y="92208"/>
                    </a:cubicBezTo>
                    <a:cubicBezTo>
                      <a:pt x="19848" y="97536"/>
                      <a:pt x="10266" y="112666"/>
                      <a:pt x="21" y="112666"/>
                    </a:cubicBezTo>
                    <a:cubicBezTo>
                      <a:pt x="-264" y="112286"/>
                      <a:pt x="2487" y="110287"/>
                      <a:pt x="2961" y="109621"/>
                    </a:cubicBezTo>
                    <a:cubicBezTo>
                      <a:pt x="6472" y="104768"/>
                      <a:pt x="12448" y="101533"/>
                      <a:pt x="15863" y="96394"/>
                    </a:cubicBezTo>
                    <a:cubicBezTo>
                      <a:pt x="21176" y="88496"/>
                      <a:pt x="12164" y="81835"/>
                      <a:pt x="26204" y="82406"/>
                    </a:cubicBezTo>
                    <a:cubicBezTo>
                      <a:pt x="39580" y="82882"/>
                      <a:pt x="37209" y="73557"/>
                      <a:pt x="34457" y="63946"/>
                    </a:cubicBezTo>
                    <a:cubicBezTo>
                      <a:pt x="32465" y="60425"/>
                      <a:pt x="30853" y="58617"/>
                      <a:pt x="28101" y="55762"/>
                    </a:cubicBezTo>
                    <a:cubicBezTo>
                      <a:pt x="25540" y="53098"/>
                      <a:pt x="42521" y="47293"/>
                      <a:pt x="40055" y="43772"/>
                    </a:cubicBezTo>
                    <a:cubicBezTo>
                      <a:pt x="36545" y="38824"/>
                      <a:pt x="39011" y="38158"/>
                      <a:pt x="39011" y="32829"/>
                    </a:cubicBezTo>
                    <a:cubicBezTo>
                      <a:pt x="39011" y="27786"/>
                      <a:pt x="40814" y="27596"/>
                      <a:pt x="44039" y="24455"/>
                    </a:cubicBezTo>
                    <a:cubicBezTo>
                      <a:pt x="46411" y="22077"/>
                      <a:pt x="46316" y="19983"/>
                      <a:pt x="47929" y="17319"/>
                    </a:cubicBezTo>
                    <a:cubicBezTo>
                      <a:pt x="49731" y="14369"/>
                      <a:pt x="52957" y="11324"/>
                      <a:pt x="55044" y="8374"/>
                    </a:cubicBezTo>
                    <a:cubicBezTo>
                      <a:pt x="57700" y="4758"/>
                      <a:pt x="63107" y="4187"/>
                      <a:pt x="66997" y="2284"/>
                    </a:cubicBezTo>
                    <a:cubicBezTo>
                      <a:pt x="70697" y="1998"/>
                      <a:pt x="79520" y="1713"/>
                      <a:pt x="83694" y="0"/>
                    </a:cubicBezTo>
                    <a:lnTo>
                      <a:pt x="83694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E4C16C48-CE89-97A1-B4F9-6A00B787B404}"/>
                  </a:ext>
                </a:extLst>
              </p:cNvPr>
              <p:cNvSpPr/>
              <p:nvPr/>
            </p:nvSpPr>
            <p:spPr>
              <a:xfrm>
                <a:off x="5557152" y="2257516"/>
                <a:ext cx="225784" cy="368259"/>
              </a:xfrm>
              <a:custGeom>
                <a:avLst/>
                <a:gdLst>
                  <a:gd name="connsiteX0" fmla="*/ 26753 w 225784"/>
                  <a:gd name="connsiteY0" fmla="*/ 11895 h 368259"/>
                  <a:gd name="connsiteX1" fmla="*/ 36619 w 225784"/>
                  <a:gd name="connsiteY1" fmla="*/ 3426 h 368259"/>
                  <a:gd name="connsiteX2" fmla="*/ 40319 w 225784"/>
                  <a:gd name="connsiteY2" fmla="*/ 0 h 368259"/>
                  <a:gd name="connsiteX3" fmla="*/ 34722 w 225784"/>
                  <a:gd name="connsiteY3" fmla="*/ 15415 h 368259"/>
                  <a:gd name="connsiteX4" fmla="*/ 42501 w 225784"/>
                  <a:gd name="connsiteY4" fmla="*/ 21791 h 368259"/>
                  <a:gd name="connsiteX5" fmla="*/ 42690 w 225784"/>
                  <a:gd name="connsiteY5" fmla="*/ 21981 h 368259"/>
                  <a:gd name="connsiteX6" fmla="*/ 45821 w 225784"/>
                  <a:gd name="connsiteY6" fmla="*/ 37016 h 368259"/>
                  <a:gd name="connsiteX7" fmla="*/ 60146 w 225784"/>
                  <a:gd name="connsiteY7" fmla="*/ 52717 h 368259"/>
                  <a:gd name="connsiteX8" fmla="*/ 71435 w 225784"/>
                  <a:gd name="connsiteY8" fmla="*/ 55953 h 368259"/>
                  <a:gd name="connsiteX9" fmla="*/ 69917 w 225784"/>
                  <a:gd name="connsiteY9" fmla="*/ 66134 h 368259"/>
                  <a:gd name="connsiteX10" fmla="*/ 70392 w 225784"/>
                  <a:gd name="connsiteY10" fmla="*/ 79932 h 368259"/>
                  <a:gd name="connsiteX11" fmla="*/ 66123 w 225784"/>
                  <a:gd name="connsiteY11" fmla="*/ 90400 h 368259"/>
                  <a:gd name="connsiteX12" fmla="*/ 67356 w 225784"/>
                  <a:gd name="connsiteY12" fmla="*/ 98202 h 368259"/>
                  <a:gd name="connsiteX13" fmla="*/ 76084 w 225784"/>
                  <a:gd name="connsiteY13" fmla="*/ 102104 h 368259"/>
                  <a:gd name="connsiteX14" fmla="*/ 82440 w 225784"/>
                  <a:gd name="connsiteY14" fmla="*/ 91827 h 368259"/>
                  <a:gd name="connsiteX15" fmla="*/ 88606 w 225784"/>
                  <a:gd name="connsiteY15" fmla="*/ 96870 h 368259"/>
                  <a:gd name="connsiteX16" fmla="*/ 100939 w 225784"/>
                  <a:gd name="connsiteY16" fmla="*/ 99344 h 368259"/>
                  <a:gd name="connsiteX17" fmla="*/ 104354 w 225784"/>
                  <a:gd name="connsiteY17" fmla="*/ 104388 h 368259"/>
                  <a:gd name="connsiteX18" fmla="*/ 116213 w 225784"/>
                  <a:gd name="connsiteY18" fmla="*/ 113999 h 368259"/>
                  <a:gd name="connsiteX19" fmla="*/ 130633 w 225784"/>
                  <a:gd name="connsiteY19" fmla="*/ 119898 h 368259"/>
                  <a:gd name="connsiteX20" fmla="*/ 130253 w 225784"/>
                  <a:gd name="connsiteY20" fmla="*/ 127892 h 368259"/>
                  <a:gd name="connsiteX21" fmla="*/ 132340 w 225784"/>
                  <a:gd name="connsiteY21" fmla="*/ 136646 h 368259"/>
                  <a:gd name="connsiteX22" fmla="*/ 149132 w 225784"/>
                  <a:gd name="connsiteY22" fmla="*/ 138930 h 368259"/>
                  <a:gd name="connsiteX23" fmla="*/ 158429 w 225784"/>
                  <a:gd name="connsiteY23" fmla="*/ 142831 h 368259"/>
                  <a:gd name="connsiteX24" fmla="*/ 152262 w 225784"/>
                  <a:gd name="connsiteY24" fmla="*/ 148921 h 368259"/>
                  <a:gd name="connsiteX25" fmla="*/ 155013 w 225784"/>
                  <a:gd name="connsiteY25" fmla="*/ 158532 h 368259"/>
                  <a:gd name="connsiteX26" fmla="*/ 151219 w 225784"/>
                  <a:gd name="connsiteY26" fmla="*/ 166335 h 368259"/>
                  <a:gd name="connsiteX27" fmla="*/ 151883 w 225784"/>
                  <a:gd name="connsiteY27" fmla="*/ 172330 h 368259"/>
                  <a:gd name="connsiteX28" fmla="*/ 153021 w 225784"/>
                  <a:gd name="connsiteY28" fmla="*/ 184130 h 368259"/>
                  <a:gd name="connsiteX29" fmla="*/ 165544 w 225784"/>
                  <a:gd name="connsiteY29" fmla="*/ 201258 h 368259"/>
                  <a:gd name="connsiteX30" fmla="*/ 178635 w 225784"/>
                  <a:gd name="connsiteY30" fmla="*/ 217720 h 368259"/>
                  <a:gd name="connsiteX31" fmla="*/ 186699 w 225784"/>
                  <a:gd name="connsiteY31" fmla="*/ 219909 h 368259"/>
                  <a:gd name="connsiteX32" fmla="*/ 201119 w 225784"/>
                  <a:gd name="connsiteY32" fmla="*/ 225428 h 368259"/>
                  <a:gd name="connsiteX33" fmla="*/ 215349 w 225784"/>
                  <a:gd name="connsiteY33" fmla="*/ 246363 h 368259"/>
                  <a:gd name="connsiteX34" fmla="*/ 218954 w 225784"/>
                  <a:gd name="connsiteY34" fmla="*/ 270913 h 368259"/>
                  <a:gd name="connsiteX35" fmla="*/ 215444 w 225784"/>
                  <a:gd name="connsiteY35" fmla="*/ 285472 h 368259"/>
                  <a:gd name="connsiteX36" fmla="*/ 215729 w 225784"/>
                  <a:gd name="connsiteY36" fmla="*/ 297272 h 368259"/>
                  <a:gd name="connsiteX37" fmla="*/ 218764 w 225784"/>
                  <a:gd name="connsiteY37" fmla="*/ 306692 h 368259"/>
                  <a:gd name="connsiteX38" fmla="*/ 223128 w 225784"/>
                  <a:gd name="connsiteY38" fmla="*/ 311355 h 368259"/>
                  <a:gd name="connsiteX39" fmla="*/ 225785 w 225784"/>
                  <a:gd name="connsiteY39" fmla="*/ 331719 h 368259"/>
                  <a:gd name="connsiteX40" fmla="*/ 224267 w 225784"/>
                  <a:gd name="connsiteY40" fmla="*/ 343709 h 368259"/>
                  <a:gd name="connsiteX41" fmla="*/ 217816 w 225784"/>
                  <a:gd name="connsiteY41" fmla="*/ 344946 h 368259"/>
                  <a:gd name="connsiteX42" fmla="*/ 213167 w 225784"/>
                  <a:gd name="connsiteY42" fmla="*/ 342852 h 368259"/>
                  <a:gd name="connsiteX43" fmla="*/ 213167 w 225784"/>
                  <a:gd name="connsiteY43" fmla="*/ 349133 h 368259"/>
                  <a:gd name="connsiteX44" fmla="*/ 206906 w 225784"/>
                  <a:gd name="connsiteY44" fmla="*/ 360171 h 368259"/>
                  <a:gd name="connsiteX45" fmla="*/ 201309 w 225784"/>
                  <a:gd name="connsiteY45" fmla="*/ 367213 h 368259"/>
                  <a:gd name="connsiteX46" fmla="*/ 194289 w 225784"/>
                  <a:gd name="connsiteY46" fmla="*/ 364643 h 368259"/>
                  <a:gd name="connsiteX47" fmla="*/ 190304 w 225784"/>
                  <a:gd name="connsiteY47" fmla="*/ 364168 h 368259"/>
                  <a:gd name="connsiteX48" fmla="*/ 184897 w 225784"/>
                  <a:gd name="connsiteY48" fmla="*/ 365595 h 368259"/>
                  <a:gd name="connsiteX49" fmla="*/ 177497 w 225784"/>
                  <a:gd name="connsiteY49" fmla="*/ 368259 h 368259"/>
                  <a:gd name="connsiteX50" fmla="*/ 177497 w 225784"/>
                  <a:gd name="connsiteY50" fmla="*/ 368259 h 368259"/>
                  <a:gd name="connsiteX51" fmla="*/ 175979 w 225784"/>
                  <a:gd name="connsiteY51" fmla="*/ 364072 h 368259"/>
                  <a:gd name="connsiteX52" fmla="*/ 174272 w 225784"/>
                  <a:gd name="connsiteY52" fmla="*/ 348942 h 368259"/>
                  <a:gd name="connsiteX53" fmla="*/ 160231 w 225784"/>
                  <a:gd name="connsiteY53" fmla="*/ 342472 h 368259"/>
                  <a:gd name="connsiteX54" fmla="*/ 157480 w 225784"/>
                  <a:gd name="connsiteY54" fmla="*/ 335049 h 368259"/>
                  <a:gd name="connsiteX55" fmla="*/ 149796 w 225784"/>
                  <a:gd name="connsiteY55" fmla="*/ 326580 h 368259"/>
                  <a:gd name="connsiteX56" fmla="*/ 132245 w 225784"/>
                  <a:gd name="connsiteY56" fmla="*/ 329054 h 368259"/>
                  <a:gd name="connsiteX57" fmla="*/ 102931 w 225784"/>
                  <a:gd name="connsiteY57" fmla="*/ 343804 h 368259"/>
                  <a:gd name="connsiteX58" fmla="*/ 94488 w 225784"/>
                  <a:gd name="connsiteY58" fmla="*/ 337619 h 368259"/>
                  <a:gd name="connsiteX59" fmla="*/ 84527 w 225784"/>
                  <a:gd name="connsiteY59" fmla="*/ 329245 h 368259"/>
                  <a:gd name="connsiteX60" fmla="*/ 75515 w 225784"/>
                  <a:gd name="connsiteY60" fmla="*/ 323440 h 368259"/>
                  <a:gd name="connsiteX61" fmla="*/ 75135 w 225784"/>
                  <a:gd name="connsiteY61" fmla="*/ 303172 h 368259"/>
                  <a:gd name="connsiteX62" fmla="*/ 71720 w 225784"/>
                  <a:gd name="connsiteY62" fmla="*/ 294227 h 368259"/>
                  <a:gd name="connsiteX63" fmla="*/ 70297 w 225784"/>
                  <a:gd name="connsiteY63" fmla="*/ 291372 h 368259"/>
                  <a:gd name="connsiteX64" fmla="*/ 70771 w 225784"/>
                  <a:gd name="connsiteY64" fmla="*/ 287280 h 368259"/>
                  <a:gd name="connsiteX65" fmla="*/ 72099 w 225784"/>
                  <a:gd name="connsiteY65" fmla="*/ 279477 h 368259"/>
                  <a:gd name="connsiteX66" fmla="*/ 66692 w 225784"/>
                  <a:gd name="connsiteY66" fmla="*/ 264918 h 368259"/>
                  <a:gd name="connsiteX67" fmla="*/ 72004 w 225784"/>
                  <a:gd name="connsiteY67" fmla="*/ 252167 h 368259"/>
                  <a:gd name="connsiteX68" fmla="*/ 83958 w 225784"/>
                  <a:gd name="connsiteY68" fmla="*/ 249408 h 368259"/>
                  <a:gd name="connsiteX69" fmla="*/ 90219 w 225784"/>
                  <a:gd name="connsiteY69" fmla="*/ 246648 h 368259"/>
                  <a:gd name="connsiteX70" fmla="*/ 97429 w 225784"/>
                  <a:gd name="connsiteY70" fmla="*/ 234563 h 368259"/>
                  <a:gd name="connsiteX71" fmla="*/ 101129 w 225784"/>
                  <a:gd name="connsiteY71" fmla="*/ 231233 h 368259"/>
                  <a:gd name="connsiteX72" fmla="*/ 93160 w 225784"/>
                  <a:gd name="connsiteY72" fmla="*/ 222764 h 368259"/>
                  <a:gd name="connsiteX73" fmla="*/ 97524 w 225784"/>
                  <a:gd name="connsiteY73" fmla="*/ 219909 h 368259"/>
                  <a:gd name="connsiteX74" fmla="*/ 77696 w 225784"/>
                  <a:gd name="connsiteY74" fmla="*/ 206301 h 368259"/>
                  <a:gd name="connsiteX75" fmla="*/ 59102 w 225784"/>
                  <a:gd name="connsiteY75" fmla="*/ 199450 h 368259"/>
                  <a:gd name="connsiteX76" fmla="*/ 52841 w 225784"/>
                  <a:gd name="connsiteY76" fmla="*/ 191742 h 368259"/>
                  <a:gd name="connsiteX77" fmla="*/ 40508 w 225784"/>
                  <a:gd name="connsiteY77" fmla="*/ 177373 h 368259"/>
                  <a:gd name="connsiteX78" fmla="*/ 31022 w 225784"/>
                  <a:gd name="connsiteY78" fmla="*/ 171949 h 368259"/>
                  <a:gd name="connsiteX79" fmla="*/ 23053 w 225784"/>
                  <a:gd name="connsiteY79" fmla="*/ 163956 h 368259"/>
                  <a:gd name="connsiteX80" fmla="*/ 16317 w 225784"/>
                  <a:gd name="connsiteY80" fmla="*/ 156534 h 368259"/>
                  <a:gd name="connsiteX81" fmla="*/ 8823 w 225784"/>
                  <a:gd name="connsiteY81" fmla="*/ 161197 h 368259"/>
                  <a:gd name="connsiteX82" fmla="*/ 4838 w 225784"/>
                  <a:gd name="connsiteY82" fmla="*/ 155582 h 368259"/>
                  <a:gd name="connsiteX83" fmla="*/ 4838 w 225784"/>
                  <a:gd name="connsiteY83" fmla="*/ 144830 h 368259"/>
                  <a:gd name="connsiteX84" fmla="*/ 4838 w 225784"/>
                  <a:gd name="connsiteY84" fmla="*/ 144830 h 368259"/>
                  <a:gd name="connsiteX85" fmla="*/ 6925 w 225784"/>
                  <a:gd name="connsiteY85" fmla="*/ 145305 h 368259"/>
                  <a:gd name="connsiteX86" fmla="*/ 14420 w 225784"/>
                  <a:gd name="connsiteY86" fmla="*/ 145305 h 368259"/>
                  <a:gd name="connsiteX87" fmla="*/ 23432 w 225784"/>
                  <a:gd name="connsiteY87" fmla="*/ 125227 h 368259"/>
                  <a:gd name="connsiteX88" fmla="*/ 21914 w 225784"/>
                  <a:gd name="connsiteY88" fmla="*/ 95728 h 368259"/>
                  <a:gd name="connsiteX89" fmla="*/ 12523 w 225784"/>
                  <a:gd name="connsiteY89" fmla="*/ 88687 h 368259"/>
                  <a:gd name="connsiteX90" fmla="*/ 0 w 225784"/>
                  <a:gd name="connsiteY90" fmla="*/ 88401 h 368259"/>
                  <a:gd name="connsiteX91" fmla="*/ 12617 w 225784"/>
                  <a:gd name="connsiteY91" fmla="*/ 75650 h 368259"/>
                  <a:gd name="connsiteX92" fmla="*/ 17835 w 225784"/>
                  <a:gd name="connsiteY92" fmla="*/ 61281 h 368259"/>
                  <a:gd name="connsiteX93" fmla="*/ 19543 w 225784"/>
                  <a:gd name="connsiteY93" fmla="*/ 50814 h 368259"/>
                  <a:gd name="connsiteX94" fmla="*/ 21630 w 225784"/>
                  <a:gd name="connsiteY94" fmla="*/ 42631 h 368259"/>
                  <a:gd name="connsiteX95" fmla="*/ 24950 w 225784"/>
                  <a:gd name="connsiteY95" fmla="*/ 31497 h 368259"/>
                  <a:gd name="connsiteX96" fmla="*/ 26468 w 225784"/>
                  <a:gd name="connsiteY96" fmla="*/ 25026 h 368259"/>
                  <a:gd name="connsiteX97" fmla="*/ 26278 w 225784"/>
                  <a:gd name="connsiteY97" fmla="*/ 16557 h 368259"/>
                  <a:gd name="connsiteX98" fmla="*/ 26848 w 225784"/>
                  <a:gd name="connsiteY98" fmla="*/ 12180 h 368259"/>
                  <a:gd name="connsiteX99" fmla="*/ 26848 w 225784"/>
                  <a:gd name="connsiteY99" fmla="*/ 12180 h 368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225784" h="368259">
                    <a:moveTo>
                      <a:pt x="26753" y="11895"/>
                    </a:moveTo>
                    <a:lnTo>
                      <a:pt x="36619" y="3426"/>
                    </a:lnTo>
                    <a:cubicBezTo>
                      <a:pt x="37093" y="2189"/>
                      <a:pt x="38896" y="0"/>
                      <a:pt x="40319" y="0"/>
                    </a:cubicBezTo>
                    <a:cubicBezTo>
                      <a:pt x="41552" y="1713"/>
                      <a:pt x="35386" y="13322"/>
                      <a:pt x="34722" y="15415"/>
                    </a:cubicBezTo>
                    <a:cubicBezTo>
                      <a:pt x="30927" y="27881"/>
                      <a:pt x="35955" y="21791"/>
                      <a:pt x="42501" y="21791"/>
                    </a:cubicBezTo>
                    <a:lnTo>
                      <a:pt x="42690" y="21981"/>
                    </a:lnTo>
                    <a:cubicBezTo>
                      <a:pt x="42690" y="26644"/>
                      <a:pt x="48572" y="33781"/>
                      <a:pt x="45821" y="37016"/>
                    </a:cubicBezTo>
                    <a:cubicBezTo>
                      <a:pt x="36239" y="48150"/>
                      <a:pt x="53790" y="50814"/>
                      <a:pt x="60146" y="52717"/>
                    </a:cubicBezTo>
                    <a:lnTo>
                      <a:pt x="71435" y="55953"/>
                    </a:lnTo>
                    <a:cubicBezTo>
                      <a:pt x="75135" y="56999"/>
                      <a:pt x="70392" y="64041"/>
                      <a:pt x="69917" y="66134"/>
                    </a:cubicBezTo>
                    <a:cubicBezTo>
                      <a:pt x="70676" y="70702"/>
                      <a:pt x="73333" y="75079"/>
                      <a:pt x="70392" y="79932"/>
                    </a:cubicBezTo>
                    <a:cubicBezTo>
                      <a:pt x="68115" y="83834"/>
                      <a:pt x="66502" y="85832"/>
                      <a:pt x="66123" y="90400"/>
                    </a:cubicBezTo>
                    <a:cubicBezTo>
                      <a:pt x="65648" y="95348"/>
                      <a:pt x="62328" y="94777"/>
                      <a:pt x="67356" y="98202"/>
                    </a:cubicBezTo>
                    <a:cubicBezTo>
                      <a:pt x="69822" y="99915"/>
                      <a:pt x="73902" y="106291"/>
                      <a:pt x="76084" y="102104"/>
                    </a:cubicBezTo>
                    <a:cubicBezTo>
                      <a:pt x="77222" y="99820"/>
                      <a:pt x="79214" y="91922"/>
                      <a:pt x="82440" y="91827"/>
                    </a:cubicBezTo>
                    <a:cubicBezTo>
                      <a:pt x="85001" y="91732"/>
                      <a:pt x="86519" y="95538"/>
                      <a:pt x="88606" y="96870"/>
                    </a:cubicBezTo>
                    <a:cubicBezTo>
                      <a:pt x="92116" y="99154"/>
                      <a:pt x="97903" y="96680"/>
                      <a:pt x="100939" y="99344"/>
                    </a:cubicBezTo>
                    <a:cubicBezTo>
                      <a:pt x="102267" y="100581"/>
                      <a:pt x="102741" y="102960"/>
                      <a:pt x="104354" y="104388"/>
                    </a:cubicBezTo>
                    <a:cubicBezTo>
                      <a:pt x="108244" y="107718"/>
                      <a:pt x="113177" y="109526"/>
                      <a:pt x="116213" y="113999"/>
                    </a:cubicBezTo>
                    <a:cubicBezTo>
                      <a:pt x="121905" y="122658"/>
                      <a:pt x="122379" y="117615"/>
                      <a:pt x="130633" y="119898"/>
                    </a:cubicBezTo>
                    <a:cubicBezTo>
                      <a:pt x="135661" y="119232"/>
                      <a:pt x="130917" y="125703"/>
                      <a:pt x="130253" y="127892"/>
                    </a:cubicBezTo>
                    <a:cubicBezTo>
                      <a:pt x="129304" y="131032"/>
                      <a:pt x="129968" y="134457"/>
                      <a:pt x="132340" y="136646"/>
                    </a:cubicBezTo>
                    <a:cubicBezTo>
                      <a:pt x="135850" y="139881"/>
                      <a:pt x="144578" y="136361"/>
                      <a:pt x="149132" y="138930"/>
                    </a:cubicBezTo>
                    <a:cubicBezTo>
                      <a:pt x="151598" y="140357"/>
                      <a:pt x="158429" y="138740"/>
                      <a:pt x="158429" y="142831"/>
                    </a:cubicBezTo>
                    <a:cubicBezTo>
                      <a:pt x="155108" y="144259"/>
                      <a:pt x="152262" y="144164"/>
                      <a:pt x="152262" y="148921"/>
                    </a:cubicBezTo>
                    <a:cubicBezTo>
                      <a:pt x="152262" y="152442"/>
                      <a:pt x="153496" y="155487"/>
                      <a:pt x="155013" y="158532"/>
                    </a:cubicBezTo>
                    <a:cubicBezTo>
                      <a:pt x="154824" y="163100"/>
                      <a:pt x="154349" y="163385"/>
                      <a:pt x="151219" y="166335"/>
                    </a:cubicBezTo>
                    <a:cubicBezTo>
                      <a:pt x="148563" y="168904"/>
                      <a:pt x="150460" y="170237"/>
                      <a:pt x="151883" y="172330"/>
                    </a:cubicBezTo>
                    <a:cubicBezTo>
                      <a:pt x="154255" y="175946"/>
                      <a:pt x="152357" y="180038"/>
                      <a:pt x="153021" y="184130"/>
                    </a:cubicBezTo>
                    <a:cubicBezTo>
                      <a:pt x="153970" y="189744"/>
                      <a:pt x="162318" y="196024"/>
                      <a:pt x="165544" y="201258"/>
                    </a:cubicBezTo>
                    <a:cubicBezTo>
                      <a:pt x="170667" y="209537"/>
                      <a:pt x="168580" y="212582"/>
                      <a:pt x="178635" y="217720"/>
                    </a:cubicBezTo>
                    <a:cubicBezTo>
                      <a:pt x="181861" y="219243"/>
                      <a:pt x="185371" y="215056"/>
                      <a:pt x="186699" y="219909"/>
                    </a:cubicBezTo>
                    <a:cubicBezTo>
                      <a:pt x="189071" y="228854"/>
                      <a:pt x="198653" y="220956"/>
                      <a:pt x="201119" y="225428"/>
                    </a:cubicBezTo>
                    <a:cubicBezTo>
                      <a:pt x="205388" y="233231"/>
                      <a:pt x="212598" y="238369"/>
                      <a:pt x="215349" y="246363"/>
                    </a:cubicBezTo>
                    <a:cubicBezTo>
                      <a:pt x="218575" y="255783"/>
                      <a:pt x="229674" y="262064"/>
                      <a:pt x="218954" y="270913"/>
                    </a:cubicBezTo>
                    <a:cubicBezTo>
                      <a:pt x="211649" y="274815"/>
                      <a:pt x="213642" y="278621"/>
                      <a:pt x="215444" y="285472"/>
                    </a:cubicBezTo>
                    <a:cubicBezTo>
                      <a:pt x="216488" y="289374"/>
                      <a:pt x="216203" y="293275"/>
                      <a:pt x="215729" y="297272"/>
                    </a:cubicBezTo>
                    <a:cubicBezTo>
                      <a:pt x="215159" y="301649"/>
                      <a:pt x="215254" y="303838"/>
                      <a:pt x="218764" y="306692"/>
                    </a:cubicBezTo>
                    <a:cubicBezTo>
                      <a:pt x="219808" y="307549"/>
                      <a:pt x="224836" y="309737"/>
                      <a:pt x="223128" y="311355"/>
                    </a:cubicBezTo>
                    <a:cubicBezTo>
                      <a:pt x="213452" y="321061"/>
                      <a:pt x="225215" y="322298"/>
                      <a:pt x="225785" y="331719"/>
                    </a:cubicBezTo>
                    <a:cubicBezTo>
                      <a:pt x="224646" y="335620"/>
                      <a:pt x="226259" y="339617"/>
                      <a:pt x="224267" y="343709"/>
                    </a:cubicBezTo>
                    <a:cubicBezTo>
                      <a:pt x="222749" y="346849"/>
                      <a:pt x="219808" y="348942"/>
                      <a:pt x="217816" y="344946"/>
                    </a:cubicBezTo>
                    <a:cubicBezTo>
                      <a:pt x="217057" y="343518"/>
                      <a:pt x="214495" y="340283"/>
                      <a:pt x="213167" y="342852"/>
                    </a:cubicBezTo>
                    <a:cubicBezTo>
                      <a:pt x="212693" y="343804"/>
                      <a:pt x="213547" y="347420"/>
                      <a:pt x="213167" y="349133"/>
                    </a:cubicBezTo>
                    <a:cubicBezTo>
                      <a:pt x="211934" y="354081"/>
                      <a:pt x="208614" y="356079"/>
                      <a:pt x="206906" y="360171"/>
                    </a:cubicBezTo>
                    <a:cubicBezTo>
                      <a:pt x="205768" y="362930"/>
                      <a:pt x="205293" y="368069"/>
                      <a:pt x="201309" y="367213"/>
                    </a:cubicBezTo>
                    <a:cubicBezTo>
                      <a:pt x="199981" y="366927"/>
                      <a:pt x="194953" y="364548"/>
                      <a:pt x="194289" y="364643"/>
                    </a:cubicBezTo>
                    <a:cubicBezTo>
                      <a:pt x="192771" y="364929"/>
                      <a:pt x="191537" y="365975"/>
                      <a:pt x="190304" y="364168"/>
                    </a:cubicBezTo>
                    <a:cubicBezTo>
                      <a:pt x="188312" y="361027"/>
                      <a:pt x="186509" y="363597"/>
                      <a:pt x="184897" y="365595"/>
                    </a:cubicBezTo>
                    <a:cubicBezTo>
                      <a:pt x="182525" y="368545"/>
                      <a:pt x="180723" y="367403"/>
                      <a:pt x="177497" y="368259"/>
                    </a:cubicBezTo>
                    <a:lnTo>
                      <a:pt x="177497" y="368259"/>
                    </a:lnTo>
                    <a:lnTo>
                      <a:pt x="175979" y="364072"/>
                    </a:lnTo>
                    <a:cubicBezTo>
                      <a:pt x="177118" y="358268"/>
                      <a:pt x="178351" y="353795"/>
                      <a:pt x="174272" y="348942"/>
                    </a:cubicBezTo>
                    <a:cubicBezTo>
                      <a:pt x="170667" y="344660"/>
                      <a:pt x="164310" y="345517"/>
                      <a:pt x="160231" y="342472"/>
                    </a:cubicBezTo>
                    <a:cubicBezTo>
                      <a:pt x="158049" y="340759"/>
                      <a:pt x="159377" y="337428"/>
                      <a:pt x="157480" y="335049"/>
                    </a:cubicBezTo>
                    <a:cubicBezTo>
                      <a:pt x="155013" y="332004"/>
                      <a:pt x="152073" y="329816"/>
                      <a:pt x="149796" y="326580"/>
                    </a:cubicBezTo>
                    <a:cubicBezTo>
                      <a:pt x="147614" y="323440"/>
                      <a:pt x="135186" y="327817"/>
                      <a:pt x="132245" y="329054"/>
                    </a:cubicBezTo>
                    <a:cubicBezTo>
                      <a:pt x="122284" y="333146"/>
                      <a:pt x="113082" y="340664"/>
                      <a:pt x="102931" y="343804"/>
                    </a:cubicBezTo>
                    <a:cubicBezTo>
                      <a:pt x="99516" y="344851"/>
                      <a:pt x="97619" y="338570"/>
                      <a:pt x="94488" y="337619"/>
                    </a:cubicBezTo>
                    <a:cubicBezTo>
                      <a:pt x="91832" y="333717"/>
                      <a:pt x="88986" y="330958"/>
                      <a:pt x="84527" y="329245"/>
                    </a:cubicBezTo>
                    <a:cubicBezTo>
                      <a:pt x="80732" y="327722"/>
                      <a:pt x="77127" y="327817"/>
                      <a:pt x="75515" y="323440"/>
                    </a:cubicBezTo>
                    <a:cubicBezTo>
                      <a:pt x="73048" y="316874"/>
                      <a:pt x="78455" y="308405"/>
                      <a:pt x="75135" y="303172"/>
                    </a:cubicBezTo>
                    <a:cubicBezTo>
                      <a:pt x="73522" y="300697"/>
                      <a:pt x="70012" y="297272"/>
                      <a:pt x="71720" y="294227"/>
                    </a:cubicBezTo>
                    <a:cubicBezTo>
                      <a:pt x="72574" y="292609"/>
                      <a:pt x="69822" y="292228"/>
                      <a:pt x="70297" y="291372"/>
                    </a:cubicBezTo>
                    <a:cubicBezTo>
                      <a:pt x="72289" y="288042"/>
                      <a:pt x="71815" y="291562"/>
                      <a:pt x="70771" y="287280"/>
                    </a:cubicBezTo>
                    <a:cubicBezTo>
                      <a:pt x="70487" y="286043"/>
                      <a:pt x="71815" y="281000"/>
                      <a:pt x="72099" y="279477"/>
                    </a:cubicBezTo>
                    <a:cubicBezTo>
                      <a:pt x="76653" y="270342"/>
                      <a:pt x="67641" y="272341"/>
                      <a:pt x="66692" y="264918"/>
                    </a:cubicBezTo>
                    <a:cubicBezTo>
                      <a:pt x="65743" y="257115"/>
                      <a:pt x="62233" y="254451"/>
                      <a:pt x="72004" y="252167"/>
                    </a:cubicBezTo>
                    <a:cubicBezTo>
                      <a:pt x="77222" y="250930"/>
                      <a:pt x="79404" y="253880"/>
                      <a:pt x="83958" y="249408"/>
                    </a:cubicBezTo>
                    <a:cubicBezTo>
                      <a:pt x="85760" y="247695"/>
                      <a:pt x="88132" y="249408"/>
                      <a:pt x="90219" y="246648"/>
                    </a:cubicBezTo>
                    <a:cubicBezTo>
                      <a:pt x="94109" y="241319"/>
                      <a:pt x="100275" y="242651"/>
                      <a:pt x="97429" y="234563"/>
                    </a:cubicBezTo>
                    <a:cubicBezTo>
                      <a:pt x="96101" y="230947"/>
                      <a:pt x="102077" y="233802"/>
                      <a:pt x="101129" y="231233"/>
                    </a:cubicBezTo>
                    <a:cubicBezTo>
                      <a:pt x="100180" y="228758"/>
                      <a:pt x="93160" y="222954"/>
                      <a:pt x="93160" y="222764"/>
                    </a:cubicBezTo>
                    <a:cubicBezTo>
                      <a:pt x="93160" y="222478"/>
                      <a:pt x="96765" y="220575"/>
                      <a:pt x="97524" y="219909"/>
                    </a:cubicBezTo>
                    <a:cubicBezTo>
                      <a:pt x="99042" y="211535"/>
                      <a:pt x="82914" y="209442"/>
                      <a:pt x="77696" y="206301"/>
                    </a:cubicBezTo>
                    <a:cubicBezTo>
                      <a:pt x="70107" y="201734"/>
                      <a:pt x="68305" y="198213"/>
                      <a:pt x="59102" y="199450"/>
                    </a:cubicBezTo>
                    <a:cubicBezTo>
                      <a:pt x="53031" y="200211"/>
                      <a:pt x="57964" y="194026"/>
                      <a:pt x="52841" y="191742"/>
                    </a:cubicBezTo>
                    <a:cubicBezTo>
                      <a:pt x="44683" y="188126"/>
                      <a:pt x="46106" y="181656"/>
                      <a:pt x="40508" y="177373"/>
                    </a:cubicBezTo>
                    <a:cubicBezTo>
                      <a:pt x="36903" y="174614"/>
                      <a:pt x="33488" y="176993"/>
                      <a:pt x="31022" y="171949"/>
                    </a:cubicBezTo>
                    <a:cubicBezTo>
                      <a:pt x="29029" y="167953"/>
                      <a:pt x="27796" y="165098"/>
                      <a:pt x="23053" y="163956"/>
                    </a:cubicBezTo>
                    <a:cubicBezTo>
                      <a:pt x="19068" y="162910"/>
                      <a:pt x="16317" y="161197"/>
                      <a:pt x="16317" y="156534"/>
                    </a:cubicBezTo>
                    <a:cubicBezTo>
                      <a:pt x="14704" y="155868"/>
                      <a:pt x="11100" y="161197"/>
                      <a:pt x="8823" y="161197"/>
                    </a:cubicBezTo>
                    <a:cubicBezTo>
                      <a:pt x="6166" y="161197"/>
                      <a:pt x="4649" y="157961"/>
                      <a:pt x="4838" y="155582"/>
                    </a:cubicBezTo>
                    <a:lnTo>
                      <a:pt x="4838" y="144830"/>
                    </a:lnTo>
                    <a:lnTo>
                      <a:pt x="4838" y="144830"/>
                    </a:lnTo>
                    <a:lnTo>
                      <a:pt x="6925" y="145305"/>
                    </a:lnTo>
                    <a:cubicBezTo>
                      <a:pt x="8823" y="145781"/>
                      <a:pt x="14420" y="147970"/>
                      <a:pt x="14420" y="145305"/>
                    </a:cubicBezTo>
                    <a:cubicBezTo>
                      <a:pt x="14420" y="136932"/>
                      <a:pt x="18404" y="131317"/>
                      <a:pt x="23432" y="125227"/>
                    </a:cubicBezTo>
                    <a:cubicBezTo>
                      <a:pt x="28650" y="118947"/>
                      <a:pt x="23812" y="102675"/>
                      <a:pt x="21914" y="95728"/>
                    </a:cubicBezTo>
                    <a:cubicBezTo>
                      <a:pt x="19922" y="88496"/>
                      <a:pt x="18025" y="91637"/>
                      <a:pt x="12523" y="88687"/>
                    </a:cubicBezTo>
                    <a:cubicBezTo>
                      <a:pt x="8348" y="86498"/>
                      <a:pt x="3984" y="89733"/>
                      <a:pt x="0" y="88401"/>
                    </a:cubicBezTo>
                    <a:cubicBezTo>
                      <a:pt x="3226" y="87640"/>
                      <a:pt x="10815" y="78410"/>
                      <a:pt x="12617" y="75650"/>
                    </a:cubicBezTo>
                    <a:cubicBezTo>
                      <a:pt x="14515" y="71558"/>
                      <a:pt x="17171" y="65659"/>
                      <a:pt x="17835" y="61281"/>
                    </a:cubicBezTo>
                    <a:cubicBezTo>
                      <a:pt x="18784" y="55382"/>
                      <a:pt x="15463" y="56333"/>
                      <a:pt x="19543" y="50814"/>
                    </a:cubicBezTo>
                    <a:cubicBezTo>
                      <a:pt x="21250" y="48530"/>
                      <a:pt x="22009" y="45390"/>
                      <a:pt x="21630" y="42631"/>
                    </a:cubicBezTo>
                    <a:cubicBezTo>
                      <a:pt x="21250" y="39395"/>
                      <a:pt x="24950" y="35684"/>
                      <a:pt x="24950" y="31497"/>
                    </a:cubicBezTo>
                    <a:cubicBezTo>
                      <a:pt x="24950" y="29023"/>
                      <a:pt x="26468" y="27215"/>
                      <a:pt x="26468" y="25026"/>
                    </a:cubicBezTo>
                    <a:lnTo>
                      <a:pt x="26278" y="16557"/>
                    </a:lnTo>
                    <a:cubicBezTo>
                      <a:pt x="26753" y="14845"/>
                      <a:pt x="26848" y="13512"/>
                      <a:pt x="26848" y="12180"/>
                    </a:cubicBezTo>
                    <a:lnTo>
                      <a:pt x="26848" y="1218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CDA0966C-C4B6-B3D4-C714-8F515C4AF59E}"/>
                  </a:ext>
                </a:extLst>
              </p:cNvPr>
              <p:cNvSpPr/>
              <p:nvPr/>
            </p:nvSpPr>
            <p:spPr>
              <a:xfrm>
                <a:off x="5402139" y="2396519"/>
                <a:ext cx="332415" cy="410786"/>
              </a:xfrm>
              <a:custGeom>
                <a:avLst/>
                <a:gdLst>
                  <a:gd name="connsiteX0" fmla="*/ 159757 w 332415"/>
                  <a:gd name="connsiteY0" fmla="*/ 5541 h 410786"/>
                  <a:gd name="connsiteX1" fmla="*/ 159757 w 332415"/>
                  <a:gd name="connsiteY1" fmla="*/ 16294 h 410786"/>
                  <a:gd name="connsiteX2" fmla="*/ 163741 w 332415"/>
                  <a:gd name="connsiteY2" fmla="*/ 21908 h 410786"/>
                  <a:gd name="connsiteX3" fmla="*/ 171236 w 332415"/>
                  <a:gd name="connsiteY3" fmla="*/ 17246 h 410786"/>
                  <a:gd name="connsiteX4" fmla="*/ 177971 w 332415"/>
                  <a:gd name="connsiteY4" fmla="*/ 24668 h 410786"/>
                  <a:gd name="connsiteX5" fmla="*/ 185940 w 332415"/>
                  <a:gd name="connsiteY5" fmla="*/ 32661 h 410786"/>
                  <a:gd name="connsiteX6" fmla="*/ 195427 w 332415"/>
                  <a:gd name="connsiteY6" fmla="*/ 38085 h 410786"/>
                  <a:gd name="connsiteX7" fmla="*/ 207760 w 332415"/>
                  <a:gd name="connsiteY7" fmla="*/ 52454 h 410786"/>
                  <a:gd name="connsiteX8" fmla="*/ 214021 w 332415"/>
                  <a:gd name="connsiteY8" fmla="*/ 60162 h 410786"/>
                  <a:gd name="connsiteX9" fmla="*/ 232615 w 332415"/>
                  <a:gd name="connsiteY9" fmla="*/ 67013 h 410786"/>
                  <a:gd name="connsiteX10" fmla="*/ 252442 w 332415"/>
                  <a:gd name="connsiteY10" fmla="*/ 80620 h 410786"/>
                  <a:gd name="connsiteX11" fmla="*/ 248078 w 332415"/>
                  <a:gd name="connsiteY11" fmla="*/ 83475 h 410786"/>
                  <a:gd name="connsiteX12" fmla="*/ 256047 w 332415"/>
                  <a:gd name="connsiteY12" fmla="*/ 91944 h 410786"/>
                  <a:gd name="connsiteX13" fmla="*/ 252347 w 332415"/>
                  <a:gd name="connsiteY13" fmla="*/ 95275 h 410786"/>
                  <a:gd name="connsiteX14" fmla="*/ 245138 w 332415"/>
                  <a:gd name="connsiteY14" fmla="*/ 107360 h 410786"/>
                  <a:gd name="connsiteX15" fmla="*/ 238876 w 332415"/>
                  <a:gd name="connsiteY15" fmla="*/ 110119 h 410786"/>
                  <a:gd name="connsiteX16" fmla="*/ 226923 w 332415"/>
                  <a:gd name="connsiteY16" fmla="*/ 112879 h 410786"/>
                  <a:gd name="connsiteX17" fmla="*/ 221610 w 332415"/>
                  <a:gd name="connsiteY17" fmla="*/ 125630 h 410786"/>
                  <a:gd name="connsiteX18" fmla="*/ 227018 w 332415"/>
                  <a:gd name="connsiteY18" fmla="*/ 140189 h 410786"/>
                  <a:gd name="connsiteX19" fmla="*/ 225690 w 332415"/>
                  <a:gd name="connsiteY19" fmla="*/ 147992 h 410786"/>
                  <a:gd name="connsiteX20" fmla="*/ 225215 w 332415"/>
                  <a:gd name="connsiteY20" fmla="*/ 152084 h 410786"/>
                  <a:gd name="connsiteX21" fmla="*/ 226638 w 332415"/>
                  <a:gd name="connsiteY21" fmla="*/ 154938 h 410786"/>
                  <a:gd name="connsiteX22" fmla="*/ 230054 w 332415"/>
                  <a:gd name="connsiteY22" fmla="*/ 163883 h 410786"/>
                  <a:gd name="connsiteX23" fmla="*/ 230433 w 332415"/>
                  <a:gd name="connsiteY23" fmla="*/ 184152 h 410786"/>
                  <a:gd name="connsiteX24" fmla="*/ 239445 w 332415"/>
                  <a:gd name="connsiteY24" fmla="*/ 189956 h 410786"/>
                  <a:gd name="connsiteX25" fmla="*/ 249407 w 332415"/>
                  <a:gd name="connsiteY25" fmla="*/ 198330 h 410786"/>
                  <a:gd name="connsiteX26" fmla="*/ 257850 w 332415"/>
                  <a:gd name="connsiteY26" fmla="*/ 204515 h 410786"/>
                  <a:gd name="connsiteX27" fmla="*/ 287164 w 332415"/>
                  <a:gd name="connsiteY27" fmla="*/ 189766 h 410786"/>
                  <a:gd name="connsiteX28" fmla="*/ 304714 w 332415"/>
                  <a:gd name="connsiteY28" fmla="*/ 187292 h 410786"/>
                  <a:gd name="connsiteX29" fmla="*/ 312399 w 332415"/>
                  <a:gd name="connsiteY29" fmla="*/ 195761 h 410786"/>
                  <a:gd name="connsiteX30" fmla="*/ 315150 w 332415"/>
                  <a:gd name="connsiteY30" fmla="*/ 203183 h 410786"/>
                  <a:gd name="connsiteX31" fmla="*/ 329190 w 332415"/>
                  <a:gd name="connsiteY31" fmla="*/ 209654 h 410786"/>
                  <a:gd name="connsiteX32" fmla="*/ 330898 w 332415"/>
                  <a:gd name="connsiteY32" fmla="*/ 224784 h 410786"/>
                  <a:gd name="connsiteX33" fmla="*/ 332416 w 332415"/>
                  <a:gd name="connsiteY33" fmla="*/ 228971 h 410786"/>
                  <a:gd name="connsiteX34" fmla="*/ 332416 w 332415"/>
                  <a:gd name="connsiteY34" fmla="*/ 228971 h 410786"/>
                  <a:gd name="connsiteX35" fmla="*/ 331372 w 332415"/>
                  <a:gd name="connsiteY35" fmla="*/ 231445 h 410786"/>
                  <a:gd name="connsiteX36" fmla="*/ 330044 w 332415"/>
                  <a:gd name="connsiteY36" fmla="*/ 236869 h 410786"/>
                  <a:gd name="connsiteX37" fmla="*/ 324731 w 332415"/>
                  <a:gd name="connsiteY37" fmla="*/ 239153 h 410786"/>
                  <a:gd name="connsiteX38" fmla="*/ 326249 w 332415"/>
                  <a:gd name="connsiteY38" fmla="*/ 244101 h 410786"/>
                  <a:gd name="connsiteX39" fmla="*/ 326249 w 332415"/>
                  <a:gd name="connsiteY39" fmla="*/ 244101 h 410786"/>
                  <a:gd name="connsiteX40" fmla="*/ 319134 w 332415"/>
                  <a:gd name="connsiteY40" fmla="*/ 244672 h 410786"/>
                  <a:gd name="connsiteX41" fmla="*/ 317047 w 332415"/>
                  <a:gd name="connsiteY41" fmla="*/ 248193 h 410786"/>
                  <a:gd name="connsiteX42" fmla="*/ 310691 w 332415"/>
                  <a:gd name="connsiteY42" fmla="*/ 261800 h 410786"/>
                  <a:gd name="connsiteX43" fmla="*/ 303291 w 332415"/>
                  <a:gd name="connsiteY43" fmla="*/ 267319 h 410786"/>
                  <a:gd name="connsiteX44" fmla="*/ 300256 w 332415"/>
                  <a:gd name="connsiteY44" fmla="*/ 263894 h 410786"/>
                  <a:gd name="connsiteX45" fmla="*/ 294089 w 332415"/>
                  <a:gd name="connsiteY45" fmla="*/ 267034 h 410786"/>
                  <a:gd name="connsiteX46" fmla="*/ 272649 w 332415"/>
                  <a:gd name="connsiteY46" fmla="*/ 274171 h 410786"/>
                  <a:gd name="connsiteX47" fmla="*/ 254719 w 332415"/>
                  <a:gd name="connsiteY47" fmla="*/ 273885 h 410786"/>
                  <a:gd name="connsiteX48" fmla="*/ 247414 w 332415"/>
                  <a:gd name="connsiteY48" fmla="*/ 272934 h 410786"/>
                  <a:gd name="connsiteX49" fmla="*/ 239540 w 332415"/>
                  <a:gd name="connsiteY49" fmla="*/ 286922 h 410786"/>
                  <a:gd name="connsiteX50" fmla="*/ 224931 w 332415"/>
                  <a:gd name="connsiteY50" fmla="*/ 299768 h 410786"/>
                  <a:gd name="connsiteX51" fmla="*/ 203680 w 332415"/>
                  <a:gd name="connsiteY51" fmla="*/ 314993 h 410786"/>
                  <a:gd name="connsiteX52" fmla="*/ 204155 w 332415"/>
                  <a:gd name="connsiteY52" fmla="*/ 324604 h 410786"/>
                  <a:gd name="connsiteX53" fmla="*/ 190494 w 332415"/>
                  <a:gd name="connsiteY53" fmla="*/ 340400 h 410786"/>
                  <a:gd name="connsiteX54" fmla="*/ 182904 w 332415"/>
                  <a:gd name="connsiteY54" fmla="*/ 355625 h 410786"/>
                  <a:gd name="connsiteX55" fmla="*/ 177212 w 332415"/>
                  <a:gd name="connsiteY55" fmla="*/ 363714 h 410786"/>
                  <a:gd name="connsiteX56" fmla="*/ 165164 w 332415"/>
                  <a:gd name="connsiteY56" fmla="*/ 362857 h 410786"/>
                  <a:gd name="connsiteX57" fmla="*/ 150175 w 332415"/>
                  <a:gd name="connsiteY57" fmla="*/ 361335 h 410786"/>
                  <a:gd name="connsiteX58" fmla="*/ 140499 w 332415"/>
                  <a:gd name="connsiteY58" fmla="*/ 380937 h 410786"/>
                  <a:gd name="connsiteX59" fmla="*/ 138506 w 332415"/>
                  <a:gd name="connsiteY59" fmla="*/ 389977 h 410786"/>
                  <a:gd name="connsiteX60" fmla="*/ 131676 w 332415"/>
                  <a:gd name="connsiteY60" fmla="*/ 397114 h 410786"/>
                  <a:gd name="connsiteX61" fmla="*/ 123992 w 332415"/>
                  <a:gd name="connsiteY61" fmla="*/ 409960 h 410786"/>
                  <a:gd name="connsiteX62" fmla="*/ 117636 w 332415"/>
                  <a:gd name="connsiteY62" fmla="*/ 409009 h 410786"/>
                  <a:gd name="connsiteX63" fmla="*/ 68684 w 332415"/>
                  <a:gd name="connsiteY63" fmla="*/ 406535 h 410786"/>
                  <a:gd name="connsiteX64" fmla="*/ 28271 w 332415"/>
                  <a:gd name="connsiteY64" fmla="*/ 404822 h 410786"/>
                  <a:gd name="connsiteX65" fmla="*/ 17740 w 332415"/>
                  <a:gd name="connsiteY65" fmla="*/ 392737 h 410786"/>
                  <a:gd name="connsiteX66" fmla="*/ 10625 w 332415"/>
                  <a:gd name="connsiteY66" fmla="*/ 380747 h 410786"/>
                  <a:gd name="connsiteX67" fmla="*/ 0 w 332415"/>
                  <a:gd name="connsiteY67" fmla="*/ 363333 h 410786"/>
                  <a:gd name="connsiteX68" fmla="*/ 4079 w 332415"/>
                  <a:gd name="connsiteY68" fmla="*/ 345729 h 410786"/>
                  <a:gd name="connsiteX69" fmla="*/ 4838 w 332415"/>
                  <a:gd name="connsiteY69" fmla="*/ 330218 h 410786"/>
                  <a:gd name="connsiteX70" fmla="*/ 6641 w 332415"/>
                  <a:gd name="connsiteY70" fmla="*/ 320608 h 410786"/>
                  <a:gd name="connsiteX71" fmla="*/ 11858 w 332415"/>
                  <a:gd name="connsiteY71" fmla="*/ 308047 h 410786"/>
                  <a:gd name="connsiteX72" fmla="*/ 18404 w 332415"/>
                  <a:gd name="connsiteY72" fmla="*/ 268747 h 410786"/>
                  <a:gd name="connsiteX73" fmla="*/ 25045 w 332415"/>
                  <a:gd name="connsiteY73" fmla="*/ 261039 h 410786"/>
                  <a:gd name="connsiteX74" fmla="*/ 31306 w 332415"/>
                  <a:gd name="connsiteY74" fmla="*/ 248764 h 410786"/>
                  <a:gd name="connsiteX75" fmla="*/ 33963 w 332415"/>
                  <a:gd name="connsiteY75" fmla="*/ 241151 h 410786"/>
                  <a:gd name="connsiteX76" fmla="*/ 50849 w 332415"/>
                  <a:gd name="connsiteY76" fmla="*/ 210320 h 410786"/>
                  <a:gd name="connsiteX77" fmla="*/ 61000 w 332415"/>
                  <a:gd name="connsiteY77" fmla="*/ 204420 h 410786"/>
                  <a:gd name="connsiteX78" fmla="*/ 57015 w 332415"/>
                  <a:gd name="connsiteY78" fmla="*/ 194143 h 410786"/>
                  <a:gd name="connsiteX79" fmla="*/ 57395 w 332415"/>
                  <a:gd name="connsiteY79" fmla="*/ 185198 h 410786"/>
                  <a:gd name="connsiteX80" fmla="*/ 54644 w 332415"/>
                  <a:gd name="connsiteY80" fmla="*/ 171591 h 410786"/>
                  <a:gd name="connsiteX81" fmla="*/ 48193 w 332415"/>
                  <a:gd name="connsiteY81" fmla="*/ 163027 h 410786"/>
                  <a:gd name="connsiteX82" fmla="*/ 42216 w 332415"/>
                  <a:gd name="connsiteY82" fmla="*/ 154367 h 410786"/>
                  <a:gd name="connsiteX83" fmla="*/ 30452 w 332415"/>
                  <a:gd name="connsiteY83" fmla="*/ 151608 h 410786"/>
                  <a:gd name="connsiteX84" fmla="*/ 28365 w 332415"/>
                  <a:gd name="connsiteY84" fmla="*/ 142568 h 410786"/>
                  <a:gd name="connsiteX85" fmla="*/ 21630 w 332415"/>
                  <a:gd name="connsiteY85" fmla="*/ 135431 h 410786"/>
                  <a:gd name="connsiteX86" fmla="*/ 19732 w 332415"/>
                  <a:gd name="connsiteY86" fmla="*/ 128865 h 410786"/>
                  <a:gd name="connsiteX87" fmla="*/ 20871 w 332415"/>
                  <a:gd name="connsiteY87" fmla="*/ 118113 h 410786"/>
                  <a:gd name="connsiteX88" fmla="*/ 19353 w 332415"/>
                  <a:gd name="connsiteY88" fmla="*/ 112118 h 410786"/>
                  <a:gd name="connsiteX89" fmla="*/ 19353 w 332415"/>
                  <a:gd name="connsiteY89" fmla="*/ 112118 h 410786"/>
                  <a:gd name="connsiteX90" fmla="*/ 24096 w 332415"/>
                  <a:gd name="connsiteY90" fmla="*/ 106789 h 410786"/>
                  <a:gd name="connsiteX91" fmla="*/ 38042 w 332415"/>
                  <a:gd name="connsiteY91" fmla="*/ 94609 h 410786"/>
                  <a:gd name="connsiteX92" fmla="*/ 47434 w 332415"/>
                  <a:gd name="connsiteY92" fmla="*/ 82714 h 410786"/>
                  <a:gd name="connsiteX93" fmla="*/ 59672 w 332415"/>
                  <a:gd name="connsiteY93" fmla="*/ 66061 h 410786"/>
                  <a:gd name="connsiteX94" fmla="*/ 67261 w 332415"/>
                  <a:gd name="connsiteY94" fmla="*/ 40559 h 410786"/>
                  <a:gd name="connsiteX95" fmla="*/ 78455 w 332415"/>
                  <a:gd name="connsiteY95" fmla="*/ 32280 h 410786"/>
                  <a:gd name="connsiteX96" fmla="*/ 77507 w 332415"/>
                  <a:gd name="connsiteY96" fmla="*/ 27618 h 410786"/>
                  <a:gd name="connsiteX97" fmla="*/ 82724 w 332415"/>
                  <a:gd name="connsiteY97" fmla="*/ 20291 h 410786"/>
                  <a:gd name="connsiteX98" fmla="*/ 103785 w 332415"/>
                  <a:gd name="connsiteY98" fmla="*/ 11917 h 410786"/>
                  <a:gd name="connsiteX99" fmla="*/ 114410 w 332415"/>
                  <a:gd name="connsiteY99" fmla="*/ 22 h 410786"/>
                  <a:gd name="connsiteX100" fmla="*/ 124087 w 332415"/>
                  <a:gd name="connsiteY100" fmla="*/ 5065 h 410786"/>
                  <a:gd name="connsiteX101" fmla="*/ 136704 w 332415"/>
                  <a:gd name="connsiteY101" fmla="*/ 9157 h 410786"/>
                  <a:gd name="connsiteX102" fmla="*/ 149226 w 332415"/>
                  <a:gd name="connsiteY102" fmla="*/ 2496 h 410786"/>
                  <a:gd name="connsiteX103" fmla="*/ 159662 w 332415"/>
                  <a:gd name="connsiteY103" fmla="*/ 5065 h 410786"/>
                  <a:gd name="connsiteX104" fmla="*/ 159662 w 332415"/>
                  <a:gd name="connsiteY104" fmla="*/ 5065 h 41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2415" h="410786">
                    <a:moveTo>
                      <a:pt x="159757" y="5541"/>
                    </a:moveTo>
                    <a:lnTo>
                      <a:pt x="159757" y="16294"/>
                    </a:lnTo>
                    <a:cubicBezTo>
                      <a:pt x="159567" y="18673"/>
                      <a:pt x="161085" y="21908"/>
                      <a:pt x="163741" y="21908"/>
                    </a:cubicBezTo>
                    <a:cubicBezTo>
                      <a:pt x="165923" y="21908"/>
                      <a:pt x="169623" y="16579"/>
                      <a:pt x="171236" y="17246"/>
                    </a:cubicBezTo>
                    <a:cubicBezTo>
                      <a:pt x="171236" y="21908"/>
                      <a:pt x="173892" y="23621"/>
                      <a:pt x="177971" y="24668"/>
                    </a:cubicBezTo>
                    <a:cubicBezTo>
                      <a:pt x="182715" y="25810"/>
                      <a:pt x="183948" y="28665"/>
                      <a:pt x="185940" y="32661"/>
                    </a:cubicBezTo>
                    <a:cubicBezTo>
                      <a:pt x="188407" y="37800"/>
                      <a:pt x="191822" y="35326"/>
                      <a:pt x="195427" y="38085"/>
                    </a:cubicBezTo>
                    <a:cubicBezTo>
                      <a:pt x="201024" y="42367"/>
                      <a:pt x="199601" y="48838"/>
                      <a:pt x="207760" y="52454"/>
                    </a:cubicBezTo>
                    <a:cubicBezTo>
                      <a:pt x="212883" y="54738"/>
                      <a:pt x="207949" y="60923"/>
                      <a:pt x="214021" y="60162"/>
                    </a:cubicBezTo>
                    <a:cubicBezTo>
                      <a:pt x="223223" y="58925"/>
                      <a:pt x="224931" y="62445"/>
                      <a:pt x="232615" y="67013"/>
                    </a:cubicBezTo>
                    <a:cubicBezTo>
                      <a:pt x="237738" y="70153"/>
                      <a:pt x="253960" y="72247"/>
                      <a:pt x="252442" y="80620"/>
                    </a:cubicBezTo>
                    <a:cubicBezTo>
                      <a:pt x="251778" y="81382"/>
                      <a:pt x="248078" y="83285"/>
                      <a:pt x="248078" y="83475"/>
                    </a:cubicBezTo>
                    <a:cubicBezTo>
                      <a:pt x="248078" y="83666"/>
                      <a:pt x="255099" y="89565"/>
                      <a:pt x="256047" y="91944"/>
                    </a:cubicBezTo>
                    <a:cubicBezTo>
                      <a:pt x="256996" y="94513"/>
                      <a:pt x="251019" y="91564"/>
                      <a:pt x="252347" y="95275"/>
                    </a:cubicBezTo>
                    <a:cubicBezTo>
                      <a:pt x="255194" y="103363"/>
                      <a:pt x="249027" y="102031"/>
                      <a:pt x="245138" y="107360"/>
                    </a:cubicBezTo>
                    <a:cubicBezTo>
                      <a:pt x="243050" y="110214"/>
                      <a:pt x="240679" y="108311"/>
                      <a:pt x="238876" y="110119"/>
                    </a:cubicBezTo>
                    <a:cubicBezTo>
                      <a:pt x="234228" y="114497"/>
                      <a:pt x="232141" y="111642"/>
                      <a:pt x="226923" y="112879"/>
                    </a:cubicBezTo>
                    <a:cubicBezTo>
                      <a:pt x="217152" y="115067"/>
                      <a:pt x="220662" y="117827"/>
                      <a:pt x="221610" y="125630"/>
                    </a:cubicBezTo>
                    <a:cubicBezTo>
                      <a:pt x="222559" y="133052"/>
                      <a:pt x="231571" y="131054"/>
                      <a:pt x="227018" y="140189"/>
                    </a:cubicBezTo>
                    <a:cubicBezTo>
                      <a:pt x="226733" y="141807"/>
                      <a:pt x="225405" y="146755"/>
                      <a:pt x="225690" y="147992"/>
                    </a:cubicBezTo>
                    <a:cubicBezTo>
                      <a:pt x="226733" y="152274"/>
                      <a:pt x="227113" y="148753"/>
                      <a:pt x="225215" y="152084"/>
                    </a:cubicBezTo>
                    <a:cubicBezTo>
                      <a:pt x="224741" y="152940"/>
                      <a:pt x="227492" y="153321"/>
                      <a:pt x="226638" y="154938"/>
                    </a:cubicBezTo>
                    <a:cubicBezTo>
                      <a:pt x="224931" y="157888"/>
                      <a:pt x="228536" y="161409"/>
                      <a:pt x="230054" y="163883"/>
                    </a:cubicBezTo>
                    <a:cubicBezTo>
                      <a:pt x="233374" y="169117"/>
                      <a:pt x="228061" y="177586"/>
                      <a:pt x="230433" y="184152"/>
                    </a:cubicBezTo>
                    <a:cubicBezTo>
                      <a:pt x="232046" y="188529"/>
                      <a:pt x="235651" y="188434"/>
                      <a:pt x="239445" y="189956"/>
                    </a:cubicBezTo>
                    <a:cubicBezTo>
                      <a:pt x="243904" y="191669"/>
                      <a:pt x="246750" y="194524"/>
                      <a:pt x="249407" y="198330"/>
                    </a:cubicBezTo>
                    <a:cubicBezTo>
                      <a:pt x="252537" y="199282"/>
                      <a:pt x="254435" y="205562"/>
                      <a:pt x="257850" y="204515"/>
                    </a:cubicBezTo>
                    <a:cubicBezTo>
                      <a:pt x="268001" y="201375"/>
                      <a:pt x="277108" y="193858"/>
                      <a:pt x="287164" y="189766"/>
                    </a:cubicBezTo>
                    <a:cubicBezTo>
                      <a:pt x="290200" y="188529"/>
                      <a:pt x="302532" y="184152"/>
                      <a:pt x="304714" y="187292"/>
                    </a:cubicBezTo>
                    <a:cubicBezTo>
                      <a:pt x="307086" y="190527"/>
                      <a:pt x="309932" y="192811"/>
                      <a:pt x="312399" y="195761"/>
                    </a:cubicBezTo>
                    <a:cubicBezTo>
                      <a:pt x="314391" y="198140"/>
                      <a:pt x="312968" y="201470"/>
                      <a:pt x="315150" y="203183"/>
                    </a:cubicBezTo>
                    <a:cubicBezTo>
                      <a:pt x="319229" y="206323"/>
                      <a:pt x="325585" y="205467"/>
                      <a:pt x="329190" y="209654"/>
                    </a:cubicBezTo>
                    <a:cubicBezTo>
                      <a:pt x="333269" y="214507"/>
                      <a:pt x="332036" y="218979"/>
                      <a:pt x="330898" y="224784"/>
                    </a:cubicBezTo>
                    <a:lnTo>
                      <a:pt x="332416" y="228971"/>
                    </a:lnTo>
                    <a:lnTo>
                      <a:pt x="332416" y="228971"/>
                    </a:lnTo>
                    <a:lnTo>
                      <a:pt x="331372" y="231445"/>
                    </a:lnTo>
                    <a:cubicBezTo>
                      <a:pt x="331372" y="233253"/>
                      <a:pt x="332416" y="236203"/>
                      <a:pt x="330044" y="236869"/>
                    </a:cubicBezTo>
                    <a:cubicBezTo>
                      <a:pt x="328052" y="237440"/>
                      <a:pt x="325870" y="237059"/>
                      <a:pt x="324731" y="239153"/>
                    </a:cubicBezTo>
                    <a:cubicBezTo>
                      <a:pt x="323972" y="240580"/>
                      <a:pt x="325585" y="242864"/>
                      <a:pt x="326249" y="244101"/>
                    </a:cubicBezTo>
                    <a:lnTo>
                      <a:pt x="326249" y="244101"/>
                    </a:lnTo>
                    <a:cubicBezTo>
                      <a:pt x="323783" y="244101"/>
                      <a:pt x="321506" y="244577"/>
                      <a:pt x="319134" y="244672"/>
                    </a:cubicBezTo>
                    <a:cubicBezTo>
                      <a:pt x="316288" y="244767"/>
                      <a:pt x="316193" y="245623"/>
                      <a:pt x="317047" y="248193"/>
                    </a:cubicBezTo>
                    <a:cubicBezTo>
                      <a:pt x="318375" y="252285"/>
                      <a:pt x="312778" y="258375"/>
                      <a:pt x="310691" y="261800"/>
                    </a:cubicBezTo>
                    <a:cubicBezTo>
                      <a:pt x="309268" y="264274"/>
                      <a:pt x="306612" y="268842"/>
                      <a:pt x="303291" y="267319"/>
                    </a:cubicBezTo>
                    <a:cubicBezTo>
                      <a:pt x="301868" y="266653"/>
                      <a:pt x="301394" y="264179"/>
                      <a:pt x="300256" y="263894"/>
                    </a:cubicBezTo>
                    <a:cubicBezTo>
                      <a:pt x="297599" y="263228"/>
                      <a:pt x="295986" y="266463"/>
                      <a:pt x="294089" y="267034"/>
                    </a:cubicBezTo>
                    <a:cubicBezTo>
                      <a:pt x="286025" y="270840"/>
                      <a:pt x="282231" y="277121"/>
                      <a:pt x="272649" y="274171"/>
                    </a:cubicBezTo>
                    <a:cubicBezTo>
                      <a:pt x="266578" y="272268"/>
                      <a:pt x="258893" y="275884"/>
                      <a:pt x="254719" y="273885"/>
                    </a:cubicBezTo>
                    <a:cubicBezTo>
                      <a:pt x="252158" y="272648"/>
                      <a:pt x="249407" y="269318"/>
                      <a:pt x="247414" y="272934"/>
                    </a:cubicBezTo>
                    <a:lnTo>
                      <a:pt x="239540" y="286922"/>
                    </a:lnTo>
                    <a:cubicBezTo>
                      <a:pt x="235841" y="293488"/>
                      <a:pt x="227872" y="292536"/>
                      <a:pt x="224931" y="299768"/>
                    </a:cubicBezTo>
                    <a:cubicBezTo>
                      <a:pt x="221136" y="308998"/>
                      <a:pt x="213736" y="314993"/>
                      <a:pt x="203680" y="314993"/>
                    </a:cubicBezTo>
                    <a:cubicBezTo>
                      <a:pt x="203111" y="317087"/>
                      <a:pt x="203680" y="322415"/>
                      <a:pt x="204155" y="324604"/>
                    </a:cubicBezTo>
                    <a:cubicBezTo>
                      <a:pt x="202827" y="330314"/>
                      <a:pt x="197040" y="340115"/>
                      <a:pt x="190494" y="340400"/>
                    </a:cubicBezTo>
                    <a:cubicBezTo>
                      <a:pt x="181102" y="340781"/>
                      <a:pt x="184707" y="349535"/>
                      <a:pt x="182904" y="355625"/>
                    </a:cubicBezTo>
                    <a:cubicBezTo>
                      <a:pt x="181956" y="359051"/>
                      <a:pt x="178351" y="360098"/>
                      <a:pt x="177212" y="363714"/>
                    </a:cubicBezTo>
                    <a:cubicBezTo>
                      <a:pt x="176074" y="367520"/>
                      <a:pt x="168390" y="364475"/>
                      <a:pt x="165164" y="362857"/>
                    </a:cubicBezTo>
                    <a:cubicBezTo>
                      <a:pt x="157195" y="358861"/>
                      <a:pt x="159947" y="373325"/>
                      <a:pt x="150175" y="361335"/>
                    </a:cubicBezTo>
                    <a:cubicBezTo>
                      <a:pt x="145811" y="356006"/>
                      <a:pt x="140783" y="377131"/>
                      <a:pt x="140499" y="380937"/>
                    </a:cubicBezTo>
                    <a:cubicBezTo>
                      <a:pt x="140499" y="384363"/>
                      <a:pt x="141922" y="387408"/>
                      <a:pt x="138506" y="389977"/>
                    </a:cubicBezTo>
                    <a:cubicBezTo>
                      <a:pt x="136419" y="391595"/>
                      <a:pt x="131676" y="394259"/>
                      <a:pt x="131676" y="397114"/>
                    </a:cubicBezTo>
                    <a:cubicBezTo>
                      <a:pt x="131676" y="402443"/>
                      <a:pt x="132340" y="413957"/>
                      <a:pt x="123992" y="409960"/>
                    </a:cubicBezTo>
                    <a:cubicBezTo>
                      <a:pt x="122284" y="409104"/>
                      <a:pt x="119628" y="409104"/>
                      <a:pt x="117636" y="409009"/>
                    </a:cubicBezTo>
                    <a:cubicBezTo>
                      <a:pt x="102077" y="410626"/>
                      <a:pt x="84337" y="407677"/>
                      <a:pt x="68684" y="406535"/>
                    </a:cubicBezTo>
                    <a:cubicBezTo>
                      <a:pt x="56636" y="405678"/>
                      <a:pt x="39655" y="408343"/>
                      <a:pt x="28271" y="404822"/>
                    </a:cubicBezTo>
                    <a:cubicBezTo>
                      <a:pt x="25140" y="400825"/>
                      <a:pt x="20112" y="397114"/>
                      <a:pt x="17740" y="392737"/>
                    </a:cubicBezTo>
                    <a:cubicBezTo>
                      <a:pt x="15558" y="388645"/>
                      <a:pt x="13092" y="384553"/>
                      <a:pt x="10625" y="380747"/>
                    </a:cubicBezTo>
                    <a:cubicBezTo>
                      <a:pt x="7115" y="375513"/>
                      <a:pt x="474" y="369709"/>
                      <a:pt x="0" y="363333"/>
                    </a:cubicBezTo>
                    <a:cubicBezTo>
                      <a:pt x="474" y="356958"/>
                      <a:pt x="3036" y="351819"/>
                      <a:pt x="4079" y="345729"/>
                    </a:cubicBezTo>
                    <a:cubicBezTo>
                      <a:pt x="5028" y="340305"/>
                      <a:pt x="3510" y="335547"/>
                      <a:pt x="4838" y="330218"/>
                    </a:cubicBezTo>
                    <a:cubicBezTo>
                      <a:pt x="5692" y="326888"/>
                      <a:pt x="7020" y="324509"/>
                      <a:pt x="6641" y="320608"/>
                    </a:cubicBezTo>
                    <a:cubicBezTo>
                      <a:pt x="5882" y="313376"/>
                      <a:pt x="8538" y="313376"/>
                      <a:pt x="11858" y="308047"/>
                    </a:cubicBezTo>
                    <a:cubicBezTo>
                      <a:pt x="25235" y="297675"/>
                      <a:pt x="12807" y="280451"/>
                      <a:pt x="18404" y="268747"/>
                    </a:cubicBezTo>
                    <a:cubicBezTo>
                      <a:pt x="20112" y="265226"/>
                      <a:pt x="23243" y="264274"/>
                      <a:pt x="25045" y="261039"/>
                    </a:cubicBezTo>
                    <a:cubicBezTo>
                      <a:pt x="28176" y="255425"/>
                      <a:pt x="26089" y="252760"/>
                      <a:pt x="31306" y="248764"/>
                    </a:cubicBezTo>
                    <a:cubicBezTo>
                      <a:pt x="33014" y="247431"/>
                      <a:pt x="32824" y="243149"/>
                      <a:pt x="33963" y="241151"/>
                    </a:cubicBezTo>
                    <a:cubicBezTo>
                      <a:pt x="36619" y="230398"/>
                      <a:pt x="42501" y="217647"/>
                      <a:pt x="50849" y="210320"/>
                    </a:cubicBezTo>
                    <a:cubicBezTo>
                      <a:pt x="53695" y="207846"/>
                      <a:pt x="59292" y="207180"/>
                      <a:pt x="61000" y="204420"/>
                    </a:cubicBezTo>
                    <a:cubicBezTo>
                      <a:pt x="62613" y="201851"/>
                      <a:pt x="57679" y="197284"/>
                      <a:pt x="57015" y="194143"/>
                    </a:cubicBezTo>
                    <a:cubicBezTo>
                      <a:pt x="56541" y="191764"/>
                      <a:pt x="56920" y="187673"/>
                      <a:pt x="57395" y="185198"/>
                    </a:cubicBezTo>
                    <a:cubicBezTo>
                      <a:pt x="56067" y="180345"/>
                      <a:pt x="50564" y="177015"/>
                      <a:pt x="54644" y="171591"/>
                    </a:cubicBezTo>
                    <a:cubicBezTo>
                      <a:pt x="56920" y="168546"/>
                      <a:pt x="49521" y="167023"/>
                      <a:pt x="48193" y="163027"/>
                    </a:cubicBezTo>
                    <a:cubicBezTo>
                      <a:pt x="47149" y="159887"/>
                      <a:pt x="44683" y="156461"/>
                      <a:pt x="42216" y="154367"/>
                    </a:cubicBezTo>
                    <a:cubicBezTo>
                      <a:pt x="37378" y="150276"/>
                      <a:pt x="33583" y="159411"/>
                      <a:pt x="30452" y="151608"/>
                    </a:cubicBezTo>
                    <a:cubicBezTo>
                      <a:pt x="29314" y="148753"/>
                      <a:pt x="29314" y="145518"/>
                      <a:pt x="28365" y="142568"/>
                    </a:cubicBezTo>
                    <a:cubicBezTo>
                      <a:pt x="26942" y="138476"/>
                      <a:pt x="24571" y="137905"/>
                      <a:pt x="21630" y="135431"/>
                    </a:cubicBezTo>
                    <a:cubicBezTo>
                      <a:pt x="17930" y="132196"/>
                      <a:pt x="16697" y="132672"/>
                      <a:pt x="19732" y="128865"/>
                    </a:cubicBezTo>
                    <a:cubicBezTo>
                      <a:pt x="23432" y="124203"/>
                      <a:pt x="21061" y="122775"/>
                      <a:pt x="20871" y="118113"/>
                    </a:cubicBezTo>
                    <a:lnTo>
                      <a:pt x="19353" y="112118"/>
                    </a:lnTo>
                    <a:lnTo>
                      <a:pt x="19353" y="112118"/>
                    </a:lnTo>
                    <a:cubicBezTo>
                      <a:pt x="20681" y="109929"/>
                      <a:pt x="20966" y="108311"/>
                      <a:pt x="24096" y="106789"/>
                    </a:cubicBezTo>
                    <a:cubicBezTo>
                      <a:pt x="28650" y="104505"/>
                      <a:pt x="34057" y="98129"/>
                      <a:pt x="38042" y="94609"/>
                    </a:cubicBezTo>
                    <a:cubicBezTo>
                      <a:pt x="44019" y="89280"/>
                      <a:pt x="45442" y="90612"/>
                      <a:pt x="47434" y="82714"/>
                    </a:cubicBezTo>
                    <a:cubicBezTo>
                      <a:pt x="48667" y="74435"/>
                      <a:pt x="52557" y="70629"/>
                      <a:pt x="59672" y="66061"/>
                    </a:cubicBezTo>
                    <a:cubicBezTo>
                      <a:pt x="66882" y="61399"/>
                      <a:pt x="62518" y="42177"/>
                      <a:pt x="67261" y="40559"/>
                    </a:cubicBezTo>
                    <a:cubicBezTo>
                      <a:pt x="70107" y="39608"/>
                      <a:pt x="78455" y="35801"/>
                      <a:pt x="78455" y="32280"/>
                    </a:cubicBezTo>
                    <a:cubicBezTo>
                      <a:pt x="78455" y="30663"/>
                      <a:pt x="77507" y="29426"/>
                      <a:pt x="77507" y="27618"/>
                    </a:cubicBezTo>
                    <a:cubicBezTo>
                      <a:pt x="77602" y="25144"/>
                      <a:pt x="81396" y="22384"/>
                      <a:pt x="82724" y="20291"/>
                    </a:cubicBezTo>
                    <a:cubicBezTo>
                      <a:pt x="89365" y="17817"/>
                      <a:pt x="98378" y="16294"/>
                      <a:pt x="103785" y="11917"/>
                    </a:cubicBezTo>
                    <a:cubicBezTo>
                      <a:pt x="106062" y="10109"/>
                      <a:pt x="113367" y="-549"/>
                      <a:pt x="114410" y="22"/>
                    </a:cubicBezTo>
                    <a:cubicBezTo>
                      <a:pt x="117636" y="2116"/>
                      <a:pt x="120577" y="3353"/>
                      <a:pt x="124087" y="5065"/>
                    </a:cubicBezTo>
                    <a:cubicBezTo>
                      <a:pt x="128166" y="6969"/>
                      <a:pt x="132720" y="7349"/>
                      <a:pt x="136704" y="9157"/>
                    </a:cubicBezTo>
                    <a:cubicBezTo>
                      <a:pt x="143155" y="12202"/>
                      <a:pt x="142206" y="2496"/>
                      <a:pt x="149226" y="2496"/>
                    </a:cubicBezTo>
                    <a:lnTo>
                      <a:pt x="159662" y="5065"/>
                    </a:lnTo>
                    <a:lnTo>
                      <a:pt x="159662" y="5065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</p:grpSp>
        <p:grpSp>
          <p:nvGrpSpPr>
            <p:cNvPr id="209" name="Graphic 175">
              <a:extLst>
                <a:ext uri="{FF2B5EF4-FFF2-40B4-BE49-F238E27FC236}">
                  <a16:creationId xmlns:a16="http://schemas.microsoft.com/office/drawing/2014/main" id="{C16A8EA4-936C-FED1-23E8-4602A76788CF}"/>
                </a:ext>
              </a:extLst>
            </p:cNvPr>
            <p:cNvGrpSpPr/>
            <p:nvPr/>
          </p:nvGrpSpPr>
          <p:grpSpPr>
            <a:xfrm>
              <a:off x="5281153" y="2116181"/>
              <a:ext cx="1001735" cy="1821053"/>
              <a:chOff x="5281153" y="2116181"/>
              <a:chExt cx="1001735" cy="1821053"/>
            </a:xfrm>
            <a:noFill/>
          </p:grpSpPr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320B58A-7FBE-0C0D-85DC-A77C1405E318}"/>
                  </a:ext>
                </a:extLst>
              </p:cNvPr>
              <p:cNvSpPr/>
              <p:nvPr/>
            </p:nvSpPr>
            <p:spPr>
              <a:xfrm>
                <a:off x="5863775" y="2116181"/>
                <a:ext cx="239068" cy="621642"/>
              </a:xfrm>
              <a:custGeom>
                <a:avLst/>
                <a:gdLst>
                  <a:gd name="connsiteX0" fmla="*/ 149975 w 239068"/>
                  <a:gd name="connsiteY0" fmla="*/ 329461 h 621642"/>
                  <a:gd name="connsiteX1" fmla="*/ 146654 w 239068"/>
                  <a:gd name="connsiteY1" fmla="*/ 334980 h 621642"/>
                  <a:gd name="connsiteX2" fmla="*/ 136029 w 239068"/>
                  <a:gd name="connsiteY2" fmla="*/ 345543 h 621642"/>
                  <a:gd name="connsiteX3" fmla="*/ 137167 w 239068"/>
                  <a:gd name="connsiteY3" fmla="*/ 362386 h 621642"/>
                  <a:gd name="connsiteX4" fmla="*/ 135555 w 239068"/>
                  <a:gd name="connsiteY4" fmla="*/ 385985 h 621642"/>
                  <a:gd name="connsiteX5" fmla="*/ 137073 w 239068"/>
                  <a:gd name="connsiteY5" fmla="*/ 403684 h 621642"/>
                  <a:gd name="connsiteX6" fmla="*/ 131665 w 239068"/>
                  <a:gd name="connsiteY6" fmla="*/ 415388 h 621642"/>
                  <a:gd name="connsiteX7" fmla="*/ 126542 w 239068"/>
                  <a:gd name="connsiteY7" fmla="*/ 424428 h 621642"/>
                  <a:gd name="connsiteX8" fmla="*/ 116486 w 239068"/>
                  <a:gd name="connsiteY8" fmla="*/ 439653 h 621642"/>
                  <a:gd name="connsiteX9" fmla="*/ 114684 w 239068"/>
                  <a:gd name="connsiteY9" fmla="*/ 459636 h 621642"/>
                  <a:gd name="connsiteX10" fmla="*/ 108138 w 239068"/>
                  <a:gd name="connsiteY10" fmla="*/ 465917 h 621642"/>
                  <a:gd name="connsiteX11" fmla="*/ 113261 w 239068"/>
                  <a:gd name="connsiteY11" fmla="*/ 470009 h 621642"/>
                  <a:gd name="connsiteX12" fmla="*/ 125119 w 239068"/>
                  <a:gd name="connsiteY12" fmla="*/ 474767 h 621642"/>
                  <a:gd name="connsiteX13" fmla="*/ 118384 w 239068"/>
                  <a:gd name="connsiteY13" fmla="*/ 486281 h 621642"/>
                  <a:gd name="connsiteX14" fmla="*/ 126447 w 239068"/>
                  <a:gd name="connsiteY14" fmla="*/ 493513 h 621642"/>
                  <a:gd name="connsiteX15" fmla="*/ 136598 w 239068"/>
                  <a:gd name="connsiteY15" fmla="*/ 491705 h 621642"/>
                  <a:gd name="connsiteX16" fmla="*/ 147223 w 239068"/>
                  <a:gd name="connsiteY16" fmla="*/ 498651 h 621642"/>
                  <a:gd name="connsiteX17" fmla="*/ 138021 w 239068"/>
                  <a:gd name="connsiteY17" fmla="*/ 524058 h 621642"/>
                  <a:gd name="connsiteX18" fmla="*/ 136883 w 239068"/>
                  <a:gd name="connsiteY18" fmla="*/ 538427 h 621642"/>
                  <a:gd name="connsiteX19" fmla="*/ 147223 w 239068"/>
                  <a:gd name="connsiteY19" fmla="*/ 549941 h 621642"/>
                  <a:gd name="connsiteX20" fmla="*/ 155287 w 239068"/>
                  <a:gd name="connsiteY20" fmla="*/ 558981 h 621642"/>
                  <a:gd name="connsiteX21" fmla="*/ 163161 w 239068"/>
                  <a:gd name="connsiteY21" fmla="*/ 565547 h 621642"/>
                  <a:gd name="connsiteX22" fmla="*/ 162877 w 239068"/>
                  <a:gd name="connsiteY22" fmla="*/ 574587 h 621642"/>
                  <a:gd name="connsiteX23" fmla="*/ 150259 w 239068"/>
                  <a:gd name="connsiteY23" fmla="*/ 585625 h 621642"/>
                  <a:gd name="connsiteX24" fmla="*/ 142385 w 239068"/>
                  <a:gd name="connsiteY24" fmla="*/ 611888 h 621642"/>
                  <a:gd name="connsiteX25" fmla="*/ 129863 w 239068"/>
                  <a:gd name="connsiteY25" fmla="*/ 621594 h 621642"/>
                  <a:gd name="connsiteX26" fmla="*/ 115443 w 239068"/>
                  <a:gd name="connsiteY26" fmla="*/ 616171 h 621642"/>
                  <a:gd name="connsiteX27" fmla="*/ 96564 w 239068"/>
                  <a:gd name="connsiteY27" fmla="*/ 612840 h 621642"/>
                  <a:gd name="connsiteX28" fmla="*/ 96564 w 239068"/>
                  <a:gd name="connsiteY28" fmla="*/ 612840 h 621642"/>
                  <a:gd name="connsiteX29" fmla="*/ 82808 w 239068"/>
                  <a:gd name="connsiteY29" fmla="*/ 610842 h 621642"/>
                  <a:gd name="connsiteX30" fmla="*/ 73322 w 239068"/>
                  <a:gd name="connsiteY30" fmla="*/ 607702 h 621642"/>
                  <a:gd name="connsiteX31" fmla="*/ 74175 w 239068"/>
                  <a:gd name="connsiteY31" fmla="*/ 601897 h 621642"/>
                  <a:gd name="connsiteX32" fmla="*/ 76927 w 239068"/>
                  <a:gd name="connsiteY32" fmla="*/ 593809 h 621642"/>
                  <a:gd name="connsiteX33" fmla="*/ 85654 w 239068"/>
                  <a:gd name="connsiteY33" fmla="*/ 585435 h 621642"/>
                  <a:gd name="connsiteX34" fmla="*/ 81196 w 239068"/>
                  <a:gd name="connsiteY34" fmla="*/ 569639 h 621642"/>
                  <a:gd name="connsiteX35" fmla="*/ 76927 w 239068"/>
                  <a:gd name="connsiteY35" fmla="*/ 560599 h 621642"/>
                  <a:gd name="connsiteX36" fmla="*/ 72373 w 239068"/>
                  <a:gd name="connsiteY36" fmla="*/ 550226 h 621642"/>
                  <a:gd name="connsiteX37" fmla="*/ 66112 w 239068"/>
                  <a:gd name="connsiteY37" fmla="*/ 536904 h 621642"/>
                  <a:gd name="connsiteX38" fmla="*/ 66112 w 239068"/>
                  <a:gd name="connsiteY38" fmla="*/ 536904 h 621642"/>
                  <a:gd name="connsiteX39" fmla="*/ 68389 w 239068"/>
                  <a:gd name="connsiteY39" fmla="*/ 523677 h 621642"/>
                  <a:gd name="connsiteX40" fmla="*/ 71519 w 239068"/>
                  <a:gd name="connsiteY40" fmla="*/ 507310 h 621642"/>
                  <a:gd name="connsiteX41" fmla="*/ 71993 w 239068"/>
                  <a:gd name="connsiteY41" fmla="*/ 497414 h 621642"/>
                  <a:gd name="connsiteX42" fmla="*/ 71804 w 239068"/>
                  <a:gd name="connsiteY42" fmla="*/ 482569 h 621642"/>
                  <a:gd name="connsiteX43" fmla="*/ 71804 w 239068"/>
                  <a:gd name="connsiteY43" fmla="*/ 468010 h 621642"/>
                  <a:gd name="connsiteX44" fmla="*/ 67724 w 239068"/>
                  <a:gd name="connsiteY44" fmla="*/ 460112 h 621642"/>
                  <a:gd name="connsiteX45" fmla="*/ 64309 w 239068"/>
                  <a:gd name="connsiteY45" fmla="*/ 449550 h 621642"/>
                  <a:gd name="connsiteX46" fmla="*/ 62222 w 239068"/>
                  <a:gd name="connsiteY46" fmla="*/ 443460 h 621642"/>
                  <a:gd name="connsiteX47" fmla="*/ 61368 w 239068"/>
                  <a:gd name="connsiteY47" fmla="*/ 425665 h 621642"/>
                  <a:gd name="connsiteX48" fmla="*/ 64784 w 239068"/>
                  <a:gd name="connsiteY48" fmla="*/ 415293 h 621642"/>
                  <a:gd name="connsiteX49" fmla="*/ 63266 w 239068"/>
                  <a:gd name="connsiteY49" fmla="*/ 403589 h 621642"/>
                  <a:gd name="connsiteX50" fmla="*/ 59661 w 239068"/>
                  <a:gd name="connsiteY50" fmla="*/ 396452 h 621642"/>
                  <a:gd name="connsiteX51" fmla="*/ 51123 w 239068"/>
                  <a:gd name="connsiteY51" fmla="*/ 379799 h 621642"/>
                  <a:gd name="connsiteX52" fmla="*/ 51123 w 239068"/>
                  <a:gd name="connsiteY52" fmla="*/ 379799 h 621642"/>
                  <a:gd name="connsiteX53" fmla="*/ 61179 w 239068"/>
                  <a:gd name="connsiteY53" fmla="*/ 362957 h 621642"/>
                  <a:gd name="connsiteX54" fmla="*/ 51502 w 239068"/>
                  <a:gd name="connsiteY54" fmla="*/ 344781 h 621642"/>
                  <a:gd name="connsiteX55" fmla="*/ 50174 w 239068"/>
                  <a:gd name="connsiteY55" fmla="*/ 331269 h 621642"/>
                  <a:gd name="connsiteX56" fmla="*/ 31580 w 239068"/>
                  <a:gd name="connsiteY56" fmla="*/ 325369 h 621642"/>
                  <a:gd name="connsiteX57" fmla="*/ 35659 w 239068"/>
                  <a:gd name="connsiteY57" fmla="*/ 312999 h 621642"/>
                  <a:gd name="connsiteX58" fmla="*/ 27595 w 239068"/>
                  <a:gd name="connsiteY58" fmla="*/ 303959 h 621642"/>
                  <a:gd name="connsiteX59" fmla="*/ 28544 w 239068"/>
                  <a:gd name="connsiteY59" fmla="*/ 290922 h 621642"/>
                  <a:gd name="connsiteX60" fmla="*/ 8812 w 239068"/>
                  <a:gd name="connsiteY60" fmla="*/ 276934 h 621642"/>
                  <a:gd name="connsiteX61" fmla="*/ 463 w 239068"/>
                  <a:gd name="connsiteY61" fmla="*/ 267704 h 621642"/>
                  <a:gd name="connsiteX62" fmla="*/ 13081 w 239068"/>
                  <a:gd name="connsiteY62" fmla="*/ 250576 h 621642"/>
                  <a:gd name="connsiteX63" fmla="*/ 25224 w 239068"/>
                  <a:gd name="connsiteY63" fmla="*/ 248577 h 621642"/>
                  <a:gd name="connsiteX64" fmla="*/ 65068 w 239068"/>
                  <a:gd name="connsiteY64" fmla="*/ 240299 h 621642"/>
                  <a:gd name="connsiteX65" fmla="*/ 64878 w 239068"/>
                  <a:gd name="connsiteY65" fmla="*/ 239823 h 621642"/>
                  <a:gd name="connsiteX66" fmla="*/ 55866 w 239068"/>
                  <a:gd name="connsiteY66" fmla="*/ 221172 h 621642"/>
                  <a:gd name="connsiteX67" fmla="*/ 40972 w 239068"/>
                  <a:gd name="connsiteY67" fmla="*/ 197763 h 621642"/>
                  <a:gd name="connsiteX68" fmla="*/ 31295 w 239068"/>
                  <a:gd name="connsiteY68" fmla="*/ 184536 h 621642"/>
                  <a:gd name="connsiteX69" fmla="*/ 21144 w 239068"/>
                  <a:gd name="connsiteY69" fmla="*/ 176258 h 621642"/>
                  <a:gd name="connsiteX70" fmla="*/ 10330 w 239068"/>
                  <a:gd name="connsiteY70" fmla="*/ 152468 h 621642"/>
                  <a:gd name="connsiteX71" fmla="*/ 13081 w 239068"/>
                  <a:gd name="connsiteY71" fmla="*/ 136006 h 621642"/>
                  <a:gd name="connsiteX72" fmla="*/ 24370 w 239068"/>
                  <a:gd name="connsiteY72" fmla="*/ 118878 h 621642"/>
                  <a:gd name="connsiteX73" fmla="*/ 42110 w 239068"/>
                  <a:gd name="connsiteY73" fmla="*/ 94613 h 621642"/>
                  <a:gd name="connsiteX74" fmla="*/ 62317 w 239068"/>
                  <a:gd name="connsiteY74" fmla="*/ 91282 h 621642"/>
                  <a:gd name="connsiteX75" fmla="*/ 72658 w 239068"/>
                  <a:gd name="connsiteY75" fmla="*/ 85858 h 621642"/>
                  <a:gd name="connsiteX76" fmla="*/ 80057 w 239068"/>
                  <a:gd name="connsiteY76" fmla="*/ 84907 h 621642"/>
                  <a:gd name="connsiteX77" fmla="*/ 90208 w 239068"/>
                  <a:gd name="connsiteY77" fmla="*/ 79007 h 621642"/>
                  <a:gd name="connsiteX78" fmla="*/ 95995 w 239068"/>
                  <a:gd name="connsiteY78" fmla="*/ 72441 h 621642"/>
                  <a:gd name="connsiteX79" fmla="*/ 109656 w 239068"/>
                  <a:gd name="connsiteY79" fmla="*/ 69301 h 621642"/>
                  <a:gd name="connsiteX80" fmla="*/ 100643 w 239068"/>
                  <a:gd name="connsiteY80" fmla="*/ 56264 h 621642"/>
                  <a:gd name="connsiteX81" fmla="*/ 102446 w 239068"/>
                  <a:gd name="connsiteY81" fmla="*/ 48652 h 621642"/>
                  <a:gd name="connsiteX82" fmla="*/ 99505 w 239068"/>
                  <a:gd name="connsiteY82" fmla="*/ 41705 h 621642"/>
                  <a:gd name="connsiteX83" fmla="*/ 102825 w 239068"/>
                  <a:gd name="connsiteY83" fmla="*/ 36757 h 621642"/>
                  <a:gd name="connsiteX84" fmla="*/ 104438 w 239068"/>
                  <a:gd name="connsiteY84" fmla="*/ 30857 h 621642"/>
                  <a:gd name="connsiteX85" fmla="*/ 110984 w 239068"/>
                  <a:gd name="connsiteY85" fmla="*/ 21627 h 621642"/>
                  <a:gd name="connsiteX86" fmla="*/ 104059 w 239068"/>
                  <a:gd name="connsiteY86" fmla="*/ 16203 h 621642"/>
                  <a:gd name="connsiteX87" fmla="*/ 103774 w 239068"/>
                  <a:gd name="connsiteY87" fmla="*/ 15917 h 621642"/>
                  <a:gd name="connsiteX88" fmla="*/ 96374 w 239068"/>
                  <a:gd name="connsiteY88" fmla="*/ 14776 h 621642"/>
                  <a:gd name="connsiteX89" fmla="*/ 96185 w 239068"/>
                  <a:gd name="connsiteY89" fmla="*/ 14585 h 621642"/>
                  <a:gd name="connsiteX90" fmla="*/ 100643 w 239068"/>
                  <a:gd name="connsiteY90" fmla="*/ 6782 h 621642"/>
                  <a:gd name="connsiteX91" fmla="*/ 100643 w 239068"/>
                  <a:gd name="connsiteY91" fmla="*/ 6782 h 621642"/>
                  <a:gd name="connsiteX92" fmla="*/ 112976 w 239068"/>
                  <a:gd name="connsiteY92" fmla="*/ 4784 h 621642"/>
                  <a:gd name="connsiteX93" fmla="*/ 134606 w 239068"/>
                  <a:gd name="connsiteY93" fmla="*/ 121 h 621642"/>
                  <a:gd name="connsiteX94" fmla="*/ 154338 w 239068"/>
                  <a:gd name="connsiteY94" fmla="*/ 1453 h 621642"/>
                  <a:gd name="connsiteX95" fmla="*/ 164394 w 239068"/>
                  <a:gd name="connsiteY95" fmla="*/ 1453 h 621642"/>
                  <a:gd name="connsiteX96" fmla="*/ 169233 w 239068"/>
                  <a:gd name="connsiteY96" fmla="*/ 13634 h 621642"/>
                  <a:gd name="connsiteX97" fmla="*/ 165343 w 239068"/>
                  <a:gd name="connsiteY97" fmla="*/ 26575 h 621642"/>
                  <a:gd name="connsiteX98" fmla="*/ 175779 w 239068"/>
                  <a:gd name="connsiteY98" fmla="*/ 26099 h 621642"/>
                  <a:gd name="connsiteX99" fmla="*/ 181565 w 239068"/>
                  <a:gd name="connsiteY99" fmla="*/ 30762 h 621642"/>
                  <a:gd name="connsiteX100" fmla="*/ 190009 w 239068"/>
                  <a:gd name="connsiteY100" fmla="*/ 33807 h 621642"/>
                  <a:gd name="connsiteX101" fmla="*/ 199400 w 239068"/>
                  <a:gd name="connsiteY101" fmla="*/ 41515 h 621642"/>
                  <a:gd name="connsiteX102" fmla="*/ 201298 w 239068"/>
                  <a:gd name="connsiteY102" fmla="*/ 53600 h 621642"/>
                  <a:gd name="connsiteX103" fmla="*/ 197503 w 239068"/>
                  <a:gd name="connsiteY103" fmla="*/ 62640 h 621642"/>
                  <a:gd name="connsiteX104" fmla="*/ 190578 w 239068"/>
                  <a:gd name="connsiteY104" fmla="*/ 69681 h 621642"/>
                  <a:gd name="connsiteX105" fmla="*/ 188775 w 239068"/>
                  <a:gd name="connsiteY105" fmla="*/ 80815 h 621642"/>
                  <a:gd name="connsiteX106" fmla="*/ 189345 w 239068"/>
                  <a:gd name="connsiteY106" fmla="*/ 91377 h 621642"/>
                  <a:gd name="connsiteX107" fmla="*/ 198167 w 239068"/>
                  <a:gd name="connsiteY107" fmla="*/ 87000 h 621642"/>
                  <a:gd name="connsiteX108" fmla="*/ 215243 w 239068"/>
                  <a:gd name="connsiteY108" fmla="*/ 91853 h 621642"/>
                  <a:gd name="connsiteX109" fmla="*/ 238676 w 239068"/>
                  <a:gd name="connsiteY109" fmla="*/ 85573 h 621642"/>
                  <a:gd name="connsiteX110" fmla="*/ 238676 w 239068"/>
                  <a:gd name="connsiteY110" fmla="*/ 85573 h 621642"/>
                  <a:gd name="connsiteX111" fmla="*/ 238201 w 239068"/>
                  <a:gd name="connsiteY111" fmla="*/ 98324 h 621642"/>
                  <a:gd name="connsiteX112" fmla="*/ 238201 w 239068"/>
                  <a:gd name="connsiteY112" fmla="*/ 109552 h 621642"/>
                  <a:gd name="connsiteX113" fmla="*/ 235450 w 239068"/>
                  <a:gd name="connsiteY113" fmla="*/ 119924 h 621642"/>
                  <a:gd name="connsiteX114" fmla="*/ 238106 w 239068"/>
                  <a:gd name="connsiteY114" fmla="*/ 127061 h 621642"/>
                  <a:gd name="connsiteX115" fmla="*/ 235355 w 239068"/>
                  <a:gd name="connsiteY115" fmla="*/ 135340 h 621642"/>
                  <a:gd name="connsiteX116" fmla="*/ 234407 w 239068"/>
                  <a:gd name="connsiteY116" fmla="*/ 145712 h 621642"/>
                  <a:gd name="connsiteX117" fmla="*/ 236019 w 239068"/>
                  <a:gd name="connsiteY117" fmla="*/ 149804 h 621642"/>
                  <a:gd name="connsiteX118" fmla="*/ 228335 w 239068"/>
                  <a:gd name="connsiteY118" fmla="*/ 158178 h 621642"/>
                  <a:gd name="connsiteX119" fmla="*/ 224540 w 239068"/>
                  <a:gd name="connsiteY119" fmla="*/ 171690 h 621642"/>
                  <a:gd name="connsiteX120" fmla="*/ 221884 w 239068"/>
                  <a:gd name="connsiteY120" fmla="*/ 188533 h 621642"/>
                  <a:gd name="connsiteX121" fmla="*/ 222548 w 239068"/>
                  <a:gd name="connsiteY121" fmla="*/ 196146 h 621642"/>
                  <a:gd name="connsiteX122" fmla="*/ 224351 w 239068"/>
                  <a:gd name="connsiteY122" fmla="*/ 200237 h 621642"/>
                  <a:gd name="connsiteX123" fmla="*/ 228620 w 239068"/>
                  <a:gd name="connsiteY123" fmla="*/ 201094 h 621642"/>
                  <a:gd name="connsiteX124" fmla="*/ 224066 w 239068"/>
                  <a:gd name="connsiteY124" fmla="*/ 208326 h 621642"/>
                  <a:gd name="connsiteX125" fmla="*/ 205851 w 239068"/>
                  <a:gd name="connsiteY125" fmla="*/ 241631 h 621642"/>
                  <a:gd name="connsiteX126" fmla="*/ 202721 w 239068"/>
                  <a:gd name="connsiteY126" fmla="*/ 250005 h 621642"/>
                  <a:gd name="connsiteX127" fmla="*/ 195796 w 239068"/>
                  <a:gd name="connsiteY127" fmla="*/ 258283 h 621642"/>
                  <a:gd name="connsiteX128" fmla="*/ 184317 w 239068"/>
                  <a:gd name="connsiteY128" fmla="*/ 267989 h 621642"/>
                  <a:gd name="connsiteX129" fmla="*/ 185170 w 239068"/>
                  <a:gd name="connsiteY129" fmla="*/ 271986 h 621642"/>
                  <a:gd name="connsiteX130" fmla="*/ 180712 w 239068"/>
                  <a:gd name="connsiteY130" fmla="*/ 272938 h 621642"/>
                  <a:gd name="connsiteX131" fmla="*/ 182229 w 239068"/>
                  <a:gd name="connsiteY131" fmla="*/ 279503 h 621642"/>
                  <a:gd name="connsiteX132" fmla="*/ 173027 w 239068"/>
                  <a:gd name="connsiteY132" fmla="*/ 287306 h 621642"/>
                  <a:gd name="connsiteX133" fmla="*/ 168284 w 239068"/>
                  <a:gd name="connsiteY133" fmla="*/ 295109 h 621642"/>
                  <a:gd name="connsiteX134" fmla="*/ 167620 w 239068"/>
                  <a:gd name="connsiteY134" fmla="*/ 301009 h 621642"/>
                  <a:gd name="connsiteX135" fmla="*/ 162877 w 239068"/>
                  <a:gd name="connsiteY135" fmla="*/ 305957 h 621642"/>
                  <a:gd name="connsiteX136" fmla="*/ 153200 w 239068"/>
                  <a:gd name="connsiteY136" fmla="*/ 324608 h 621642"/>
                  <a:gd name="connsiteX137" fmla="*/ 150449 w 239068"/>
                  <a:gd name="connsiteY137" fmla="*/ 329461 h 621642"/>
                  <a:gd name="connsiteX138" fmla="*/ 150449 w 239068"/>
                  <a:gd name="connsiteY138" fmla="*/ 329461 h 62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39068" h="621642">
                    <a:moveTo>
                      <a:pt x="149975" y="329461"/>
                    </a:moveTo>
                    <a:lnTo>
                      <a:pt x="146654" y="334980"/>
                    </a:lnTo>
                    <a:cubicBezTo>
                      <a:pt x="142385" y="339833"/>
                      <a:pt x="136883" y="332221"/>
                      <a:pt x="136029" y="345543"/>
                    </a:cubicBezTo>
                    <a:cubicBezTo>
                      <a:pt x="135744" y="350681"/>
                      <a:pt x="139539" y="357152"/>
                      <a:pt x="137167" y="362386"/>
                    </a:cubicBezTo>
                    <a:cubicBezTo>
                      <a:pt x="132993" y="371521"/>
                      <a:pt x="138116" y="378182"/>
                      <a:pt x="135555" y="385985"/>
                    </a:cubicBezTo>
                    <a:cubicBezTo>
                      <a:pt x="132803" y="394454"/>
                      <a:pt x="135175" y="394644"/>
                      <a:pt x="137073" y="403684"/>
                    </a:cubicBezTo>
                    <a:cubicBezTo>
                      <a:pt x="138875" y="412438"/>
                      <a:pt x="138970" y="412153"/>
                      <a:pt x="131665" y="415388"/>
                    </a:cubicBezTo>
                    <a:cubicBezTo>
                      <a:pt x="126542" y="417672"/>
                      <a:pt x="129104" y="420717"/>
                      <a:pt x="126542" y="424428"/>
                    </a:cubicBezTo>
                    <a:cubicBezTo>
                      <a:pt x="122178" y="430804"/>
                      <a:pt x="118099" y="429472"/>
                      <a:pt x="116486" y="439653"/>
                    </a:cubicBezTo>
                    <a:cubicBezTo>
                      <a:pt x="115158" y="447837"/>
                      <a:pt x="125214" y="452309"/>
                      <a:pt x="114684" y="459636"/>
                    </a:cubicBezTo>
                    <a:cubicBezTo>
                      <a:pt x="113545" y="460778"/>
                      <a:pt x="106430" y="464204"/>
                      <a:pt x="108138" y="465917"/>
                    </a:cubicBezTo>
                    <a:cubicBezTo>
                      <a:pt x="109656" y="467439"/>
                      <a:pt x="111079" y="470960"/>
                      <a:pt x="113261" y="470009"/>
                    </a:cubicBezTo>
                    <a:cubicBezTo>
                      <a:pt x="118099" y="468010"/>
                      <a:pt x="128914" y="465346"/>
                      <a:pt x="125119" y="474767"/>
                    </a:cubicBezTo>
                    <a:cubicBezTo>
                      <a:pt x="123507" y="478763"/>
                      <a:pt x="120091" y="482379"/>
                      <a:pt x="118384" y="486281"/>
                    </a:cubicBezTo>
                    <a:cubicBezTo>
                      <a:pt x="118004" y="487137"/>
                      <a:pt x="124645" y="491134"/>
                      <a:pt x="126447" y="493513"/>
                    </a:cubicBezTo>
                    <a:cubicBezTo>
                      <a:pt x="129388" y="497509"/>
                      <a:pt x="133657" y="493322"/>
                      <a:pt x="136598" y="491705"/>
                    </a:cubicBezTo>
                    <a:cubicBezTo>
                      <a:pt x="139160" y="490372"/>
                      <a:pt x="147698" y="496843"/>
                      <a:pt x="147223" y="498651"/>
                    </a:cubicBezTo>
                    <a:cubicBezTo>
                      <a:pt x="144852" y="507786"/>
                      <a:pt x="140772" y="514542"/>
                      <a:pt x="138021" y="524058"/>
                    </a:cubicBezTo>
                    <a:cubicBezTo>
                      <a:pt x="136693" y="528721"/>
                      <a:pt x="130147" y="534335"/>
                      <a:pt x="136883" y="538427"/>
                    </a:cubicBezTo>
                    <a:cubicBezTo>
                      <a:pt x="141911" y="541472"/>
                      <a:pt x="146654" y="543661"/>
                      <a:pt x="147223" y="549941"/>
                    </a:cubicBezTo>
                    <a:cubicBezTo>
                      <a:pt x="144757" y="559932"/>
                      <a:pt x="146559" y="558981"/>
                      <a:pt x="155287" y="558981"/>
                    </a:cubicBezTo>
                    <a:cubicBezTo>
                      <a:pt x="155287" y="564881"/>
                      <a:pt x="159082" y="564215"/>
                      <a:pt x="163161" y="565547"/>
                    </a:cubicBezTo>
                    <a:cubicBezTo>
                      <a:pt x="163161" y="568592"/>
                      <a:pt x="162877" y="571446"/>
                      <a:pt x="162877" y="574587"/>
                    </a:cubicBezTo>
                    <a:cubicBezTo>
                      <a:pt x="162877" y="581248"/>
                      <a:pt x="150259" y="577251"/>
                      <a:pt x="150259" y="585625"/>
                    </a:cubicBezTo>
                    <a:cubicBezTo>
                      <a:pt x="150259" y="596092"/>
                      <a:pt x="153390" y="605418"/>
                      <a:pt x="142385" y="611888"/>
                    </a:cubicBezTo>
                    <a:cubicBezTo>
                      <a:pt x="138211" y="614267"/>
                      <a:pt x="134796" y="621214"/>
                      <a:pt x="129863" y="621594"/>
                    </a:cubicBezTo>
                    <a:cubicBezTo>
                      <a:pt x="124076" y="622070"/>
                      <a:pt x="120186" y="618930"/>
                      <a:pt x="115443" y="616171"/>
                    </a:cubicBezTo>
                    <a:lnTo>
                      <a:pt x="96564" y="612840"/>
                    </a:lnTo>
                    <a:lnTo>
                      <a:pt x="96564" y="612840"/>
                    </a:lnTo>
                    <a:cubicBezTo>
                      <a:pt x="90777" y="611413"/>
                      <a:pt x="88595" y="611888"/>
                      <a:pt x="82808" y="610842"/>
                    </a:cubicBezTo>
                    <a:cubicBezTo>
                      <a:pt x="80626" y="610461"/>
                      <a:pt x="70286" y="612079"/>
                      <a:pt x="73322" y="607702"/>
                    </a:cubicBezTo>
                    <a:cubicBezTo>
                      <a:pt x="75124" y="605132"/>
                      <a:pt x="75219" y="604656"/>
                      <a:pt x="74175" y="601897"/>
                    </a:cubicBezTo>
                    <a:cubicBezTo>
                      <a:pt x="72752" y="598376"/>
                      <a:pt x="73891" y="595807"/>
                      <a:pt x="76927" y="593809"/>
                    </a:cubicBezTo>
                    <a:cubicBezTo>
                      <a:pt x="80532" y="591525"/>
                      <a:pt x="82998" y="588955"/>
                      <a:pt x="85654" y="585435"/>
                    </a:cubicBezTo>
                    <a:cubicBezTo>
                      <a:pt x="90872" y="578393"/>
                      <a:pt x="86508" y="574492"/>
                      <a:pt x="81196" y="569639"/>
                    </a:cubicBezTo>
                    <a:cubicBezTo>
                      <a:pt x="78065" y="566689"/>
                      <a:pt x="77970" y="564881"/>
                      <a:pt x="76927" y="560599"/>
                    </a:cubicBezTo>
                    <a:cubicBezTo>
                      <a:pt x="75788" y="556126"/>
                      <a:pt x="74175" y="554318"/>
                      <a:pt x="72373" y="550226"/>
                    </a:cubicBezTo>
                    <a:cubicBezTo>
                      <a:pt x="69906" y="544707"/>
                      <a:pt x="71045" y="540616"/>
                      <a:pt x="66112" y="536904"/>
                    </a:cubicBezTo>
                    <a:lnTo>
                      <a:pt x="66112" y="536904"/>
                    </a:lnTo>
                    <a:cubicBezTo>
                      <a:pt x="68104" y="532908"/>
                      <a:pt x="69527" y="528245"/>
                      <a:pt x="68389" y="523677"/>
                    </a:cubicBezTo>
                    <a:cubicBezTo>
                      <a:pt x="67060" y="518444"/>
                      <a:pt x="69622" y="511973"/>
                      <a:pt x="71519" y="507310"/>
                    </a:cubicBezTo>
                    <a:cubicBezTo>
                      <a:pt x="72752" y="504265"/>
                      <a:pt x="71140" y="500554"/>
                      <a:pt x="71993" y="497414"/>
                    </a:cubicBezTo>
                    <a:cubicBezTo>
                      <a:pt x="72658" y="491990"/>
                      <a:pt x="71993" y="488089"/>
                      <a:pt x="71804" y="482569"/>
                    </a:cubicBezTo>
                    <a:cubicBezTo>
                      <a:pt x="71614" y="477336"/>
                      <a:pt x="73132" y="472768"/>
                      <a:pt x="71804" y="468010"/>
                    </a:cubicBezTo>
                    <a:cubicBezTo>
                      <a:pt x="71140" y="465631"/>
                      <a:pt x="67724" y="462396"/>
                      <a:pt x="67724" y="460112"/>
                    </a:cubicBezTo>
                    <a:cubicBezTo>
                      <a:pt x="67724" y="453737"/>
                      <a:pt x="68863" y="454498"/>
                      <a:pt x="64309" y="449550"/>
                    </a:cubicBezTo>
                    <a:cubicBezTo>
                      <a:pt x="63171" y="448408"/>
                      <a:pt x="63076" y="445077"/>
                      <a:pt x="62222" y="443460"/>
                    </a:cubicBezTo>
                    <a:cubicBezTo>
                      <a:pt x="57289" y="434610"/>
                      <a:pt x="61368" y="434325"/>
                      <a:pt x="61368" y="425665"/>
                    </a:cubicBezTo>
                    <a:cubicBezTo>
                      <a:pt x="61368" y="422049"/>
                      <a:pt x="62696" y="418243"/>
                      <a:pt x="64784" y="415293"/>
                    </a:cubicBezTo>
                    <a:cubicBezTo>
                      <a:pt x="65637" y="410726"/>
                      <a:pt x="65163" y="407681"/>
                      <a:pt x="63266" y="403589"/>
                    </a:cubicBezTo>
                    <a:cubicBezTo>
                      <a:pt x="62127" y="401115"/>
                      <a:pt x="61653" y="398355"/>
                      <a:pt x="59661" y="396452"/>
                    </a:cubicBezTo>
                    <a:cubicBezTo>
                      <a:pt x="54538" y="391694"/>
                      <a:pt x="49984" y="387697"/>
                      <a:pt x="51123" y="379799"/>
                    </a:cubicBezTo>
                    <a:lnTo>
                      <a:pt x="51123" y="379799"/>
                    </a:lnTo>
                    <a:cubicBezTo>
                      <a:pt x="56151" y="376945"/>
                      <a:pt x="59091" y="368381"/>
                      <a:pt x="61179" y="362957"/>
                    </a:cubicBezTo>
                    <a:cubicBezTo>
                      <a:pt x="64878" y="353155"/>
                      <a:pt x="55487" y="351252"/>
                      <a:pt x="51502" y="344781"/>
                    </a:cubicBezTo>
                    <a:cubicBezTo>
                      <a:pt x="48277" y="339548"/>
                      <a:pt x="51312" y="335837"/>
                      <a:pt x="50174" y="331269"/>
                    </a:cubicBezTo>
                    <a:cubicBezTo>
                      <a:pt x="48751" y="325655"/>
                      <a:pt x="32054" y="339167"/>
                      <a:pt x="31580" y="325369"/>
                    </a:cubicBezTo>
                    <a:cubicBezTo>
                      <a:pt x="31390" y="320707"/>
                      <a:pt x="34900" y="317662"/>
                      <a:pt x="35659" y="312999"/>
                    </a:cubicBezTo>
                    <a:cubicBezTo>
                      <a:pt x="33952" y="309478"/>
                      <a:pt x="27785" y="308336"/>
                      <a:pt x="27595" y="303959"/>
                    </a:cubicBezTo>
                    <a:cubicBezTo>
                      <a:pt x="27501" y="300819"/>
                      <a:pt x="29683" y="292921"/>
                      <a:pt x="28544" y="290922"/>
                    </a:cubicBezTo>
                    <a:cubicBezTo>
                      <a:pt x="25034" y="284547"/>
                      <a:pt x="8812" y="287021"/>
                      <a:pt x="8812" y="276934"/>
                    </a:cubicBezTo>
                    <a:cubicBezTo>
                      <a:pt x="8812" y="273699"/>
                      <a:pt x="-2383" y="270844"/>
                      <a:pt x="463" y="267704"/>
                    </a:cubicBezTo>
                    <a:cubicBezTo>
                      <a:pt x="5586" y="261995"/>
                      <a:pt x="5302" y="251813"/>
                      <a:pt x="13081" y="250576"/>
                    </a:cubicBezTo>
                    <a:lnTo>
                      <a:pt x="25224" y="248577"/>
                    </a:lnTo>
                    <a:lnTo>
                      <a:pt x="65068" y="240299"/>
                    </a:lnTo>
                    <a:cubicBezTo>
                      <a:pt x="65068" y="240299"/>
                      <a:pt x="65163" y="239918"/>
                      <a:pt x="64878" y="239823"/>
                    </a:cubicBezTo>
                    <a:cubicBezTo>
                      <a:pt x="64878" y="234875"/>
                      <a:pt x="55866" y="226786"/>
                      <a:pt x="55866" y="221172"/>
                    </a:cubicBezTo>
                    <a:cubicBezTo>
                      <a:pt x="55866" y="205852"/>
                      <a:pt x="47613" y="208992"/>
                      <a:pt x="40972" y="197763"/>
                    </a:cubicBezTo>
                    <a:cubicBezTo>
                      <a:pt x="37177" y="193957"/>
                      <a:pt x="35090" y="188152"/>
                      <a:pt x="31295" y="184536"/>
                    </a:cubicBezTo>
                    <a:cubicBezTo>
                      <a:pt x="27975" y="181396"/>
                      <a:pt x="24180" y="180254"/>
                      <a:pt x="21144" y="176258"/>
                    </a:cubicBezTo>
                    <a:cubicBezTo>
                      <a:pt x="16970" y="170929"/>
                      <a:pt x="7199" y="158654"/>
                      <a:pt x="10330" y="152468"/>
                    </a:cubicBezTo>
                    <a:cubicBezTo>
                      <a:pt x="12891" y="147235"/>
                      <a:pt x="12037" y="141335"/>
                      <a:pt x="13081" y="136006"/>
                    </a:cubicBezTo>
                    <a:cubicBezTo>
                      <a:pt x="14788" y="127727"/>
                      <a:pt x="17919" y="124016"/>
                      <a:pt x="24370" y="118878"/>
                    </a:cubicBezTo>
                    <a:cubicBezTo>
                      <a:pt x="32149" y="112693"/>
                      <a:pt x="32718" y="99370"/>
                      <a:pt x="42110" y="94613"/>
                    </a:cubicBezTo>
                    <a:cubicBezTo>
                      <a:pt x="47992" y="91663"/>
                      <a:pt x="58238" y="94232"/>
                      <a:pt x="62317" y="91282"/>
                    </a:cubicBezTo>
                    <a:cubicBezTo>
                      <a:pt x="64878" y="90330"/>
                      <a:pt x="70855" y="87666"/>
                      <a:pt x="72658" y="85858"/>
                    </a:cubicBezTo>
                    <a:cubicBezTo>
                      <a:pt x="74650" y="83860"/>
                      <a:pt x="77496" y="85192"/>
                      <a:pt x="80057" y="84907"/>
                    </a:cubicBezTo>
                    <a:cubicBezTo>
                      <a:pt x="87077" y="83955"/>
                      <a:pt x="81101" y="78341"/>
                      <a:pt x="90208" y="79007"/>
                    </a:cubicBezTo>
                    <a:cubicBezTo>
                      <a:pt x="94192" y="79292"/>
                      <a:pt x="94762" y="75010"/>
                      <a:pt x="95995" y="72441"/>
                    </a:cubicBezTo>
                    <a:cubicBezTo>
                      <a:pt x="97513" y="69110"/>
                      <a:pt x="109656" y="74725"/>
                      <a:pt x="109656" y="69301"/>
                    </a:cubicBezTo>
                    <a:cubicBezTo>
                      <a:pt x="109656" y="63877"/>
                      <a:pt x="106715" y="57501"/>
                      <a:pt x="100643" y="56264"/>
                    </a:cubicBezTo>
                    <a:cubicBezTo>
                      <a:pt x="100643" y="53885"/>
                      <a:pt x="101592" y="50840"/>
                      <a:pt x="102446" y="48652"/>
                    </a:cubicBezTo>
                    <a:cubicBezTo>
                      <a:pt x="104723" y="42752"/>
                      <a:pt x="99979" y="43799"/>
                      <a:pt x="99505" y="41705"/>
                    </a:cubicBezTo>
                    <a:cubicBezTo>
                      <a:pt x="98082" y="41324"/>
                      <a:pt x="102351" y="37804"/>
                      <a:pt x="102825" y="36757"/>
                    </a:cubicBezTo>
                    <a:cubicBezTo>
                      <a:pt x="103584" y="34854"/>
                      <a:pt x="103584" y="32760"/>
                      <a:pt x="104438" y="30857"/>
                    </a:cubicBezTo>
                    <a:cubicBezTo>
                      <a:pt x="106241" y="27051"/>
                      <a:pt x="110984" y="26765"/>
                      <a:pt x="110984" y="21627"/>
                    </a:cubicBezTo>
                    <a:cubicBezTo>
                      <a:pt x="108802" y="21056"/>
                      <a:pt x="104628" y="18487"/>
                      <a:pt x="104059" y="16203"/>
                    </a:cubicBezTo>
                    <a:cubicBezTo>
                      <a:pt x="103774" y="16203"/>
                      <a:pt x="103774" y="16203"/>
                      <a:pt x="103774" y="15917"/>
                    </a:cubicBezTo>
                    <a:cubicBezTo>
                      <a:pt x="101782" y="15442"/>
                      <a:pt x="98746" y="14776"/>
                      <a:pt x="96374" y="14776"/>
                    </a:cubicBezTo>
                    <a:lnTo>
                      <a:pt x="96185" y="14585"/>
                    </a:lnTo>
                    <a:cubicBezTo>
                      <a:pt x="96185" y="12968"/>
                      <a:pt x="99600" y="8685"/>
                      <a:pt x="100643" y="6782"/>
                    </a:cubicBezTo>
                    <a:lnTo>
                      <a:pt x="100643" y="6782"/>
                    </a:lnTo>
                    <a:cubicBezTo>
                      <a:pt x="104628" y="5355"/>
                      <a:pt x="108897" y="6782"/>
                      <a:pt x="112976" y="4784"/>
                    </a:cubicBezTo>
                    <a:cubicBezTo>
                      <a:pt x="120660" y="978"/>
                      <a:pt x="126068" y="-450"/>
                      <a:pt x="134606" y="121"/>
                    </a:cubicBezTo>
                    <a:cubicBezTo>
                      <a:pt x="141152" y="597"/>
                      <a:pt x="147887" y="-69"/>
                      <a:pt x="154338" y="1453"/>
                    </a:cubicBezTo>
                    <a:cubicBezTo>
                      <a:pt x="158133" y="2310"/>
                      <a:pt x="161074" y="26"/>
                      <a:pt x="164394" y="1453"/>
                    </a:cubicBezTo>
                    <a:cubicBezTo>
                      <a:pt x="167715" y="2786"/>
                      <a:pt x="169802" y="10398"/>
                      <a:pt x="169233" y="13634"/>
                    </a:cubicBezTo>
                    <a:cubicBezTo>
                      <a:pt x="168569" y="17345"/>
                      <a:pt x="164489" y="23149"/>
                      <a:pt x="165343" y="26575"/>
                    </a:cubicBezTo>
                    <a:cubicBezTo>
                      <a:pt x="168853" y="26575"/>
                      <a:pt x="171889" y="25243"/>
                      <a:pt x="175779" y="26099"/>
                    </a:cubicBezTo>
                    <a:cubicBezTo>
                      <a:pt x="180237" y="27051"/>
                      <a:pt x="175020" y="32380"/>
                      <a:pt x="181565" y="30762"/>
                    </a:cubicBezTo>
                    <a:cubicBezTo>
                      <a:pt x="185170" y="29810"/>
                      <a:pt x="187163" y="32189"/>
                      <a:pt x="190009" y="33807"/>
                    </a:cubicBezTo>
                    <a:cubicBezTo>
                      <a:pt x="193803" y="35996"/>
                      <a:pt x="196839" y="38089"/>
                      <a:pt x="199400" y="41515"/>
                    </a:cubicBezTo>
                    <a:cubicBezTo>
                      <a:pt x="201867" y="44940"/>
                      <a:pt x="201298" y="49508"/>
                      <a:pt x="201298" y="53600"/>
                    </a:cubicBezTo>
                    <a:cubicBezTo>
                      <a:pt x="199970" y="55027"/>
                      <a:pt x="198547" y="60546"/>
                      <a:pt x="197503" y="62640"/>
                    </a:cubicBezTo>
                    <a:cubicBezTo>
                      <a:pt x="195701" y="66541"/>
                      <a:pt x="194562" y="67683"/>
                      <a:pt x="190578" y="69681"/>
                    </a:cubicBezTo>
                    <a:cubicBezTo>
                      <a:pt x="180617" y="74630"/>
                      <a:pt x="188206" y="74915"/>
                      <a:pt x="188775" y="80815"/>
                    </a:cubicBezTo>
                    <a:cubicBezTo>
                      <a:pt x="189060" y="83384"/>
                      <a:pt x="188206" y="89379"/>
                      <a:pt x="189345" y="91377"/>
                    </a:cubicBezTo>
                    <a:cubicBezTo>
                      <a:pt x="190862" y="93946"/>
                      <a:pt x="196744" y="87666"/>
                      <a:pt x="198167" y="87000"/>
                    </a:cubicBezTo>
                    <a:cubicBezTo>
                      <a:pt x="203859" y="84050"/>
                      <a:pt x="208413" y="92709"/>
                      <a:pt x="215243" y="91853"/>
                    </a:cubicBezTo>
                    <a:cubicBezTo>
                      <a:pt x="222358" y="90997"/>
                      <a:pt x="230517" y="85573"/>
                      <a:pt x="238676" y="85573"/>
                    </a:cubicBezTo>
                    <a:lnTo>
                      <a:pt x="238676" y="85573"/>
                    </a:lnTo>
                    <a:cubicBezTo>
                      <a:pt x="238391" y="88903"/>
                      <a:pt x="240004" y="94232"/>
                      <a:pt x="238201" y="98324"/>
                    </a:cubicBezTo>
                    <a:cubicBezTo>
                      <a:pt x="236304" y="102606"/>
                      <a:pt x="236873" y="105461"/>
                      <a:pt x="238201" y="109552"/>
                    </a:cubicBezTo>
                    <a:cubicBezTo>
                      <a:pt x="239435" y="113168"/>
                      <a:pt x="235450" y="116594"/>
                      <a:pt x="235450" y="119924"/>
                    </a:cubicBezTo>
                    <a:cubicBezTo>
                      <a:pt x="235450" y="123255"/>
                      <a:pt x="237822" y="124397"/>
                      <a:pt x="238106" y="127061"/>
                    </a:cubicBezTo>
                    <a:cubicBezTo>
                      <a:pt x="238486" y="130106"/>
                      <a:pt x="234407" y="130772"/>
                      <a:pt x="235355" y="135340"/>
                    </a:cubicBezTo>
                    <a:cubicBezTo>
                      <a:pt x="235830" y="137814"/>
                      <a:pt x="233648" y="144665"/>
                      <a:pt x="234407" y="145712"/>
                    </a:cubicBezTo>
                    <a:cubicBezTo>
                      <a:pt x="235640" y="148947"/>
                      <a:pt x="235545" y="148377"/>
                      <a:pt x="236019" y="149804"/>
                    </a:cubicBezTo>
                    <a:lnTo>
                      <a:pt x="228335" y="158178"/>
                    </a:lnTo>
                    <a:cubicBezTo>
                      <a:pt x="227671" y="163602"/>
                      <a:pt x="229473" y="167313"/>
                      <a:pt x="224540" y="171690"/>
                    </a:cubicBezTo>
                    <a:cubicBezTo>
                      <a:pt x="221789" y="174164"/>
                      <a:pt x="220841" y="185298"/>
                      <a:pt x="221884" y="188533"/>
                    </a:cubicBezTo>
                    <a:cubicBezTo>
                      <a:pt x="223307" y="192815"/>
                      <a:pt x="217805" y="191959"/>
                      <a:pt x="222548" y="196146"/>
                    </a:cubicBezTo>
                    <a:cubicBezTo>
                      <a:pt x="223971" y="197383"/>
                      <a:pt x="223307" y="199191"/>
                      <a:pt x="224351" y="200237"/>
                    </a:cubicBezTo>
                    <a:cubicBezTo>
                      <a:pt x="225110" y="200999"/>
                      <a:pt x="228620" y="199571"/>
                      <a:pt x="228620" y="201094"/>
                    </a:cubicBezTo>
                    <a:cubicBezTo>
                      <a:pt x="230707" y="201760"/>
                      <a:pt x="224920" y="207279"/>
                      <a:pt x="224066" y="208326"/>
                    </a:cubicBezTo>
                    <a:cubicBezTo>
                      <a:pt x="216571" y="217651"/>
                      <a:pt x="209172" y="229831"/>
                      <a:pt x="205851" y="241631"/>
                    </a:cubicBezTo>
                    <a:cubicBezTo>
                      <a:pt x="204903" y="244961"/>
                      <a:pt x="202721" y="244866"/>
                      <a:pt x="202721" y="250005"/>
                    </a:cubicBezTo>
                    <a:cubicBezTo>
                      <a:pt x="202721" y="258188"/>
                      <a:pt x="202341" y="256095"/>
                      <a:pt x="195796" y="258283"/>
                    </a:cubicBezTo>
                    <a:cubicBezTo>
                      <a:pt x="191242" y="259806"/>
                      <a:pt x="186499" y="263612"/>
                      <a:pt x="184317" y="267989"/>
                    </a:cubicBezTo>
                    <a:cubicBezTo>
                      <a:pt x="184791" y="269607"/>
                      <a:pt x="185170" y="270368"/>
                      <a:pt x="185170" y="271986"/>
                    </a:cubicBezTo>
                    <a:cubicBezTo>
                      <a:pt x="183558" y="272557"/>
                      <a:pt x="182894" y="272938"/>
                      <a:pt x="180712" y="272938"/>
                    </a:cubicBezTo>
                    <a:cubicBezTo>
                      <a:pt x="180142" y="274555"/>
                      <a:pt x="182419" y="277029"/>
                      <a:pt x="182229" y="279503"/>
                    </a:cubicBezTo>
                    <a:cubicBezTo>
                      <a:pt x="182040" y="281311"/>
                      <a:pt x="174925" y="286926"/>
                      <a:pt x="173027" y="287306"/>
                    </a:cubicBezTo>
                    <a:cubicBezTo>
                      <a:pt x="170371" y="287782"/>
                      <a:pt x="172648" y="293587"/>
                      <a:pt x="168284" y="295109"/>
                    </a:cubicBezTo>
                    <a:cubicBezTo>
                      <a:pt x="168284" y="296537"/>
                      <a:pt x="169802" y="300628"/>
                      <a:pt x="167620" y="301009"/>
                    </a:cubicBezTo>
                    <a:cubicBezTo>
                      <a:pt x="166766" y="304340"/>
                      <a:pt x="163256" y="299391"/>
                      <a:pt x="162877" y="305957"/>
                    </a:cubicBezTo>
                    <a:cubicBezTo>
                      <a:pt x="162497" y="312142"/>
                      <a:pt x="157374" y="320326"/>
                      <a:pt x="153200" y="324608"/>
                    </a:cubicBezTo>
                    <a:cubicBezTo>
                      <a:pt x="151492" y="326416"/>
                      <a:pt x="150544" y="328034"/>
                      <a:pt x="150449" y="329461"/>
                    </a:cubicBezTo>
                    <a:lnTo>
                      <a:pt x="150449" y="329461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321365F7-8A59-5F90-DFE0-895E3FBDC1C9}"/>
                  </a:ext>
                </a:extLst>
              </p:cNvPr>
              <p:cNvSpPr/>
              <p:nvPr/>
            </p:nvSpPr>
            <p:spPr>
              <a:xfrm>
                <a:off x="5281153" y="2509113"/>
                <a:ext cx="630044" cy="673382"/>
              </a:xfrm>
              <a:custGeom>
                <a:avLst/>
                <a:gdLst>
                  <a:gd name="connsiteX0" fmla="*/ 140433 w 630044"/>
                  <a:gd name="connsiteY0" fmla="*/ 0 h 673382"/>
                  <a:gd name="connsiteX1" fmla="*/ 141951 w 630044"/>
                  <a:gd name="connsiteY1" fmla="*/ 5995 h 673382"/>
                  <a:gd name="connsiteX2" fmla="*/ 140813 w 630044"/>
                  <a:gd name="connsiteY2" fmla="*/ 16748 h 673382"/>
                  <a:gd name="connsiteX3" fmla="*/ 142710 w 630044"/>
                  <a:gd name="connsiteY3" fmla="*/ 23314 h 673382"/>
                  <a:gd name="connsiteX4" fmla="*/ 149446 w 630044"/>
                  <a:gd name="connsiteY4" fmla="*/ 30450 h 673382"/>
                  <a:gd name="connsiteX5" fmla="*/ 151533 w 630044"/>
                  <a:gd name="connsiteY5" fmla="*/ 39490 h 673382"/>
                  <a:gd name="connsiteX6" fmla="*/ 163297 w 630044"/>
                  <a:gd name="connsiteY6" fmla="*/ 42250 h 673382"/>
                  <a:gd name="connsiteX7" fmla="*/ 169273 w 630044"/>
                  <a:gd name="connsiteY7" fmla="*/ 50909 h 673382"/>
                  <a:gd name="connsiteX8" fmla="*/ 175724 w 630044"/>
                  <a:gd name="connsiteY8" fmla="*/ 59473 h 673382"/>
                  <a:gd name="connsiteX9" fmla="*/ 178475 w 630044"/>
                  <a:gd name="connsiteY9" fmla="*/ 73081 h 673382"/>
                  <a:gd name="connsiteX10" fmla="*/ 178096 w 630044"/>
                  <a:gd name="connsiteY10" fmla="*/ 82026 h 673382"/>
                  <a:gd name="connsiteX11" fmla="*/ 182080 w 630044"/>
                  <a:gd name="connsiteY11" fmla="*/ 92303 h 673382"/>
                  <a:gd name="connsiteX12" fmla="*/ 171929 w 630044"/>
                  <a:gd name="connsiteY12" fmla="*/ 98202 h 673382"/>
                  <a:gd name="connsiteX13" fmla="*/ 155043 w 630044"/>
                  <a:gd name="connsiteY13" fmla="*/ 129033 h 673382"/>
                  <a:gd name="connsiteX14" fmla="*/ 152387 w 630044"/>
                  <a:gd name="connsiteY14" fmla="*/ 136646 h 673382"/>
                  <a:gd name="connsiteX15" fmla="*/ 146126 w 630044"/>
                  <a:gd name="connsiteY15" fmla="*/ 148921 h 673382"/>
                  <a:gd name="connsiteX16" fmla="*/ 139485 w 630044"/>
                  <a:gd name="connsiteY16" fmla="*/ 156629 h 673382"/>
                  <a:gd name="connsiteX17" fmla="*/ 132939 w 630044"/>
                  <a:gd name="connsiteY17" fmla="*/ 195929 h 673382"/>
                  <a:gd name="connsiteX18" fmla="*/ 127721 w 630044"/>
                  <a:gd name="connsiteY18" fmla="*/ 208490 h 673382"/>
                  <a:gd name="connsiteX19" fmla="*/ 125919 w 630044"/>
                  <a:gd name="connsiteY19" fmla="*/ 218101 h 673382"/>
                  <a:gd name="connsiteX20" fmla="*/ 125160 w 630044"/>
                  <a:gd name="connsiteY20" fmla="*/ 233611 h 673382"/>
                  <a:gd name="connsiteX21" fmla="*/ 121081 w 630044"/>
                  <a:gd name="connsiteY21" fmla="*/ 251216 h 673382"/>
                  <a:gd name="connsiteX22" fmla="*/ 131706 w 630044"/>
                  <a:gd name="connsiteY22" fmla="*/ 268629 h 673382"/>
                  <a:gd name="connsiteX23" fmla="*/ 138821 w 630044"/>
                  <a:gd name="connsiteY23" fmla="*/ 280619 h 673382"/>
                  <a:gd name="connsiteX24" fmla="*/ 149351 w 630044"/>
                  <a:gd name="connsiteY24" fmla="*/ 292704 h 673382"/>
                  <a:gd name="connsiteX25" fmla="*/ 189765 w 630044"/>
                  <a:gd name="connsiteY25" fmla="*/ 294417 h 673382"/>
                  <a:gd name="connsiteX26" fmla="*/ 238716 w 630044"/>
                  <a:gd name="connsiteY26" fmla="*/ 296891 h 673382"/>
                  <a:gd name="connsiteX27" fmla="*/ 245072 w 630044"/>
                  <a:gd name="connsiteY27" fmla="*/ 297843 h 673382"/>
                  <a:gd name="connsiteX28" fmla="*/ 252757 w 630044"/>
                  <a:gd name="connsiteY28" fmla="*/ 284997 h 673382"/>
                  <a:gd name="connsiteX29" fmla="*/ 259587 w 630044"/>
                  <a:gd name="connsiteY29" fmla="*/ 277860 h 673382"/>
                  <a:gd name="connsiteX30" fmla="*/ 261579 w 630044"/>
                  <a:gd name="connsiteY30" fmla="*/ 268820 h 673382"/>
                  <a:gd name="connsiteX31" fmla="*/ 271256 w 630044"/>
                  <a:gd name="connsiteY31" fmla="*/ 249217 h 673382"/>
                  <a:gd name="connsiteX32" fmla="*/ 286245 w 630044"/>
                  <a:gd name="connsiteY32" fmla="*/ 250740 h 673382"/>
                  <a:gd name="connsiteX33" fmla="*/ 298293 w 630044"/>
                  <a:gd name="connsiteY33" fmla="*/ 251596 h 673382"/>
                  <a:gd name="connsiteX34" fmla="*/ 303985 w 630044"/>
                  <a:gd name="connsiteY34" fmla="*/ 243508 h 673382"/>
                  <a:gd name="connsiteX35" fmla="*/ 311574 w 630044"/>
                  <a:gd name="connsiteY35" fmla="*/ 228283 h 673382"/>
                  <a:gd name="connsiteX36" fmla="*/ 325235 w 630044"/>
                  <a:gd name="connsiteY36" fmla="*/ 212487 h 673382"/>
                  <a:gd name="connsiteX37" fmla="*/ 324761 w 630044"/>
                  <a:gd name="connsiteY37" fmla="*/ 202876 h 673382"/>
                  <a:gd name="connsiteX38" fmla="*/ 346011 w 630044"/>
                  <a:gd name="connsiteY38" fmla="*/ 187650 h 673382"/>
                  <a:gd name="connsiteX39" fmla="*/ 360621 w 630044"/>
                  <a:gd name="connsiteY39" fmla="*/ 174804 h 673382"/>
                  <a:gd name="connsiteX40" fmla="*/ 368495 w 630044"/>
                  <a:gd name="connsiteY40" fmla="*/ 160816 h 673382"/>
                  <a:gd name="connsiteX41" fmla="*/ 375800 w 630044"/>
                  <a:gd name="connsiteY41" fmla="*/ 161768 h 673382"/>
                  <a:gd name="connsiteX42" fmla="*/ 393730 w 630044"/>
                  <a:gd name="connsiteY42" fmla="*/ 162053 h 673382"/>
                  <a:gd name="connsiteX43" fmla="*/ 415170 w 630044"/>
                  <a:gd name="connsiteY43" fmla="*/ 154916 h 673382"/>
                  <a:gd name="connsiteX44" fmla="*/ 421336 w 630044"/>
                  <a:gd name="connsiteY44" fmla="*/ 151776 h 673382"/>
                  <a:gd name="connsiteX45" fmla="*/ 424372 w 630044"/>
                  <a:gd name="connsiteY45" fmla="*/ 155202 h 673382"/>
                  <a:gd name="connsiteX46" fmla="*/ 431772 w 630044"/>
                  <a:gd name="connsiteY46" fmla="*/ 149683 h 673382"/>
                  <a:gd name="connsiteX47" fmla="*/ 438128 w 630044"/>
                  <a:gd name="connsiteY47" fmla="*/ 136075 h 673382"/>
                  <a:gd name="connsiteX48" fmla="*/ 440215 w 630044"/>
                  <a:gd name="connsiteY48" fmla="*/ 132554 h 673382"/>
                  <a:gd name="connsiteX49" fmla="*/ 447330 w 630044"/>
                  <a:gd name="connsiteY49" fmla="*/ 131983 h 673382"/>
                  <a:gd name="connsiteX50" fmla="*/ 447330 w 630044"/>
                  <a:gd name="connsiteY50" fmla="*/ 131983 h 673382"/>
                  <a:gd name="connsiteX51" fmla="*/ 449132 w 630044"/>
                  <a:gd name="connsiteY51" fmla="*/ 140833 h 673382"/>
                  <a:gd name="connsiteX52" fmla="*/ 461465 w 630044"/>
                  <a:gd name="connsiteY52" fmla="*/ 146733 h 673382"/>
                  <a:gd name="connsiteX53" fmla="*/ 469149 w 630044"/>
                  <a:gd name="connsiteY53" fmla="*/ 152537 h 673382"/>
                  <a:gd name="connsiteX54" fmla="*/ 477308 w 630044"/>
                  <a:gd name="connsiteY54" fmla="*/ 156724 h 673382"/>
                  <a:gd name="connsiteX55" fmla="*/ 481387 w 630044"/>
                  <a:gd name="connsiteY55" fmla="*/ 162053 h 673382"/>
                  <a:gd name="connsiteX56" fmla="*/ 490494 w 630044"/>
                  <a:gd name="connsiteY56" fmla="*/ 165288 h 673382"/>
                  <a:gd name="connsiteX57" fmla="*/ 495048 w 630044"/>
                  <a:gd name="connsiteY57" fmla="*/ 174233 h 673382"/>
                  <a:gd name="connsiteX58" fmla="*/ 502637 w 630044"/>
                  <a:gd name="connsiteY58" fmla="*/ 183083 h 673382"/>
                  <a:gd name="connsiteX59" fmla="*/ 505389 w 630044"/>
                  <a:gd name="connsiteY59" fmla="*/ 190410 h 673382"/>
                  <a:gd name="connsiteX60" fmla="*/ 505389 w 630044"/>
                  <a:gd name="connsiteY60" fmla="*/ 204969 h 673382"/>
                  <a:gd name="connsiteX61" fmla="*/ 508519 w 630044"/>
                  <a:gd name="connsiteY61" fmla="*/ 216103 h 673382"/>
                  <a:gd name="connsiteX62" fmla="*/ 514211 w 630044"/>
                  <a:gd name="connsiteY62" fmla="*/ 222668 h 673382"/>
                  <a:gd name="connsiteX63" fmla="*/ 514022 w 630044"/>
                  <a:gd name="connsiteY63" fmla="*/ 232184 h 673382"/>
                  <a:gd name="connsiteX64" fmla="*/ 501689 w 630044"/>
                  <a:gd name="connsiteY64" fmla="*/ 237703 h 673382"/>
                  <a:gd name="connsiteX65" fmla="*/ 496661 w 630044"/>
                  <a:gd name="connsiteY65" fmla="*/ 255117 h 673382"/>
                  <a:gd name="connsiteX66" fmla="*/ 494953 w 630044"/>
                  <a:gd name="connsiteY66" fmla="*/ 265965 h 673382"/>
                  <a:gd name="connsiteX67" fmla="*/ 494953 w 630044"/>
                  <a:gd name="connsiteY67" fmla="*/ 279953 h 673382"/>
                  <a:gd name="connsiteX68" fmla="*/ 508140 w 630044"/>
                  <a:gd name="connsiteY68" fmla="*/ 292038 h 673382"/>
                  <a:gd name="connsiteX69" fmla="*/ 515824 w 630044"/>
                  <a:gd name="connsiteY69" fmla="*/ 297938 h 673382"/>
                  <a:gd name="connsiteX70" fmla="*/ 524552 w 630044"/>
                  <a:gd name="connsiteY70" fmla="*/ 292419 h 673382"/>
                  <a:gd name="connsiteX71" fmla="*/ 525975 w 630044"/>
                  <a:gd name="connsiteY71" fmla="*/ 281285 h 673382"/>
                  <a:gd name="connsiteX72" fmla="*/ 534228 w 630044"/>
                  <a:gd name="connsiteY72" fmla="*/ 274815 h 673382"/>
                  <a:gd name="connsiteX73" fmla="*/ 537549 w 630044"/>
                  <a:gd name="connsiteY73" fmla="*/ 282142 h 673382"/>
                  <a:gd name="connsiteX74" fmla="*/ 535936 w 630044"/>
                  <a:gd name="connsiteY74" fmla="*/ 290516 h 673382"/>
                  <a:gd name="connsiteX75" fmla="*/ 530908 w 630044"/>
                  <a:gd name="connsiteY75" fmla="*/ 304694 h 673382"/>
                  <a:gd name="connsiteX76" fmla="*/ 532141 w 630044"/>
                  <a:gd name="connsiteY76" fmla="*/ 336001 h 673382"/>
                  <a:gd name="connsiteX77" fmla="*/ 534513 w 630044"/>
                  <a:gd name="connsiteY77" fmla="*/ 346373 h 673382"/>
                  <a:gd name="connsiteX78" fmla="*/ 538308 w 630044"/>
                  <a:gd name="connsiteY78" fmla="*/ 354366 h 673382"/>
                  <a:gd name="connsiteX79" fmla="*/ 539826 w 630044"/>
                  <a:gd name="connsiteY79" fmla="*/ 364548 h 673382"/>
                  <a:gd name="connsiteX80" fmla="*/ 546277 w 630044"/>
                  <a:gd name="connsiteY80" fmla="*/ 364929 h 673382"/>
                  <a:gd name="connsiteX81" fmla="*/ 573693 w 630044"/>
                  <a:gd name="connsiteY81" fmla="*/ 355413 h 673382"/>
                  <a:gd name="connsiteX82" fmla="*/ 594659 w 630044"/>
                  <a:gd name="connsiteY82" fmla="*/ 337238 h 673382"/>
                  <a:gd name="connsiteX83" fmla="*/ 618091 w 630044"/>
                  <a:gd name="connsiteY83" fmla="*/ 315257 h 673382"/>
                  <a:gd name="connsiteX84" fmla="*/ 623499 w 630044"/>
                  <a:gd name="connsiteY84" fmla="*/ 310308 h 673382"/>
                  <a:gd name="connsiteX85" fmla="*/ 623499 w 630044"/>
                  <a:gd name="connsiteY85" fmla="*/ 310308 h 673382"/>
                  <a:gd name="connsiteX86" fmla="*/ 621791 w 630044"/>
                  <a:gd name="connsiteY86" fmla="*/ 319348 h 673382"/>
                  <a:gd name="connsiteX87" fmla="*/ 619135 w 630044"/>
                  <a:gd name="connsiteY87" fmla="*/ 332099 h 673382"/>
                  <a:gd name="connsiteX88" fmla="*/ 624258 w 630044"/>
                  <a:gd name="connsiteY88" fmla="*/ 347896 h 673382"/>
                  <a:gd name="connsiteX89" fmla="*/ 630044 w 630044"/>
                  <a:gd name="connsiteY89" fmla="*/ 360647 h 673382"/>
                  <a:gd name="connsiteX90" fmla="*/ 614297 w 630044"/>
                  <a:gd name="connsiteY90" fmla="*/ 377490 h 673382"/>
                  <a:gd name="connsiteX91" fmla="*/ 590864 w 630044"/>
                  <a:gd name="connsiteY91" fmla="*/ 402611 h 673382"/>
                  <a:gd name="connsiteX92" fmla="*/ 576255 w 630044"/>
                  <a:gd name="connsiteY92" fmla="*/ 419168 h 673382"/>
                  <a:gd name="connsiteX93" fmla="*/ 564396 w 630044"/>
                  <a:gd name="connsiteY93" fmla="*/ 421643 h 673382"/>
                  <a:gd name="connsiteX94" fmla="*/ 556807 w 630044"/>
                  <a:gd name="connsiteY94" fmla="*/ 430397 h 673382"/>
                  <a:gd name="connsiteX95" fmla="*/ 549312 w 630044"/>
                  <a:gd name="connsiteY95" fmla="*/ 433728 h 673382"/>
                  <a:gd name="connsiteX96" fmla="*/ 539446 w 630044"/>
                  <a:gd name="connsiteY96" fmla="*/ 438485 h 673382"/>
                  <a:gd name="connsiteX97" fmla="*/ 531952 w 630044"/>
                  <a:gd name="connsiteY97" fmla="*/ 445051 h 673382"/>
                  <a:gd name="connsiteX98" fmla="*/ 526829 w 630044"/>
                  <a:gd name="connsiteY98" fmla="*/ 464654 h 673382"/>
                  <a:gd name="connsiteX99" fmla="*/ 533185 w 630044"/>
                  <a:gd name="connsiteY99" fmla="*/ 477215 h 673382"/>
                  <a:gd name="connsiteX100" fmla="*/ 529959 w 630044"/>
                  <a:gd name="connsiteY100" fmla="*/ 485303 h 673382"/>
                  <a:gd name="connsiteX101" fmla="*/ 519429 w 630044"/>
                  <a:gd name="connsiteY101" fmla="*/ 497198 h 673382"/>
                  <a:gd name="connsiteX102" fmla="*/ 505199 w 630044"/>
                  <a:gd name="connsiteY102" fmla="*/ 508902 h 673382"/>
                  <a:gd name="connsiteX103" fmla="*/ 505199 w 630044"/>
                  <a:gd name="connsiteY103" fmla="*/ 508902 h 673382"/>
                  <a:gd name="connsiteX104" fmla="*/ 494005 w 630044"/>
                  <a:gd name="connsiteY104" fmla="*/ 522795 h 673382"/>
                  <a:gd name="connsiteX105" fmla="*/ 489736 w 630044"/>
                  <a:gd name="connsiteY105" fmla="*/ 539923 h 673382"/>
                  <a:gd name="connsiteX106" fmla="*/ 498084 w 630044"/>
                  <a:gd name="connsiteY106" fmla="*/ 550771 h 673382"/>
                  <a:gd name="connsiteX107" fmla="*/ 496092 w 630044"/>
                  <a:gd name="connsiteY107" fmla="*/ 559050 h 673382"/>
                  <a:gd name="connsiteX108" fmla="*/ 492297 w 630044"/>
                  <a:gd name="connsiteY108" fmla="*/ 567138 h 673382"/>
                  <a:gd name="connsiteX109" fmla="*/ 492012 w 630044"/>
                  <a:gd name="connsiteY109" fmla="*/ 581793 h 673382"/>
                  <a:gd name="connsiteX110" fmla="*/ 486795 w 630044"/>
                  <a:gd name="connsiteY110" fmla="*/ 586265 h 673382"/>
                  <a:gd name="connsiteX111" fmla="*/ 479585 w 630044"/>
                  <a:gd name="connsiteY111" fmla="*/ 607009 h 673382"/>
                  <a:gd name="connsiteX112" fmla="*/ 479585 w 630044"/>
                  <a:gd name="connsiteY112" fmla="*/ 607009 h 673382"/>
                  <a:gd name="connsiteX113" fmla="*/ 465829 w 630044"/>
                  <a:gd name="connsiteY113" fmla="*/ 614622 h 673382"/>
                  <a:gd name="connsiteX114" fmla="*/ 446666 w 630044"/>
                  <a:gd name="connsiteY114" fmla="*/ 617286 h 673382"/>
                  <a:gd name="connsiteX115" fmla="*/ 432815 w 630044"/>
                  <a:gd name="connsiteY115" fmla="*/ 614717 h 673382"/>
                  <a:gd name="connsiteX116" fmla="*/ 420957 w 630044"/>
                  <a:gd name="connsiteY116" fmla="*/ 618048 h 673382"/>
                  <a:gd name="connsiteX117" fmla="*/ 412134 w 630044"/>
                  <a:gd name="connsiteY117" fmla="*/ 623091 h 673382"/>
                  <a:gd name="connsiteX118" fmla="*/ 396006 w 630044"/>
                  <a:gd name="connsiteY118" fmla="*/ 637079 h 673382"/>
                  <a:gd name="connsiteX119" fmla="*/ 390220 w 630044"/>
                  <a:gd name="connsiteY119" fmla="*/ 648212 h 673382"/>
                  <a:gd name="connsiteX120" fmla="*/ 382725 w 630044"/>
                  <a:gd name="connsiteY120" fmla="*/ 654207 h 673382"/>
                  <a:gd name="connsiteX121" fmla="*/ 361570 w 630044"/>
                  <a:gd name="connsiteY121" fmla="*/ 673049 h 673382"/>
                  <a:gd name="connsiteX122" fmla="*/ 355308 w 630044"/>
                  <a:gd name="connsiteY122" fmla="*/ 665246 h 673382"/>
                  <a:gd name="connsiteX123" fmla="*/ 352652 w 630044"/>
                  <a:gd name="connsiteY123" fmla="*/ 658109 h 673382"/>
                  <a:gd name="connsiteX124" fmla="*/ 350185 w 630044"/>
                  <a:gd name="connsiteY124" fmla="*/ 648688 h 673382"/>
                  <a:gd name="connsiteX125" fmla="*/ 347434 w 630044"/>
                  <a:gd name="connsiteY125" fmla="*/ 640410 h 673382"/>
                  <a:gd name="connsiteX126" fmla="*/ 340224 w 630044"/>
                  <a:gd name="connsiteY126" fmla="*/ 637650 h 673382"/>
                  <a:gd name="connsiteX127" fmla="*/ 333299 w 630044"/>
                  <a:gd name="connsiteY127" fmla="*/ 623091 h 673382"/>
                  <a:gd name="connsiteX128" fmla="*/ 323053 w 630044"/>
                  <a:gd name="connsiteY128" fmla="*/ 627278 h 673382"/>
                  <a:gd name="connsiteX129" fmla="*/ 309772 w 630044"/>
                  <a:gd name="connsiteY129" fmla="*/ 621378 h 673382"/>
                  <a:gd name="connsiteX130" fmla="*/ 305598 w 630044"/>
                  <a:gd name="connsiteY130" fmla="*/ 616144 h 673382"/>
                  <a:gd name="connsiteX131" fmla="*/ 297439 w 630044"/>
                  <a:gd name="connsiteY131" fmla="*/ 613480 h 673382"/>
                  <a:gd name="connsiteX132" fmla="*/ 299147 w 630044"/>
                  <a:gd name="connsiteY132" fmla="*/ 629562 h 673382"/>
                  <a:gd name="connsiteX133" fmla="*/ 300760 w 630044"/>
                  <a:gd name="connsiteY133" fmla="*/ 650020 h 673382"/>
                  <a:gd name="connsiteX134" fmla="*/ 294973 w 630044"/>
                  <a:gd name="connsiteY134" fmla="*/ 656111 h 673382"/>
                  <a:gd name="connsiteX135" fmla="*/ 283114 w 630044"/>
                  <a:gd name="connsiteY135" fmla="*/ 656111 h 673382"/>
                  <a:gd name="connsiteX136" fmla="*/ 271256 w 630044"/>
                  <a:gd name="connsiteY136" fmla="*/ 647166 h 673382"/>
                  <a:gd name="connsiteX137" fmla="*/ 262907 w 630044"/>
                  <a:gd name="connsiteY137" fmla="*/ 650782 h 673382"/>
                  <a:gd name="connsiteX138" fmla="*/ 257120 w 630044"/>
                  <a:gd name="connsiteY138" fmla="*/ 658394 h 673382"/>
                  <a:gd name="connsiteX139" fmla="*/ 246685 w 630044"/>
                  <a:gd name="connsiteY139" fmla="*/ 663723 h 673382"/>
                  <a:gd name="connsiteX140" fmla="*/ 246685 w 630044"/>
                  <a:gd name="connsiteY140" fmla="*/ 663723 h 673382"/>
                  <a:gd name="connsiteX141" fmla="*/ 236629 w 630044"/>
                  <a:gd name="connsiteY141" fmla="*/ 663723 h 673382"/>
                  <a:gd name="connsiteX142" fmla="*/ 228470 w 630044"/>
                  <a:gd name="connsiteY142" fmla="*/ 657538 h 673382"/>
                  <a:gd name="connsiteX143" fmla="*/ 222778 w 630044"/>
                  <a:gd name="connsiteY143" fmla="*/ 655254 h 673382"/>
                  <a:gd name="connsiteX144" fmla="*/ 217940 w 630044"/>
                  <a:gd name="connsiteY144" fmla="*/ 646880 h 673382"/>
                  <a:gd name="connsiteX145" fmla="*/ 217940 w 630044"/>
                  <a:gd name="connsiteY145" fmla="*/ 646880 h 673382"/>
                  <a:gd name="connsiteX146" fmla="*/ 218320 w 630044"/>
                  <a:gd name="connsiteY146" fmla="*/ 635747 h 673382"/>
                  <a:gd name="connsiteX147" fmla="*/ 205133 w 630044"/>
                  <a:gd name="connsiteY147" fmla="*/ 624233 h 673382"/>
                  <a:gd name="connsiteX148" fmla="*/ 206461 w 630044"/>
                  <a:gd name="connsiteY148" fmla="*/ 614051 h 673382"/>
                  <a:gd name="connsiteX149" fmla="*/ 202287 w 630044"/>
                  <a:gd name="connsiteY149" fmla="*/ 590166 h 673382"/>
                  <a:gd name="connsiteX150" fmla="*/ 206556 w 630044"/>
                  <a:gd name="connsiteY150" fmla="*/ 571801 h 673382"/>
                  <a:gd name="connsiteX151" fmla="*/ 198303 w 630044"/>
                  <a:gd name="connsiteY151" fmla="*/ 558289 h 673382"/>
                  <a:gd name="connsiteX152" fmla="*/ 187203 w 630044"/>
                  <a:gd name="connsiteY152" fmla="*/ 557432 h 673382"/>
                  <a:gd name="connsiteX153" fmla="*/ 181511 w 630044"/>
                  <a:gd name="connsiteY153" fmla="*/ 544301 h 673382"/>
                  <a:gd name="connsiteX154" fmla="*/ 181226 w 630044"/>
                  <a:gd name="connsiteY154" fmla="*/ 533357 h 673382"/>
                  <a:gd name="connsiteX155" fmla="*/ 174965 w 630044"/>
                  <a:gd name="connsiteY155" fmla="*/ 522319 h 673382"/>
                  <a:gd name="connsiteX156" fmla="*/ 158363 w 630044"/>
                  <a:gd name="connsiteY156" fmla="*/ 524508 h 673382"/>
                  <a:gd name="connsiteX157" fmla="*/ 146220 w 630044"/>
                  <a:gd name="connsiteY157" fmla="*/ 524508 h 673382"/>
                  <a:gd name="connsiteX158" fmla="*/ 132275 w 630044"/>
                  <a:gd name="connsiteY158" fmla="*/ 529551 h 673382"/>
                  <a:gd name="connsiteX159" fmla="*/ 114250 w 630044"/>
                  <a:gd name="connsiteY159" fmla="*/ 528314 h 673382"/>
                  <a:gd name="connsiteX160" fmla="*/ 102676 w 630044"/>
                  <a:gd name="connsiteY160" fmla="*/ 524317 h 673382"/>
                  <a:gd name="connsiteX161" fmla="*/ 96320 w 630044"/>
                  <a:gd name="connsiteY161" fmla="*/ 528409 h 673382"/>
                  <a:gd name="connsiteX162" fmla="*/ 83892 w 630044"/>
                  <a:gd name="connsiteY162" fmla="*/ 528980 h 673382"/>
                  <a:gd name="connsiteX163" fmla="*/ 79718 w 630044"/>
                  <a:gd name="connsiteY163" fmla="*/ 516610 h 673382"/>
                  <a:gd name="connsiteX164" fmla="*/ 74785 w 630044"/>
                  <a:gd name="connsiteY164" fmla="*/ 511376 h 673382"/>
                  <a:gd name="connsiteX165" fmla="*/ 69567 w 630044"/>
                  <a:gd name="connsiteY165" fmla="*/ 506713 h 673382"/>
                  <a:gd name="connsiteX166" fmla="*/ 69283 w 630044"/>
                  <a:gd name="connsiteY166" fmla="*/ 497198 h 673382"/>
                  <a:gd name="connsiteX167" fmla="*/ 68714 w 630044"/>
                  <a:gd name="connsiteY167" fmla="*/ 490156 h 673382"/>
                  <a:gd name="connsiteX168" fmla="*/ 70042 w 630044"/>
                  <a:gd name="connsiteY168" fmla="*/ 485779 h 673382"/>
                  <a:gd name="connsiteX169" fmla="*/ 70516 w 630044"/>
                  <a:gd name="connsiteY169" fmla="*/ 478832 h 673382"/>
                  <a:gd name="connsiteX170" fmla="*/ 67291 w 630044"/>
                  <a:gd name="connsiteY170" fmla="*/ 475977 h 673382"/>
                  <a:gd name="connsiteX171" fmla="*/ 67860 w 630044"/>
                  <a:gd name="connsiteY171" fmla="*/ 468460 h 673382"/>
                  <a:gd name="connsiteX172" fmla="*/ 61978 w 630044"/>
                  <a:gd name="connsiteY172" fmla="*/ 463893 h 673382"/>
                  <a:gd name="connsiteX173" fmla="*/ 59891 w 630044"/>
                  <a:gd name="connsiteY173" fmla="*/ 460657 h 673382"/>
                  <a:gd name="connsiteX174" fmla="*/ 54673 w 630044"/>
                  <a:gd name="connsiteY174" fmla="*/ 452378 h 673382"/>
                  <a:gd name="connsiteX175" fmla="*/ 47938 w 630044"/>
                  <a:gd name="connsiteY175" fmla="*/ 446764 h 673382"/>
                  <a:gd name="connsiteX176" fmla="*/ 51543 w 630044"/>
                  <a:gd name="connsiteY176" fmla="*/ 439247 h 673382"/>
                  <a:gd name="connsiteX177" fmla="*/ 45187 w 630044"/>
                  <a:gd name="connsiteY177" fmla="*/ 430968 h 673382"/>
                  <a:gd name="connsiteX178" fmla="*/ 37882 w 630044"/>
                  <a:gd name="connsiteY178" fmla="*/ 432776 h 673382"/>
                  <a:gd name="connsiteX179" fmla="*/ 35415 w 630044"/>
                  <a:gd name="connsiteY179" fmla="*/ 426971 h 673382"/>
                  <a:gd name="connsiteX180" fmla="*/ 33708 w 630044"/>
                  <a:gd name="connsiteY180" fmla="*/ 418598 h 673382"/>
                  <a:gd name="connsiteX181" fmla="*/ 34182 w 630044"/>
                  <a:gd name="connsiteY181" fmla="*/ 406893 h 673382"/>
                  <a:gd name="connsiteX182" fmla="*/ 36269 w 630044"/>
                  <a:gd name="connsiteY182" fmla="*/ 402992 h 673382"/>
                  <a:gd name="connsiteX183" fmla="*/ 43289 w 630044"/>
                  <a:gd name="connsiteY183" fmla="*/ 397473 h 673382"/>
                  <a:gd name="connsiteX184" fmla="*/ 47368 w 630044"/>
                  <a:gd name="connsiteY184" fmla="*/ 398995 h 673382"/>
                  <a:gd name="connsiteX185" fmla="*/ 52017 w 630044"/>
                  <a:gd name="connsiteY185" fmla="*/ 396236 h 673382"/>
                  <a:gd name="connsiteX186" fmla="*/ 59037 w 630044"/>
                  <a:gd name="connsiteY186" fmla="*/ 400232 h 673382"/>
                  <a:gd name="connsiteX187" fmla="*/ 59891 w 630044"/>
                  <a:gd name="connsiteY187" fmla="*/ 394332 h 673382"/>
                  <a:gd name="connsiteX188" fmla="*/ 67386 w 630044"/>
                  <a:gd name="connsiteY188" fmla="*/ 390621 h 673382"/>
                  <a:gd name="connsiteX189" fmla="*/ 64540 w 630044"/>
                  <a:gd name="connsiteY189" fmla="*/ 379107 h 673382"/>
                  <a:gd name="connsiteX190" fmla="*/ 57994 w 630044"/>
                  <a:gd name="connsiteY190" fmla="*/ 367022 h 673382"/>
                  <a:gd name="connsiteX191" fmla="*/ 71939 w 630044"/>
                  <a:gd name="connsiteY191" fmla="*/ 364263 h 673382"/>
                  <a:gd name="connsiteX192" fmla="*/ 87592 w 630044"/>
                  <a:gd name="connsiteY192" fmla="*/ 360932 h 673382"/>
                  <a:gd name="connsiteX193" fmla="*/ 100115 w 630044"/>
                  <a:gd name="connsiteY193" fmla="*/ 364548 h 673382"/>
                  <a:gd name="connsiteX194" fmla="*/ 106281 w 630044"/>
                  <a:gd name="connsiteY194" fmla="*/ 364263 h 673382"/>
                  <a:gd name="connsiteX195" fmla="*/ 112258 w 630044"/>
                  <a:gd name="connsiteY195" fmla="*/ 368925 h 673382"/>
                  <a:gd name="connsiteX196" fmla="*/ 115483 w 630044"/>
                  <a:gd name="connsiteY196" fmla="*/ 355603 h 673382"/>
                  <a:gd name="connsiteX197" fmla="*/ 120701 w 630044"/>
                  <a:gd name="connsiteY197" fmla="*/ 344851 h 673382"/>
                  <a:gd name="connsiteX198" fmla="*/ 124970 w 630044"/>
                  <a:gd name="connsiteY198" fmla="*/ 337999 h 673382"/>
                  <a:gd name="connsiteX199" fmla="*/ 121365 w 630044"/>
                  <a:gd name="connsiteY199" fmla="*/ 332480 h 673382"/>
                  <a:gd name="connsiteX200" fmla="*/ 121081 w 630044"/>
                  <a:gd name="connsiteY200" fmla="*/ 323250 h 673382"/>
                  <a:gd name="connsiteX201" fmla="*/ 110550 w 630044"/>
                  <a:gd name="connsiteY201" fmla="*/ 311165 h 673382"/>
                  <a:gd name="connsiteX202" fmla="*/ 91387 w 630044"/>
                  <a:gd name="connsiteY202" fmla="*/ 298699 h 673382"/>
                  <a:gd name="connsiteX203" fmla="*/ 78580 w 630044"/>
                  <a:gd name="connsiteY203" fmla="*/ 289564 h 673382"/>
                  <a:gd name="connsiteX204" fmla="*/ 67860 w 630044"/>
                  <a:gd name="connsiteY204" fmla="*/ 277955 h 673382"/>
                  <a:gd name="connsiteX205" fmla="*/ 52302 w 630044"/>
                  <a:gd name="connsiteY205" fmla="*/ 259494 h 673382"/>
                  <a:gd name="connsiteX206" fmla="*/ 39495 w 630044"/>
                  <a:gd name="connsiteY206" fmla="*/ 248075 h 673382"/>
                  <a:gd name="connsiteX207" fmla="*/ 28016 w 630044"/>
                  <a:gd name="connsiteY207" fmla="*/ 244650 h 673382"/>
                  <a:gd name="connsiteX208" fmla="*/ 25928 w 630044"/>
                  <a:gd name="connsiteY208" fmla="*/ 236181 h 673382"/>
                  <a:gd name="connsiteX209" fmla="*/ 19003 w 630044"/>
                  <a:gd name="connsiteY209" fmla="*/ 231423 h 673382"/>
                  <a:gd name="connsiteX210" fmla="*/ 18054 w 630044"/>
                  <a:gd name="connsiteY210" fmla="*/ 225428 h 673382"/>
                  <a:gd name="connsiteX211" fmla="*/ 7524 w 630044"/>
                  <a:gd name="connsiteY211" fmla="*/ 216007 h 673382"/>
                  <a:gd name="connsiteX212" fmla="*/ 1073 w 630044"/>
                  <a:gd name="connsiteY212" fmla="*/ 209251 h 673382"/>
                  <a:gd name="connsiteX213" fmla="*/ 4963 w 630044"/>
                  <a:gd name="connsiteY213" fmla="*/ 205921 h 673382"/>
                  <a:gd name="connsiteX214" fmla="*/ 19383 w 630044"/>
                  <a:gd name="connsiteY214" fmla="*/ 195834 h 673382"/>
                  <a:gd name="connsiteX215" fmla="*/ 23936 w 630044"/>
                  <a:gd name="connsiteY215" fmla="*/ 180894 h 673382"/>
                  <a:gd name="connsiteX216" fmla="*/ 26687 w 630044"/>
                  <a:gd name="connsiteY216" fmla="*/ 170808 h 673382"/>
                  <a:gd name="connsiteX217" fmla="*/ 35320 w 630044"/>
                  <a:gd name="connsiteY217" fmla="*/ 161672 h 673382"/>
                  <a:gd name="connsiteX218" fmla="*/ 33708 w 630044"/>
                  <a:gd name="connsiteY218" fmla="*/ 141880 h 673382"/>
                  <a:gd name="connsiteX219" fmla="*/ 34277 w 630044"/>
                  <a:gd name="connsiteY219" fmla="*/ 133887 h 673382"/>
                  <a:gd name="connsiteX220" fmla="*/ 34277 w 630044"/>
                  <a:gd name="connsiteY220" fmla="*/ 133887 h 673382"/>
                  <a:gd name="connsiteX221" fmla="*/ 38451 w 630044"/>
                  <a:gd name="connsiteY221" fmla="*/ 134077 h 673382"/>
                  <a:gd name="connsiteX222" fmla="*/ 42815 w 630044"/>
                  <a:gd name="connsiteY222" fmla="*/ 134838 h 673382"/>
                  <a:gd name="connsiteX223" fmla="*/ 36648 w 630044"/>
                  <a:gd name="connsiteY223" fmla="*/ 145115 h 673382"/>
                  <a:gd name="connsiteX224" fmla="*/ 41297 w 630044"/>
                  <a:gd name="connsiteY224" fmla="*/ 152252 h 673382"/>
                  <a:gd name="connsiteX225" fmla="*/ 53535 w 630044"/>
                  <a:gd name="connsiteY225" fmla="*/ 144449 h 673382"/>
                  <a:gd name="connsiteX226" fmla="*/ 59796 w 630044"/>
                  <a:gd name="connsiteY226" fmla="*/ 144164 h 673382"/>
                  <a:gd name="connsiteX227" fmla="*/ 55148 w 630044"/>
                  <a:gd name="connsiteY227" fmla="*/ 149968 h 673382"/>
                  <a:gd name="connsiteX228" fmla="*/ 54389 w 630044"/>
                  <a:gd name="connsiteY228" fmla="*/ 152157 h 673382"/>
                  <a:gd name="connsiteX229" fmla="*/ 56666 w 630044"/>
                  <a:gd name="connsiteY229" fmla="*/ 153679 h 673382"/>
                  <a:gd name="connsiteX230" fmla="*/ 52491 w 630044"/>
                  <a:gd name="connsiteY230" fmla="*/ 157105 h 673382"/>
                  <a:gd name="connsiteX231" fmla="*/ 57045 w 630044"/>
                  <a:gd name="connsiteY231" fmla="*/ 160340 h 673382"/>
                  <a:gd name="connsiteX232" fmla="*/ 52966 w 630044"/>
                  <a:gd name="connsiteY232" fmla="*/ 160340 h 673382"/>
                  <a:gd name="connsiteX233" fmla="*/ 56571 w 630044"/>
                  <a:gd name="connsiteY233" fmla="*/ 165003 h 673382"/>
                  <a:gd name="connsiteX234" fmla="*/ 52491 w 630044"/>
                  <a:gd name="connsiteY234" fmla="*/ 165479 h 673382"/>
                  <a:gd name="connsiteX235" fmla="*/ 48222 w 630044"/>
                  <a:gd name="connsiteY235" fmla="*/ 162148 h 673382"/>
                  <a:gd name="connsiteX236" fmla="*/ 42246 w 630044"/>
                  <a:gd name="connsiteY236" fmla="*/ 167001 h 673382"/>
                  <a:gd name="connsiteX237" fmla="*/ 40728 w 630044"/>
                  <a:gd name="connsiteY237" fmla="*/ 181941 h 673382"/>
                  <a:gd name="connsiteX238" fmla="*/ 55812 w 630044"/>
                  <a:gd name="connsiteY238" fmla="*/ 189458 h 673382"/>
                  <a:gd name="connsiteX239" fmla="*/ 73931 w 630044"/>
                  <a:gd name="connsiteY239" fmla="*/ 187270 h 673382"/>
                  <a:gd name="connsiteX240" fmla="*/ 74975 w 630044"/>
                  <a:gd name="connsiteY240" fmla="*/ 180133 h 673382"/>
                  <a:gd name="connsiteX241" fmla="*/ 76777 w 630044"/>
                  <a:gd name="connsiteY241" fmla="*/ 169856 h 673382"/>
                  <a:gd name="connsiteX242" fmla="*/ 77631 w 630044"/>
                  <a:gd name="connsiteY242" fmla="*/ 155011 h 673382"/>
                  <a:gd name="connsiteX243" fmla="*/ 77347 w 630044"/>
                  <a:gd name="connsiteY243" fmla="*/ 146162 h 673382"/>
                  <a:gd name="connsiteX244" fmla="*/ 75639 w 630044"/>
                  <a:gd name="connsiteY244" fmla="*/ 134172 h 673382"/>
                  <a:gd name="connsiteX245" fmla="*/ 73362 w 630044"/>
                  <a:gd name="connsiteY245" fmla="*/ 113428 h 673382"/>
                  <a:gd name="connsiteX246" fmla="*/ 73362 w 630044"/>
                  <a:gd name="connsiteY246" fmla="*/ 102294 h 673382"/>
                  <a:gd name="connsiteX247" fmla="*/ 70801 w 630044"/>
                  <a:gd name="connsiteY247" fmla="*/ 90875 h 673382"/>
                  <a:gd name="connsiteX248" fmla="*/ 67480 w 630044"/>
                  <a:gd name="connsiteY248" fmla="*/ 84119 h 673382"/>
                  <a:gd name="connsiteX249" fmla="*/ 53061 w 630044"/>
                  <a:gd name="connsiteY249" fmla="*/ 70226 h 673382"/>
                  <a:gd name="connsiteX250" fmla="*/ 38166 w 630044"/>
                  <a:gd name="connsiteY250" fmla="*/ 63755 h 673382"/>
                  <a:gd name="connsiteX251" fmla="*/ 44712 w 630044"/>
                  <a:gd name="connsiteY251" fmla="*/ 59093 h 673382"/>
                  <a:gd name="connsiteX252" fmla="*/ 54104 w 630044"/>
                  <a:gd name="connsiteY252" fmla="*/ 49196 h 673382"/>
                  <a:gd name="connsiteX253" fmla="*/ 91766 w 630044"/>
                  <a:gd name="connsiteY253" fmla="*/ 40442 h 673382"/>
                  <a:gd name="connsiteX254" fmla="*/ 96320 w 630044"/>
                  <a:gd name="connsiteY254" fmla="*/ 29975 h 673382"/>
                  <a:gd name="connsiteX255" fmla="*/ 109981 w 630044"/>
                  <a:gd name="connsiteY255" fmla="*/ 22552 h 673382"/>
                  <a:gd name="connsiteX256" fmla="*/ 125729 w 630044"/>
                  <a:gd name="connsiteY256" fmla="*/ 9421 h 673382"/>
                  <a:gd name="connsiteX257" fmla="*/ 139390 w 630044"/>
                  <a:gd name="connsiteY257" fmla="*/ 1903 h 673382"/>
                  <a:gd name="connsiteX258" fmla="*/ 140528 w 630044"/>
                  <a:gd name="connsiteY258" fmla="*/ 285 h 673382"/>
                  <a:gd name="connsiteX259" fmla="*/ 140528 w 630044"/>
                  <a:gd name="connsiteY259" fmla="*/ 285 h 6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</a:cxnLst>
                <a:rect l="l" t="t" r="r" b="b"/>
                <a:pathLst>
                  <a:path w="630044" h="673382">
                    <a:moveTo>
                      <a:pt x="140433" y="0"/>
                    </a:moveTo>
                    <a:lnTo>
                      <a:pt x="141951" y="5995"/>
                    </a:lnTo>
                    <a:cubicBezTo>
                      <a:pt x="142141" y="10562"/>
                      <a:pt x="144513" y="11990"/>
                      <a:pt x="140813" y="16748"/>
                    </a:cubicBezTo>
                    <a:cubicBezTo>
                      <a:pt x="137777" y="20554"/>
                      <a:pt x="139010" y="20173"/>
                      <a:pt x="142710" y="23314"/>
                    </a:cubicBezTo>
                    <a:cubicBezTo>
                      <a:pt x="145651" y="25788"/>
                      <a:pt x="148023" y="26454"/>
                      <a:pt x="149446" y="30450"/>
                    </a:cubicBezTo>
                    <a:cubicBezTo>
                      <a:pt x="150489" y="33400"/>
                      <a:pt x="150395" y="36540"/>
                      <a:pt x="151533" y="39490"/>
                    </a:cubicBezTo>
                    <a:cubicBezTo>
                      <a:pt x="154664" y="47388"/>
                      <a:pt x="158363" y="38253"/>
                      <a:pt x="163297" y="42250"/>
                    </a:cubicBezTo>
                    <a:cubicBezTo>
                      <a:pt x="165763" y="44343"/>
                      <a:pt x="168230" y="47769"/>
                      <a:pt x="169273" y="50909"/>
                    </a:cubicBezTo>
                    <a:cubicBezTo>
                      <a:pt x="170601" y="54906"/>
                      <a:pt x="178096" y="56428"/>
                      <a:pt x="175724" y="59473"/>
                    </a:cubicBezTo>
                    <a:cubicBezTo>
                      <a:pt x="171645" y="64897"/>
                      <a:pt x="177242" y="68228"/>
                      <a:pt x="178475" y="73081"/>
                    </a:cubicBezTo>
                    <a:cubicBezTo>
                      <a:pt x="177906" y="75555"/>
                      <a:pt x="177527" y="79552"/>
                      <a:pt x="178096" y="82026"/>
                    </a:cubicBezTo>
                    <a:cubicBezTo>
                      <a:pt x="178760" y="85071"/>
                      <a:pt x="183598" y="89733"/>
                      <a:pt x="182080" y="92303"/>
                    </a:cubicBezTo>
                    <a:cubicBezTo>
                      <a:pt x="180373" y="95062"/>
                      <a:pt x="174681" y="95728"/>
                      <a:pt x="171929" y="98202"/>
                    </a:cubicBezTo>
                    <a:cubicBezTo>
                      <a:pt x="163581" y="105530"/>
                      <a:pt x="157699" y="118281"/>
                      <a:pt x="155043" y="129033"/>
                    </a:cubicBezTo>
                    <a:cubicBezTo>
                      <a:pt x="154000" y="130937"/>
                      <a:pt x="154189" y="135314"/>
                      <a:pt x="152387" y="136646"/>
                    </a:cubicBezTo>
                    <a:cubicBezTo>
                      <a:pt x="147169" y="140643"/>
                      <a:pt x="149256" y="143307"/>
                      <a:pt x="146126" y="148921"/>
                    </a:cubicBezTo>
                    <a:cubicBezTo>
                      <a:pt x="144323" y="152062"/>
                      <a:pt x="141192" y="153013"/>
                      <a:pt x="139485" y="156629"/>
                    </a:cubicBezTo>
                    <a:cubicBezTo>
                      <a:pt x="133888" y="168333"/>
                      <a:pt x="146315" y="185557"/>
                      <a:pt x="132939" y="195929"/>
                    </a:cubicBezTo>
                    <a:cubicBezTo>
                      <a:pt x="129524" y="201163"/>
                      <a:pt x="126962" y="201258"/>
                      <a:pt x="127721" y="208490"/>
                    </a:cubicBezTo>
                    <a:cubicBezTo>
                      <a:pt x="128101" y="212296"/>
                      <a:pt x="126773" y="214675"/>
                      <a:pt x="125919" y="218101"/>
                    </a:cubicBezTo>
                    <a:cubicBezTo>
                      <a:pt x="124591" y="223430"/>
                      <a:pt x="126109" y="228187"/>
                      <a:pt x="125160" y="233611"/>
                    </a:cubicBezTo>
                    <a:cubicBezTo>
                      <a:pt x="124116" y="239702"/>
                      <a:pt x="121555" y="244840"/>
                      <a:pt x="121081" y="251216"/>
                    </a:cubicBezTo>
                    <a:cubicBezTo>
                      <a:pt x="121555" y="257591"/>
                      <a:pt x="128196" y="263396"/>
                      <a:pt x="131706" y="268629"/>
                    </a:cubicBezTo>
                    <a:cubicBezTo>
                      <a:pt x="134267" y="272436"/>
                      <a:pt x="136639" y="276527"/>
                      <a:pt x="138821" y="280619"/>
                    </a:cubicBezTo>
                    <a:cubicBezTo>
                      <a:pt x="141098" y="284901"/>
                      <a:pt x="146220" y="288708"/>
                      <a:pt x="149351" y="292704"/>
                    </a:cubicBezTo>
                    <a:cubicBezTo>
                      <a:pt x="160640" y="296225"/>
                      <a:pt x="177716" y="293561"/>
                      <a:pt x="189765" y="294417"/>
                    </a:cubicBezTo>
                    <a:cubicBezTo>
                      <a:pt x="205418" y="295559"/>
                      <a:pt x="223158" y="298509"/>
                      <a:pt x="238716" y="296891"/>
                    </a:cubicBezTo>
                    <a:cubicBezTo>
                      <a:pt x="240614" y="296986"/>
                      <a:pt x="243270" y="297082"/>
                      <a:pt x="245072" y="297843"/>
                    </a:cubicBezTo>
                    <a:cubicBezTo>
                      <a:pt x="253421" y="301839"/>
                      <a:pt x="252757" y="290230"/>
                      <a:pt x="252757" y="284997"/>
                    </a:cubicBezTo>
                    <a:cubicBezTo>
                      <a:pt x="252757" y="282047"/>
                      <a:pt x="257500" y="279477"/>
                      <a:pt x="259587" y="277860"/>
                    </a:cubicBezTo>
                    <a:cubicBezTo>
                      <a:pt x="263002" y="275290"/>
                      <a:pt x="261579" y="272245"/>
                      <a:pt x="261579" y="268820"/>
                    </a:cubicBezTo>
                    <a:cubicBezTo>
                      <a:pt x="261864" y="265013"/>
                      <a:pt x="266892" y="243888"/>
                      <a:pt x="271256" y="249217"/>
                    </a:cubicBezTo>
                    <a:cubicBezTo>
                      <a:pt x="281027" y="261112"/>
                      <a:pt x="278371" y="246743"/>
                      <a:pt x="286245" y="250740"/>
                    </a:cubicBezTo>
                    <a:cubicBezTo>
                      <a:pt x="289470" y="252357"/>
                      <a:pt x="297155" y="255403"/>
                      <a:pt x="298293" y="251596"/>
                    </a:cubicBezTo>
                    <a:cubicBezTo>
                      <a:pt x="299431" y="247980"/>
                      <a:pt x="302941" y="246934"/>
                      <a:pt x="303985" y="243508"/>
                    </a:cubicBezTo>
                    <a:cubicBezTo>
                      <a:pt x="305787" y="237418"/>
                      <a:pt x="302088" y="228663"/>
                      <a:pt x="311574" y="228283"/>
                    </a:cubicBezTo>
                    <a:cubicBezTo>
                      <a:pt x="318120" y="227997"/>
                      <a:pt x="323812" y="218291"/>
                      <a:pt x="325235" y="212487"/>
                    </a:cubicBezTo>
                    <a:cubicBezTo>
                      <a:pt x="324761" y="210203"/>
                      <a:pt x="324192" y="204969"/>
                      <a:pt x="324761" y="202876"/>
                    </a:cubicBezTo>
                    <a:cubicBezTo>
                      <a:pt x="334817" y="202876"/>
                      <a:pt x="342217" y="196881"/>
                      <a:pt x="346011" y="187650"/>
                    </a:cubicBezTo>
                    <a:cubicBezTo>
                      <a:pt x="348952" y="180418"/>
                      <a:pt x="356921" y="181370"/>
                      <a:pt x="360621" y="174804"/>
                    </a:cubicBezTo>
                    <a:lnTo>
                      <a:pt x="368495" y="160816"/>
                    </a:lnTo>
                    <a:cubicBezTo>
                      <a:pt x="370487" y="157200"/>
                      <a:pt x="373238" y="160531"/>
                      <a:pt x="375800" y="161768"/>
                    </a:cubicBezTo>
                    <a:cubicBezTo>
                      <a:pt x="379974" y="163766"/>
                      <a:pt x="387658" y="160245"/>
                      <a:pt x="393730" y="162053"/>
                    </a:cubicBezTo>
                    <a:cubicBezTo>
                      <a:pt x="403311" y="165003"/>
                      <a:pt x="407106" y="158723"/>
                      <a:pt x="415170" y="154916"/>
                    </a:cubicBezTo>
                    <a:cubicBezTo>
                      <a:pt x="417067" y="154345"/>
                      <a:pt x="418680" y="151110"/>
                      <a:pt x="421336" y="151776"/>
                    </a:cubicBezTo>
                    <a:cubicBezTo>
                      <a:pt x="422474" y="152062"/>
                      <a:pt x="422949" y="154631"/>
                      <a:pt x="424372" y="155202"/>
                    </a:cubicBezTo>
                    <a:cubicBezTo>
                      <a:pt x="427692" y="156724"/>
                      <a:pt x="430254" y="152062"/>
                      <a:pt x="431772" y="149683"/>
                    </a:cubicBezTo>
                    <a:cubicBezTo>
                      <a:pt x="433764" y="146257"/>
                      <a:pt x="439361" y="140167"/>
                      <a:pt x="438128" y="136075"/>
                    </a:cubicBezTo>
                    <a:cubicBezTo>
                      <a:pt x="437274" y="133411"/>
                      <a:pt x="437369" y="132649"/>
                      <a:pt x="440215" y="132554"/>
                    </a:cubicBezTo>
                    <a:cubicBezTo>
                      <a:pt x="442586" y="132554"/>
                      <a:pt x="444863" y="131983"/>
                      <a:pt x="447330" y="131983"/>
                    </a:cubicBezTo>
                    <a:lnTo>
                      <a:pt x="447330" y="131983"/>
                    </a:lnTo>
                    <a:cubicBezTo>
                      <a:pt x="449796" y="134933"/>
                      <a:pt x="447994" y="137883"/>
                      <a:pt x="449132" y="140833"/>
                    </a:cubicBezTo>
                    <a:cubicBezTo>
                      <a:pt x="450745" y="145020"/>
                      <a:pt x="457291" y="147304"/>
                      <a:pt x="461465" y="146733"/>
                    </a:cubicBezTo>
                    <a:cubicBezTo>
                      <a:pt x="467916" y="145876"/>
                      <a:pt x="465734" y="149207"/>
                      <a:pt x="469149" y="152537"/>
                    </a:cubicBezTo>
                    <a:cubicBezTo>
                      <a:pt x="471331" y="154631"/>
                      <a:pt x="475031" y="154060"/>
                      <a:pt x="477308" y="156724"/>
                    </a:cubicBezTo>
                    <a:cubicBezTo>
                      <a:pt x="478636" y="158247"/>
                      <a:pt x="479585" y="161006"/>
                      <a:pt x="481387" y="162053"/>
                    </a:cubicBezTo>
                    <a:cubicBezTo>
                      <a:pt x="484328" y="163671"/>
                      <a:pt x="487743" y="162529"/>
                      <a:pt x="490494" y="165288"/>
                    </a:cubicBezTo>
                    <a:cubicBezTo>
                      <a:pt x="493246" y="168048"/>
                      <a:pt x="493720" y="170617"/>
                      <a:pt x="495048" y="174233"/>
                    </a:cubicBezTo>
                    <a:cubicBezTo>
                      <a:pt x="495238" y="178135"/>
                      <a:pt x="502353" y="179467"/>
                      <a:pt x="502637" y="183083"/>
                    </a:cubicBezTo>
                    <a:cubicBezTo>
                      <a:pt x="502827" y="187175"/>
                      <a:pt x="503871" y="186984"/>
                      <a:pt x="505389" y="190410"/>
                    </a:cubicBezTo>
                    <a:cubicBezTo>
                      <a:pt x="506812" y="193645"/>
                      <a:pt x="504725" y="200877"/>
                      <a:pt x="505389" y="204969"/>
                    </a:cubicBezTo>
                    <a:cubicBezTo>
                      <a:pt x="505958" y="208585"/>
                      <a:pt x="507191" y="212677"/>
                      <a:pt x="508519" y="216103"/>
                    </a:cubicBezTo>
                    <a:cubicBezTo>
                      <a:pt x="510037" y="220004"/>
                      <a:pt x="511365" y="220289"/>
                      <a:pt x="514211" y="222668"/>
                    </a:cubicBezTo>
                    <a:cubicBezTo>
                      <a:pt x="519524" y="227236"/>
                      <a:pt x="514022" y="225809"/>
                      <a:pt x="514022" y="232184"/>
                    </a:cubicBezTo>
                    <a:cubicBezTo>
                      <a:pt x="514022" y="238845"/>
                      <a:pt x="506812" y="237703"/>
                      <a:pt x="501689" y="237703"/>
                    </a:cubicBezTo>
                    <a:cubicBezTo>
                      <a:pt x="495617" y="242461"/>
                      <a:pt x="495807" y="247695"/>
                      <a:pt x="496661" y="255117"/>
                    </a:cubicBezTo>
                    <a:cubicBezTo>
                      <a:pt x="497420" y="261493"/>
                      <a:pt x="499981" y="262444"/>
                      <a:pt x="494953" y="265965"/>
                    </a:cubicBezTo>
                    <a:cubicBezTo>
                      <a:pt x="491633" y="268249"/>
                      <a:pt x="491823" y="277289"/>
                      <a:pt x="494953" y="279953"/>
                    </a:cubicBezTo>
                    <a:cubicBezTo>
                      <a:pt x="498179" y="282618"/>
                      <a:pt x="506622" y="288803"/>
                      <a:pt x="508140" y="292038"/>
                    </a:cubicBezTo>
                    <a:cubicBezTo>
                      <a:pt x="509658" y="295178"/>
                      <a:pt x="511270" y="300317"/>
                      <a:pt x="515824" y="297938"/>
                    </a:cubicBezTo>
                    <a:cubicBezTo>
                      <a:pt x="519144" y="296225"/>
                      <a:pt x="520567" y="293370"/>
                      <a:pt x="524552" y="292419"/>
                    </a:cubicBezTo>
                    <a:cubicBezTo>
                      <a:pt x="528157" y="291562"/>
                      <a:pt x="527018" y="283950"/>
                      <a:pt x="525975" y="281285"/>
                    </a:cubicBezTo>
                    <a:cubicBezTo>
                      <a:pt x="524742" y="278145"/>
                      <a:pt x="532141" y="274815"/>
                      <a:pt x="534228" y="274815"/>
                    </a:cubicBezTo>
                    <a:cubicBezTo>
                      <a:pt x="534228" y="278716"/>
                      <a:pt x="533944" y="279953"/>
                      <a:pt x="537549" y="282142"/>
                    </a:cubicBezTo>
                    <a:cubicBezTo>
                      <a:pt x="544664" y="286614"/>
                      <a:pt x="538782" y="286519"/>
                      <a:pt x="535936" y="290516"/>
                    </a:cubicBezTo>
                    <a:cubicBezTo>
                      <a:pt x="532141" y="295844"/>
                      <a:pt x="530339" y="297843"/>
                      <a:pt x="530908" y="304694"/>
                    </a:cubicBezTo>
                    <a:cubicBezTo>
                      <a:pt x="533564" y="317826"/>
                      <a:pt x="525501" y="322489"/>
                      <a:pt x="532141" y="336001"/>
                    </a:cubicBezTo>
                    <a:cubicBezTo>
                      <a:pt x="533659" y="339046"/>
                      <a:pt x="533185" y="344375"/>
                      <a:pt x="534513" y="346373"/>
                    </a:cubicBezTo>
                    <a:cubicBezTo>
                      <a:pt x="536600" y="349513"/>
                      <a:pt x="538118" y="350275"/>
                      <a:pt x="538308" y="354366"/>
                    </a:cubicBezTo>
                    <a:cubicBezTo>
                      <a:pt x="538308" y="356745"/>
                      <a:pt x="538308" y="362645"/>
                      <a:pt x="539826" y="364548"/>
                    </a:cubicBezTo>
                    <a:cubicBezTo>
                      <a:pt x="541533" y="366737"/>
                      <a:pt x="543620" y="362455"/>
                      <a:pt x="546277" y="364929"/>
                    </a:cubicBezTo>
                    <a:cubicBezTo>
                      <a:pt x="555004" y="373207"/>
                      <a:pt x="566388" y="361789"/>
                      <a:pt x="573693" y="355413"/>
                    </a:cubicBezTo>
                    <a:lnTo>
                      <a:pt x="594659" y="337238"/>
                    </a:lnTo>
                    <a:lnTo>
                      <a:pt x="618091" y="315257"/>
                    </a:lnTo>
                    <a:lnTo>
                      <a:pt x="623499" y="310308"/>
                    </a:lnTo>
                    <a:lnTo>
                      <a:pt x="623499" y="310308"/>
                    </a:lnTo>
                    <a:cubicBezTo>
                      <a:pt x="622645" y="311831"/>
                      <a:pt x="621412" y="317160"/>
                      <a:pt x="621791" y="319348"/>
                    </a:cubicBezTo>
                    <a:cubicBezTo>
                      <a:pt x="622645" y="324392"/>
                      <a:pt x="618850" y="327342"/>
                      <a:pt x="619135" y="332099"/>
                    </a:cubicBezTo>
                    <a:cubicBezTo>
                      <a:pt x="619514" y="337714"/>
                      <a:pt x="622550" y="342567"/>
                      <a:pt x="624258" y="347896"/>
                    </a:cubicBezTo>
                    <a:cubicBezTo>
                      <a:pt x="627863" y="351131"/>
                      <a:pt x="630044" y="355794"/>
                      <a:pt x="630044" y="360647"/>
                    </a:cubicBezTo>
                    <a:cubicBezTo>
                      <a:pt x="630044" y="368450"/>
                      <a:pt x="620368" y="374254"/>
                      <a:pt x="614297" y="377490"/>
                    </a:cubicBezTo>
                    <a:cubicBezTo>
                      <a:pt x="605189" y="382343"/>
                      <a:pt x="596936" y="394713"/>
                      <a:pt x="590864" y="402611"/>
                    </a:cubicBezTo>
                    <a:cubicBezTo>
                      <a:pt x="586121" y="408130"/>
                      <a:pt x="582326" y="414601"/>
                      <a:pt x="576255" y="419168"/>
                    </a:cubicBezTo>
                    <a:cubicBezTo>
                      <a:pt x="571891" y="422499"/>
                      <a:pt x="568191" y="418217"/>
                      <a:pt x="564396" y="421643"/>
                    </a:cubicBezTo>
                    <a:cubicBezTo>
                      <a:pt x="561455" y="424402"/>
                      <a:pt x="559463" y="427257"/>
                      <a:pt x="556807" y="430397"/>
                    </a:cubicBezTo>
                    <a:cubicBezTo>
                      <a:pt x="554245" y="433537"/>
                      <a:pt x="553012" y="433061"/>
                      <a:pt x="549312" y="433728"/>
                    </a:cubicBezTo>
                    <a:cubicBezTo>
                      <a:pt x="544948" y="434489"/>
                      <a:pt x="544569" y="442101"/>
                      <a:pt x="539446" y="438485"/>
                    </a:cubicBezTo>
                    <a:cubicBezTo>
                      <a:pt x="536980" y="436677"/>
                      <a:pt x="533469" y="443624"/>
                      <a:pt x="531952" y="445051"/>
                    </a:cubicBezTo>
                    <a:cubicBezTo>
                      <a:pt x="527967" y="451427"/>
                      <a:pt x="524267" y="456565"/>
                      <a:pt x="526829" y="464654"/>
                    </a:cubicBezTo>
                    <a:cubicBezTo>
                      <a:pt x="528441" y="469697"/>
                      <a:pt x="531098" y="472647"/>
                      <a:pt x="533185" y="477215"/>
                    </a:cubicBezTo>
                    <a:cubicBezTo>
                      <a:pt x="534608" y="480260"/>
                      <a:pt x="535082" y="486350"/>
                      <a:pt x="529959" y="485303"/>
                    </a:cubicBezTo>
                    <a:cubicBezTo>
                      <a:pt x="519619" y="483114"/>
                      <a:pt x="521801" y="489680"/>
                      <a:pt x="519429" y="497198"/>
                    </a:cubicBezTo>
                    <a:cubicBezTo>
                      <a:pt x="517152" y="504525"/>
                      <a:pt x="508994" y="503668"/>
                      <a:pt x="505199" y="508902"/>
                    </a:cubicBezTo>
                    <a:lnTo>
                      <a:pt x="505199" y="508902"/>
                    </a:lnTo>
                    <a:lnTo>
                      <a:pt x="494005" y="522795"/>
                    </a:lnTo>
                    <a:cubicBezTo>
                      <a:pt x="494005" y="528409"/>
                      <a:pt x="489736" y="534309"/>
                      <a:pt x="489736" y="539923"/>
                    </a:cubicBezTo>
                    <a:cubicBezTo>
                      <a:pt x="489736" y="545538"/>
                      <a:pt x="498084" y="547155"/>
                      <a:pt x="498084" y="550771"/>
                    </a:cubicBezTo>
                    <a:cubicBezTo>
                      <a:pt x="498084" y="553816"/>
                      <a:pt x="495048" y="555529"/>
                      <a:pt x="496092" y="559050"/>
                    </a:cubicBezTo>
                    <a:cubicBezTo>
                      <a:pt x="497799" y="564664"/>
                      <a:pt x="499033" y="566472"/>
                      <a:pt x="492297" y="567138"/>
                    </a:cubicBezTo>
                    <a:cubicBezTo>
                      <a:pt x="487648" y="567614"/>
                      <a:pt x="492012" y="578367"/>
                      <a:pt x="492012" y="581793"/>
                    </a:cubicBezTo>
                    <a:cubicBezTo>
                      <a:pt x="492012" y="584742"/>
                      <a:pt x="488597" y="584457"/>
                      <a:pt x="486795" y="586265"/>
                    </a:cubicBezTo>
                    <a:cubicBezTo>
                      <a:pt x="481672" y="591403"/>
                      <a:pt x="480249" y="599016"/>
                      <a:pt x="479585" y="607009"/>
                    </a:cubicBezTo>
                    <a:lnTo>
                      <a:pt x="479585" y="607009"/>
                    </a:lnTo>
                    <a:cubicBezTo>
                      <a:pt x="472659" y="607009"/>
                      <a:pt x="466019" y="603584"/>
                      <a:pt x="465829" y="614622"/>
                    </a:cubicBezTo>
                    <a:cubicBezTo>
                      <a:pt x="465544" y="625470"/>
                      <a:pt x="452073" y="622710"/>
                      <a:pt x="446666" y="617286"/>
                    </a:cubicBezTo>
                    <a:cubicBezTo>
                      <a:pt x="439930" y="610435"/>
                      <a:pt x="442776" y="609674"/>
                      <a:pt x="432815" y="614717"/>
                    </a:cubicBezTo>
                    <a:cubicBezTo>
                      <a:pt x="428356" y="617001"/>
                      <a:pt x="425415" y="616906"/>
                      <a:pt x="420957" y="618048"/>
                    </a:cubicBezTo>
                    <a:cubicBezTo>
                      <a:pt x="416782" y="619094"/>
                      <a:pt x="414506" y="619094"/>
                      <a:pt x="412134" y="623091"/>
                    </a:cubicBezTo>
                    <a:cubicBezTo>
                      <a:pt x="406157" y="632892"/>
                      <a:pt x="392022" y="625279"/>
                      <a:pt x="396006" y="637079"/>
                    </a:cubicBezTo>
                    <a:cubicBezTo>
                      <a:pt x="396006" y="642693"/>
                      <a:pt x="395817" y="645548"/>
                      <a:pt x="390220" y="648212"/>
                    </a:cubicBezTo>
                    <a:cubicBezTo>
                      <a:pt x="385856" y="650306"/>
                      <a:pt x="388702" y="654207"/>
                      <a:pt x="382725" y="654207"/>
                    </a:cubicBezTo>
                    <a:cubicBezTo>
                      <a:pt x="369728" y="654207"/>
                      <a:pt x="368115" y="664389"/>
                      <a:pt x="361570" y="673049"/>
                    </a:cubicBezTo>
                    <a:cubicBezTo>
                      <a:pt x="359957" y="675142"/>
                      <a:pt x="357111" y="666768"/>
                      <a:pt x="355308" y="665246"/>
                    </a:cubicBezTo>
                    <a:cubicBezTo>
                      <a:pt x="352367" y="662772"/>
                      <a:pt x="353316" y="661630"/>
                      <a:pt x="352652" y="658109"/>
                    </a:cubicBezTo>
                    <a:cubicBezTo>
                      <a:pt x="352178" y="654969"/>
                      <a:pt x="349901" y="651924"/>
                      <a:pt x="350185" y="648688"/>
                    </a:cubicBezTo>
                    <a:cubicBezTo>
                      <a:pt x="350185" y="646119"/>
                      <a:pt x="349901" y="641932"/>
                      <a:pt x="347434" y="640410"/>
                    </a:cubicBezTo>
                    <a:cubicBezTo>
                      <a:pt x="344778" y="638792"/>
                      <a:pt x="342312" y="640219"/>
                      <a:pt x="340224" y="637650"/>
                    </a:cubicBezTo>
                    <a:cubicBezTo>
                      <a:pt x="336145" y="632416"/>
                      <a:pt x="340414" y="625851"/>
                      <a:pt x="333299" y="623091"/>
                    </a:cubicBezTo>
                    <a:cubicBezTo>
                      <a:pt x="327892" y="620997"/>
                      <a:pt x="326943" y="624804"/>
                      <a:pt x="323053" y="627278"/>
                    </a:cubicBezTo>
                    <a:cubicBezTo>
                      <a:pt x="320777" y="628800"/>
                      <a:pt x="310721" y="623662"/>
                      <a:pt x="309772" y="621378"/>
                    </a:cubicBezTo>
                    <a:cubicBezTo>
                      <a:pt x="308254" y="618048"/>
                      <a:pt x="309772" y="617477"/>
                      <a:pt x="305598" y="616144"/>
                    </a:cubicBezTo>
                    <a:lnTo>
                      <a:pt x="297439" y="613480"/>
                    </a:lnTo>
                    <a:cubicBezTo>
                      <a:pt x="296301" y="617952"/>
                      <a:pt x="297724" y="625089"/>
                      <a:pt x="299147" y="629562"/>
                    </a:cubicBezTo>
                    <a:cubicBezTo>
                      <a:pt x="297344" y="632512"/>
                      <a:pt x="299906" y="646214"/>
                      <a:pt x="300760" y="650020"/>
                    </a:cubicBezTo>
                    <a:cubicBezTo>
                      <a:pt x="302467" y="657252"/>
                      <a:pt x="304080" y="657348"/>
                      <a:pt x="294973" y="656111"/>
                    </a:cubicBezTo>
                    <a:cubicBezTo>
                      <a:pt x="291083" y="655540"/>
                      <a:pt x="286719" y="657062"/>
                      <a:pt x="283114" y="656111"/>
                    </a:cubicBezTo>
                    <a:cubicBezTo>
                      <a:pt x="279794" y="655254"/>
                      <a:pt x="271920" y="647071"/>
                      <a:pt x="271256" y="647166"/>
                    </a:cubicBezTo>
                    <a:cubicBezTo>
                      <a:pt x="269928" y="647546"/>
                      <a:pt x="263951" y="650020"/>
                      <a:pt x="262907" y="650782"/>
                    </a:cubicBezTo>
                    <a:cubicBezTo>
                      <a:pt x="260251" y="652590"/>
                      <a:pt x="259018" y="655825"/>
                      <a:pt x="257120" y="658394"/>
                    </a:cubicBezTo>
                    <a:cubicBezTo>
                      <a:pt x="254654" y="661630"/>
                      <a:pt x="251049" y="664389"/>
                      <a:pt x="246685" y="663723"/>
                    </a:cubicBezTo>
                    <a:lnTo>
                      <a:pt x="246685" y="663723"/>
                    </a:lnTo>
                    <a:cubicBezTo>
                      <a:pt x="243744" y="663723"/>
                      <a:pt x="239285" y="664580"/>
                      <a:pt x="236629" y="663723"/>
                    </a:cubicBezTo>
                    <a:cubicBezTo>
                      <a:pt x="232929" y="662391"/>
                      <a:pt x="232550" y="658204"/>
                      <a:pt x="228470" y="657538"/>
                    </a:cubicBezTo>
                    <a:cubicBezTo>
                      <a:pt x="226194" y="657157"/>
                      <a:pt x="224201" y="657348"/>
                      <a:pt x="222778" y="655254"/>
                    </a:cubicBezTo>
                    <a:cubicBezTo>
                      <a:pt x="220881" y="652399"/>
                      <a:pt x="220217" y="649450"/>
                      <a:pt x="217940" y="646880"/>
                    </a:cubicBezTo>
                    <a:lnTo>
                      <a:pt x="217940" y="646880"/>
                    </a:lnTo>
                    <a:lnTo>
                      <a:pt x="218320" y="635747"/>
                    </a:lnTo>
                    <a:cubicBezTo>
                      <a:pt x="214999" y="631084"/>
                      <a:pt x="209118" y="628325"/>
                      <a:pt x="205133" y="624233"/>
                    </a:cubicBezTo>
                    <a:cubicBezTo>
                      <a:pt x="202192" y="621283"/>
                      <a:pt x="206556" y="617857"/>
                      <a:pt x="206461" y="614051"/>
                    </a:cubicBezTo>
                    <a:cubicBezTo>
                      <a:pt x="206177" y="606343"/>
                      <a:pt x="199062" y="597874"/>
                      <a:pt x="202287" y="590166"/>
                    </a:cubicBezTo>
                    <a:cubicBezTo>
                      <a:pt x="204849" y="583886"/>
                      <a:pt x="204754" y="577986"/>
                      <a:pt x="206556" y="571801"/>
                    </a:cubicBezTo>
                    <a:cubicBezTo>
                      <a:pt x="206556" y="563522"/>
                      <a:pt x="201908" y="564664"/>
                      <a:pt x="198303" y="558289"/>
                    </a:cubicBezTo>
                    <a:cubicBezTo>
                      <a:pt x="194413" y="558289"/>
                      <a:pt x="189290" y="567709"/>
                      <a:pt x="187203" y="557432"/>
                    </a:cubicBezTo>
                    <a:cubicBezTo>
                      <a:pt x="186065" y="551913"/>
                      <a:pt x="182934" y="549344"/>
                      <a:pt x="181511" y="544301"/>
                    </a:cubicBezTo>
                    <a:cubicBezTo>
                      <a:pt x="180562" y="541065"/>
                      <a:pt x="181606" y="536783"/>
                      <a:pt x="181226" y="533357"/>
                    </a:cubicBezTo>
                    <a:cubicBezTo>
                      <a:pt x="180847" y="530598"/>
                      <a:pt x="176863" y="524508"/>
                      <a:pt x="174965" y="522319"/>
                    </a:cubicBezTo>
                    <a:cubicBezTo>
                      <a:pt x="172878" y="519845"/>
                      <a:pt x="163107" y="526316"/>
                      <a:pt x="158363" y="524508"/>
                    </a:cubicBezTo>
                    <a:cubicBezTo>
                      <a:pt x="154189" y="522890"/>
                      <a:pt x="150300" y="522985"/>
                      <a:pt x="146220" y="524508"/>
                    </a:cubicBezTo>
                    <a:cubicBezTo>
                      <a:pt x="140718" y="526696"/>
                      <a:pt x="138631" y="530027"/>
                      <a:pt x="132275" y="529551"/>
                    </a:cubicBezTo>
                    <a:cubicBezTo>
                      <a:pt x="126773" y="527743"/>
                      <a:pt x="119752" y="529932"/>
                      <a:pt x="114250" y="528314"/>
                    </a:cubicBezTo>
                    <a:cubicBezTo>
                      <a:pt x="109791" y="527077"/>
                      <a:pt x="107514" y="523271"/>
                      <a:pt x="102676" y="524317"/>
                    </a:cubicBezTo>
                    <a:cubicBezTo>
                      <a:pt x="98882" y="525079"/>
                      <a:pt x="99166" y="527172"/>
                      <a:pt x="96320" y="528409"/>
                    </a:cubicBezTo>
                    <a:cubicBezTo>
                      <a:pt x="92336" y="530312"/>
                      <a:pt x="88256" y="529456"/>
                      <a:pt x="83892" y="528980"/>
                    </a:cubicBezTo>
                    <a:cubicBezTo>
                      <a:pt x="78770" y="528409"/>
                      <a:pt x="81521" y="519940"/>
                      <a:pt x="79718" y="516610"/>
                    </a:cubicBezTo>
                    <a:cubicBezTo>
                      <a:pt x="78295" y="513945"/>
                      <a:pt x="75260" y="515658"/>
                      <a:pt x="74785" y="511376"/>
                    </a:cubicBezTo>
                    <a:cubicBezTo>
                      <a:pt x="74026" y="504620"/>
                      <a:pt x="72508" y="509854"/>
                      <a:pt x="69567" y="506713"/>
                    </a:cubicBezTo>
                    <a:cubicBezTo>
                      <a:pt x="67955" y="504905"/>
                      <a:pt x="67955" y="499101"/>
                      <a:pt x="69283" y="497198"/>
                    </a:cubicBezTo>
                    <a:cubicBezTo>
                      <a:pt x="69283" y="494438"/>
                      <a:pt x="67670" y="492915"/>
                      <a:pt x="68714" y="490156"/>
                    </a:cubicBezTo>
                    <a:cubicBezTo>
                      <a:pt x="69283" y="488538"/>
                      <a:pt x="70991" y="487682"/>
                      <a:pt x="70042" y="485779"/>
                    </a:cubicBezTo>
                    <a:cubicBezTo>
                      <a:pt x="68903" y="483400"/>
                      <a:pt x="61978" y="479593"/>
                      <a:pt x="70516" y="478832"/>
                    </a:cubicBezTo>
                    <a:cubicBezTo>
                      <a:pt x="74216" y="478452"/>
                      <a:pt x="67575" y="476073"/>
                      <a:pt x="67291" y="475977"/>
                    </a:cubicBezTo>
                    <a:cubicBezTo>
                      <a:pt x="64160" y="474455"/>
                      <a:pt x="67101" y="470744"/>
                      <a:pt x="67860" y="468460"/>
                    </a:cubicBezTo>
                    <a:cubicBezTo>
                      <a:pt x="70611" y="460562"/>
                      <a:pt x="60935" y="468079"/>
                      <a:pt x="61978" y="463893"/>
                    </a:cubicBezTo>
                    <a:cubicBezTo>
                      <a:pt x="62452" y="461894"/>
                      <a:pt x="61124" y="461609"/>
                      <a:pt x="59891" y="460657"/>
                    </a:cubicBezTo>
                    <a:cubicBezTo>
                      <a:pt x="56476" y="458088"/>
                      <a:pt x="56191" y="456470"/>
                      <a:pt x="54673" y="452378"/>
                    </a:cubicBezTo>
                    <a:cubicBezTo>
                      <a:pt x="53155" y="448382"/>
                      <a:pt x="47938" y="455709"/>
                      <a:pt x="47938" y="446764"/>
                    </a:cubicBezTo>
                    <a:cubicBezTo>
                      <a:pt x="47938" y="444766"/>
                      <a:pt x="56760" y="439247"/>
                      <a:pt x="51543" y="439247"/>
                    </a:cubicBezTo>
                    <a:cubicBezTo>
                      <a:pt x="42151" y="439247"/>
                      <a:pt x="45187" y="438105"/>
                      <a:pt x="45187" y="430968"/>
                    </a:cubicBezTo>
                    <a:cubicBezTo>
                      <a:pt x="43669" y="431349"/>
                      <a:pt x="37882" y="441055"/>
                      <a:pt x="37882" y="432776"/>
                    </a:cubicBezTo>
                    <a:cubicBezTo>
                      <a:pt x="37882" y="426971"/>
                      <a:pt x="32569" y="433823"/>
                      <a:pt x="35415" y="426971"/>
                    </a:cubicBezTo>
                    <a:cubicBezTo>
                      <a:pt x="38830" y="421833"/>
                      <a:pt x="38356" y="422023"/>
                      <a:pt x="33708" y="418598"/>
                    </a:cubicBezTo>
                    <a:cubicBezTo>
                      <a:pt x="31905" y="417265"/>
                      <a:pt x="36174" y="409938"/>
                      <a:pt x="34182" y="406893"/>
                    </a:cubicBezTo>
                    <a:cubicBezTo>
                      <a:pt x="32095" y="403658"/>
                      <a:pt x="31715" y="403658"/>
                      <a:pt x="36269" y="402992"/>
                    </a:cubicBezTo>
                    <a:cubicBezTo>
                      <a:pt x="41107" y="402326"/>
                      <a:pt x="41582" y="401374"/>
                      <a:pt x="43289" y="397473"/>
                    </a:cubicBezTo>
                    <a:cubicBezTo>
                      <a:pt x="44048" y="395569"/>
                      <a:pt x="46325" y="399281"/>
                      <a:pt x="47368" y="398995"/>
                    </a:cubicBezTo>
                    <a:cubicBezTo>
                      <a:pt x="49076" y="398519"/>
                      <a:pt x="50120" y="396616"/>
                      <a:pt x="52017" y="396236"/>
                    </a:cubicBezTo>
                    <a:cubicBezTo>
                      <a:pt x="54578" y="395760"/>
                      <a:pt x="56191" y="400137"/>
                      <a:pt x="59037" y="400232"/>
                    </a:cubicBezTo>
                    <a:cubicBezTo>
                      <a:pt x="64160" y="400423"/>
                      <a:pt x="59417" y="395474"/>
                      <a:pt x="59891" y="394332"/>
                    </a:cubicBezTo>
                    <a:cubicBezTo>
                      <a:pt x="60745" y="392239"/>
                      <a:pt x="67196" y="394618"/>
                      <a:pt x="67386" y="390621"/>
                    </a:cubicBezTo>
                    <a:cubicBezTo>
                      <a:pt x="67575" y="386529"/>
                      <a:pt x="67860" y="382057"/>
                      <a:pt x="64540" y="379107"/>
                    </a:cubicBezTo>
                    <a:cubicBezTo>
                      <a:pt x="63306" y="378060"/>
                      <a:pt x="56950" y="368164"/>
                      <a:pt x="57994" y="367022"/>
                    </a:cubicBezTo>
                    <a:cubicBezTo>
                      <a:pt x="60270" y="364358"/>
                      <a:pt x="69188" y="366261"/>
                      <a:pt x="71939" y="364263"/>
                    </a:cubicBezTo>
                    <a:cubicBezTo>
                      <a:pt x="77062" y="363216"/>
                      <a:pt x="82754" y="362835"/>
                      <a:pt x="87592" y="360932"/>
                    </a:cubicBezTo>
                    <a:cubicBezTo>
                      <a:pt x="91577" y="359410"/>
                      <a:pt x="95466" y="364738"/>
                      <a:pt x="100115" y="364548"/>
                    </a:cubicBezTo>
                    <a:cubicBezTo>
                      <a:pt x="101443" y="364548"/>
                      <a:pt x="105712" y="363311"/>
                      <a:pt x="106281" y="364263"/>
                    </a:cubicBezTo>
                    <a:cubicBezTo>
                      <a:pt x="108084" y="367213"/>
                      <a:pt x="107799" y="372256"/>
                      <a:pt x="112258" y="368925"/>
                    </a:cubicBezTo>
                    <a:cubicBezTo>
                      <a:pt x="115958" y="366071"/>
                      <a:pt x="114724" y="359600"/>
                      <a:pt x="115483" y="355603"/>
                    </a:cubicBezTo>
                    <a:cubicBezTo>
                      <a:pt x="115483" y="350465"/>
                      <a:pt x="118709" y="348657"/>
                      <a:pt x="120701" y="344851"/>
                    </a:cubicBezTo>
                    <a:cubicBezTo>
                      <a:pt x="122598" y="341330"/>
                      <a:pt x="127626" y="341330"/>
                      <a:pt x="124970" y="337999"/>
                    </a:cubicBezTo>
                    <a:cubicBezTo>
                      <a:pt x="123642" y="336286"/>
                      <a:pt x="121839" y="334574"/>
                      <a:pt x="121365" y="332480"/>
                    </a:cubicBezTo>
                    <a:cubicBezTo>
                      <a:pt x="120701" y="329530"/>
                      <a:pt x="121650" y="326200"/>
                      <a:pt x="121081" y="323250"/>
                    </a:cubicBezTo>
                    <a:cubicBezTo>
                      <a:pt x="120037" y="318206"/>
                      <a:pt x="113776" y="315066"/>
                      <a:pt x="110550" y="311165"/>
                    </a:cubicBezTo>
                    <a:cubicBezTo>
                      <a:pt x="104763" y="304123"/>
                      <a:pt x="98882" y="303172"/>
                      <a:pt x="91387" y="298699"/>
                    </a:cubicBezTo>
                    <a:cubicBezTo>
                      <a:pt x="87687" y="294988"/>
                      <a:pt x="82090" y="293370"/>
                      <a:pt x="78580" y="289564"/>
                    </a:cubicBezTo>
                    <a:lnTo>
                      <a:pt x="67860" y="277955"/>
                    </a:lnTo>
                    <a:cubicBezTo>
                      <a:pt x="62547" y="272245"/>
                      <a:pt x="58089" y="264443"/>
                      <a:pt x="52302" y="259494"/>
                    </a:cubicBezTo>
                    <a:cubicBezTo>
                      <a:pt x="48697" y="256449"/>
                      <a:pt x="41012" y="252262"/>
                      <a:pt x="39495" y="248075"/>
                    </a:cubicBezTo>
                    <a:cubicBezTo>
                      <a:pt x="35700" y="245316"/>
                      <a:pt x="31146" y="247124"/>
                      <a:pt x="28016" y="244650"/>
                    </a:cubicBezTo>
                    <a:cubicBezTo>
                      <a:pt x="25075" y="242271"/>
                      <a:pt x="28395" y="238655"/>
                      <a:pt x="25928" y="236181"/>
                    </a:cubicBezTo>
                    <a:cubicBezTo>
                      <a:pt x="24126" y="234373"/>
                      <a:pt x="21090" y="233041"/>
                      <a:pt x="19003" y="231423"/>
                    </a:cubicBezTo>
                    <a:cubicBezTo>
                      <a:pt x="14449" y="227902"/>
                      <a:pt x="15778" y="230186"/>
                      <a:pt x="18054" y="225428"/>
                    </a:cubicBezTo>
                    <a:cubicBezTo>
                      <a:pt x="19098" y="223144"/>
                      <a:pt x="9516" y="217054"/>
                      <a:pt x="7524" y="216007"/>
                    </a:cubicBezTo>
                    <a:cubicBezTo>
                      <a:pt x="3160" y="213724"/>
                      <a:pt x="3824" y="212677"/>
                      <a:pt x="1073" y="209251"/>
                    </a:cubicBezTo>
                    <a:cubicBezTo>
                      <a:pt x="-1963" y="205445"/>
                      <a:pt x="2117" y="206492"/>
                      <a:pt x="4963" y="205921"/>
                    </a:cubicBezTo>
                    <a:cubicBezTo>
                      <a:pt x="8947" y="204017"/>
                      <a:pt x="17201" y="199831"/>
                      <a:pt x="19383" y="195834"/>
                    </a:cubicBezTo>
                    <a:cubicBezTo>
                      <a:pt x="22323" y="190505"/>
                      <a:pt x="21375" y="185652"/>
                      <a:pt x="23936" y="180894"/>
                    </a:cubicBezTo>
                    <a:cubicBezTo>
                      <a:pt x="26118" y="176898"/>
                      <a:pt x="27351" y="175565"/>
                      <a:pt x="26687" y="170808"/>
                    </a:cubicBezTo>
                    <a:cubicBezTo>
                      <a:pt x="25834" y="164051"/>
                      <a:pt x="34087" y="165859"/>
                      <a:pt x="35320" y="161672"/>
                    </a:cubicBezTo>
                    <a:cubicBezTo>
                      <a:pt x="37028" y="155773"/>
                      <a:pt x="29249" y="147209"/>
                      <a:pt x="33708" y="141880"/>
                    </a:cubicBezTo>
                    <a:lnTo>
                      <a:pt x="34277" y="133887"/>
                    </a:lnTo>
                    <a:lnTo>
                      <a:pt x="34277" y="133887"/>
                    </a:lnTo>
                    <a:cubicBezTo>
                      <a:pt x="35605" y="134172"/>
                      <a:pt x="37123" y="134267"/>
                      <a:pt x="38451" y="134077"/>
                    </a:cubicBezTo>
                    <a:cubicBezTo>
                      <a:pt x="42625" y="133601"/>
                      <a:pt x="44048" y="131127"/>
                      <a:pt x="42815" y="134838"/>
                    </a:cubicBezTo>
                    <a:cubicBezTo>
                      <a:pt x="41582" y="138644"/>
                      <a:pt x="34941" y="137788"/>
                      <a:pt x="36648" y="145115"/>
                    </a:cubicBezTo>
                    <a:cubicBezTo>
                      <a:pt x="36933" y="146352"/>
                      <a:pt x="40253" y="151681"/>
                      <a:pt x="41297" y="152252"/>
                    </a:cubicBezTo>
                    <a:cubicBezTo>
                      <a:pt x="46515" y="155011"/>
                      <a:pt x="48222" y="144830"/>
                      <a:pt x="53535" y="144449"/>
                    </a:cubicBezTo>
                    <a:cubicBezTo>
                      <a:pt x="55337" y="144354"/>
                      <a:pt x="57994" y="143402"/>
                      <a:pt x="59796" y="144164"/>
                    </a:cubicBezTo>
                    <a:cubicBezTo>
                      <a:pt x="61314" y="144830"/>
                      <a:pt x="55717" y="147589"/>
                      <a:pt x="55148" y="149968"/>
                    </a:cubicBezTo>
                    <a:cubicBezTo>
                      <a:pt x="55148" y="149968"/>
                      <a:pt x="53630" y="151966"/>
                      <a:pt x="54389" y="152157"/>
                    </a:cubicBezTo>
                    <a:cubicBezTo>
                      <a:pt x="54578" y="152157"/>
                      <a:pt x="57899" y="152157"/>
                      <a:pt x="56666" y="153679"/>
                    </a:cubicBezTo>
                    <a:cubicBezTo>
                      <a:pt x="56191" y="154155"/>
                      <a:pt x="50973" y="155011"/>
                      <a:pt x="52491" y="157105"/>
                    </a:cubicBezTo>
                    <a:cubicBezTo>
                      <a:pt x="53345" y="158247"/>
                      <a:pt x="56666" y="158818"/>
                      <a:pt x="57045" y="160340"/>
                    </a:cubicBezTo>
                    <a:cubicBezTo>
                      <a:pt x="55622" y="160340"/>
                      <a:pt x="54389" y="160055"/>
                      <a:pt x="52966" y="160340"/>
                    </a:cubicBezTo>
                    <a:cubicBezTo>
                      <a:pt x="52207" y="160435"/>
                      <a:pt x="56001" y="163956"/>
                      <a:pt x="56571" y="165003"/>
                    </a:cubicBezTo>
                    <a:cubicBezTo>
                      <a:pt x="58373" y="168048"/>
                      <a:pt x="53725" y="166716"/>
                      <a:pt x="52491" y="165479"/>
                    </a:cubicBezTo>
                    <a:cubicBezTo>
                      <a:pt x="51068" y="164051"/>
                      <a:pt x="50594" y="161958"/>
                      <a:pt x="48222" y="162148"/>
                    </a:cubicBezTo>
                    <a:cubicBezTo>
                      <a:pt x="44617" y="162529"/>
                      <a:pt x="41676" y="163195"/>
                      <a:pt x="42246" y="167001"/>
                    </a:cubicBezTo>
                    <a:cubicBezTo>
                      <a:pt x="42910" y="171378"/>
                      <a:pt x="40728" y="177183"/>
                      <a:pt x="40728" y="181941"/>
                    </a:cubicBezTo>
                    <a:cubicBezTo>
                      <a:pt x="40728" y="189078"/>
                      <a:pt x="50120" y="190505"/>
                      <a:pt x="55812" y="189458"/>
                    </a:cubicBezTo>
                    <a:cubicBezTo>
                      <a:pt x="58563" y="188317"/>
                      <a:pt x="73457" y="190315"/>
                      <a:pt x="73931" y="187270"/>
                    </a:cubicBezTo>
                    <a:lnTo>
                      <a:pt x="74975" y="180133"/>
                    </a:lnTo>
                    <a:cubicBezTo>
                      <a:pt x="75639" y="175946"/>
                      <a:pt x="77062" y="174328"/>
                      <a:pt x="76777" y="169856"/>
                    </a:cubicBezTo>
                    <a:cubicBezTo>
                      <a:pt x="76398" y="163861"/>
                      <a:pt x="84557" y="161006"/>
                      <a:pt x="77631" y="155011"/>
                    </a:cubicBezTo>
                    <a:cubicBezTo>
                      <a:pt x="74216" y="152062"/>
                      <a:pt x="76398" y="149778"/>
                      <a:pt x="77347" y="146162"/>
                    </a:cubicBezTo>
                    <a:cubicBezTo>
                      <a:pt x="78295" y="142260"/>
                      <a:pt x="75639" y="137978"/>
                      <a:pt x="75639" y="134172"/>
                    </a:cubicBezTo>
                    <a:cubicBezTo>
                      <a:pt x="73267" y="127701"/>
                      <a:pt x="73362" y="120279"/>
                      <a:pt x="73362" y="113428"/>
                    </a:cubicBezTo>
                    <a:cubicBezTo>
                      <a:pt x="73362" y="109717"/>
                      <a:pt x="73931" y="106005"/>
                      <a:pt x="73362" y="102294"/>
                    </a:cubicBezTo>
                    <a:cubicBezTo>
                      <a:pt x="72793" y="98583"/>
                      <a:pt x="71085" y="94491"/>
                      <a:pt x="70801" y="90875"/>
                    </a:cubicBezTo>
                    <a:cubicBezTo>
                      <a:pt x="69567" y="88877"/>
                      <a:pt x="69188" y="85737"/>
                      <a:pt x="67480" y="84119"/>
                    </a:cubicBezTo>
                    <a:cubicBezTo>
                      <a:pt x="66437" y="77744"/>
                      <a:pt x="57140" y="74032"/>
                      <a:pt x="53061" y="70226"/>
                    </a:cubicBezTo>
                    <a:cubicBezTo>
                      <a:pt x="49645" y="68323"/>
                      <a:pt x="41582" y="64422"/>
                      <a:pt x="38166" y="63755"/>
                    </a:cubicBezTo>
                    <a:cubicBezTo>
                      <a:pt x="38166" y="62423"/>
                      <a:pt x="43479" y="60806"/>
                      <a:pt x="44712" y="59093"/>
                    </a:cubicBezTo>
                    <a:cubicBezTo>
                      <a:pt x="49266" y="53003"/>
                      <a:pt x="45376" y="50529"/>
                      <a:pt x="54104" y="49196"/>
                    </a:cubicBezTo>
                    <a:cubicBezTo>
                      <a:pt x="68050" y="47008"/>
                      <a:pt x="78580" y="45771"/>
                      <a:pt x="91766" y="40442"/>
                    </a:cubicBezTo>
                    <a:cubicBezTo>
                      <a:pt x="96889" y="38348"/>
                      <a:pt x="95466" y="34542"/>
                      <a:pt x="96320" y="29975"/>
                    </a:cubicBezTo>
                    <a:cubicBezTo>
                      <a:pt x="97079" y="26073"/>
                      <a:pt x="106756" y="24931"/>
                      <a:pt x="109981" y="22552"/>
                    </a:cubicBezTo>
                    <a:cubicBezTo>
                      <a:pt x="120132" y="20839"/>
                      <a:pt x="118804" y="14178"/>
                      <a:pt x="125729" y="9421"/>
                    </a:cubicBezTo>
                    <a:cubicBezTo>
                      <a:pt x="129903" y="6566"/>
                      <a:pt x="136164" y="5900"/>
                      <a:pt x="139390" y="1903"/>
                    </a:cubicBezTo>
                    <a:cubicBezTo>
                      <a:pt x="139864" y="1332"/>
                      <a:pt x="140244" y="761"/>
                      <a:pt x="140528" y="285"/>
                    </a:cubicBezTo>
                    <a:lnTo>
                      <a:pt x="140528" y="285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014C5D6F-62F6-EC3D-E747-73EE33C10F34}"/>
                  </a:ext>
                </a:extLst>
              </p:cNvPr>
              <p:cNvSpPr/>
              <p:nvPr/>
            </p:nvSpPr>
            <p:spPr>
              <a:xfrm>
                <a:off x="5515375" y="3115144"/>
                <a:ext cx="248255" cy="190722"/>
              </a:xfrm>
              <a:custGeom>
                <a:avLst/>
                <a:gdLst>
                  <a:gd name="connsiteX0" fmla="*/ 12084 w 248255"/>
                  <a:gd name="connsiteY0" fmla="*/ 57216 h 190722"/>
                  <a:gd name="connsiteX1" fmla="*/ 22519 w 248255"/>
                  <a:gd name="connsiteY1" fmla="*/ 51887 h 190722"/>
                  <a:gd name="connsiteX2" fmla="*/ 28306 w 248255"/>
                  <a:gd name="connsiteY2" fmla="*/ 44275 h 190722"/>
                  <a:gd name="connsiteX3" fmla="*/ 36655 w 248255"/>
                  <a:gd name="connsiteY3" fmla="*/ 40659 h 190722"/>
                  <a:gd name="connsiteX4" fmla="*/ 48513 w 248255"/>
                  <a:gd name="connsiteY4" fmla="*/ 49604 h 190722"/>
                  <a:gd name="connsiteX5" fmla="*/ 60372 w 248255"/>
                  <a:gd name="connsiteY5" fmla="*/ 49604 h 190722"/>
                  <a:gd name="connsiteX6" fmla="*/ 66158 w 248255"/>
                  <a:gd name="connsiteY6" fmla="*/ 43514 h 190722"/>
                  <a:gd name="connsiteX7" fmla="*/ 64546 w 248255"/>
                  <a:gd name="connsiteY7" fmla="*/ 23055 h 190722"/>
                  <a:gd name="connsiteX8" fmla="*/ 62838 w 248255"/>
                  <a:gd name="connsiteY8" fmla="*/ 6973 h 190722"/>
                  <a:gd name="connsiteX9" fmla="*/ 70997 w 248255"/>
                  <a:gd name="connsiteY9" fmla="*/ 9637 h 190722"/>
                  <a:gd name="connsiteX10" fmla="*/ 75171 w 248255"/>
                  <a:gd name="connsiteY10" fmla="*/ 14871 h 190722"/>
                  <a:gd name="connsiteX11" fmla="*/ 88452 w 248255"/>
                  <a:gd name="connsiteY11" fmla="*/ 20771 h 190722"/>
                  <a:gd name="connsiteX12" fmla="*/ 98698 w 248255"/>
                  <a:gd name="connsiteY12" fmla="*/ 16584 h 190722"/>
                  <a:gd name="connsiteX13" fmla="*/ 105623 w 248255"/>
                  <a:gd name="connsiteY13" fmla="*/ 31143 h 190722"/>
                  <a:gd name="connsiteX14" fmla="*/ 112833 w 248255"/>
                  <a:gd name="connsiteY14" fmla="*/ 33903 h 190722"/>
                  <a:gd name="connsiteX15" fmla="*/ 115584 w 248255"/>
                  <a:gd name="connsiteY15" fmla="*/ 42181 h 190722"/>
                  <a:gd name="connsiteX16" fmla="*/ 118051 w 248255"/>
                  <a:gd name="connsiteY16" fmla="*/ 51602 h 190722"/>
                  <a:gd name="connsiteX17" fmla="*/ 120707 w 248255"/>
                  <a:gd name="connsiteY17" fmla="*/ 58739 h 190722"/>
                  <a:gd name="connsiteX18" fmla="*/ 126968 w 248255"/>
                  <a:gd name="connsiteY18" fmla="*/ 66542 h 190722"/>
                  <a:gd name="connsiteX19" fmla="*/ 148124 w 248255"/>
                  <a:gd name="connsiteY19" fmla="*/ 47700 h 190722"/>
                  <a:gd name="connsiteX20" fmla="*/ 155618 w 248255"/>
                  <a:gd name="connsiteY20" fmla="*/ 41706 h 190722"/>
                  <a:gd name="connsiteX21" fmla="*/ 161405 w 248255"/>
                  <a:gd name="connsiteY21" fmla="*/ 30572 h 190722"/>
                  <a:gd name="connsiteX22" fmla="*/ 177533 w 248255"/>
                  <a:gd name="connsiteY22" fmla="*/ 16584 h 190722"/>
                  <a:gd name="connsiteX23" fmla="*/ 186356 w 248255"/>
                  <a:gd name="connsiteY23" fmla="*/ 11541 h 190722"/>
                  <a:gd name="connsiteX24" fmla="*/ 198214 w 248255"/>
                  <a:gd name="connsiteY24" fmla="*/ 8210 h 190722"/>
                  <a:gd name="connsiteX25" fmla="*/ 212065 w 248255"/>
                  <a:gd name="connsiteY25" fmla="*/ 10779 h 190722"/>
                  <a:gd name="connsiteX26" fmla="*/ 231228 w 248255"/>
                  <a:gd name="connsiteY26" fmla="*/ 8115 h 190722"/>
                  <a:gd name="connsiteX27" fmla="*/ 244984 w 248255"/>
                  <a:gd name="connsiteY27" fmla="*/ 502 h 190722"/>
                  <a:gd name="connsiteX28" fmla="*/ 244984 w 248255"/>
                  <a:gd name="connsiteY28" fmla="*/ 502 h 190722"/>
                  <a:gd name="connsiteX29" fmla="*/ 246786 w 248255"/>
                  <a:gd name="connsiteY29" fmla="*/ 6973 h 190722"/>
                  <a:gd name="connsiteX30" fmla="*/ 246786 w 248255"/>
                  <a:gd name="connsiteY30" fmla="*/ 6973 h 190722"/>
                  <a:gd name="connsiteX31" fmla="*/ 246786 w 248255"/>
                  <a:gd name="connsiteY31" fmla="*/ 17060 h 190722"/>
                  <a:gd name="connsiteX32" fmla="*/ 247924 w 248255"/>
                  <a:gd name="connsiteY32" fmla="*/ 29430 h 190722"/>
                  <a:gd name="connsiteX33" fmla="*/ 248114 w 248255"/>
                  <a:gd name="connsiteY33" fmla="*/ 42181 h 190722"/>
                  <a:gd name="connsiteX34" fmla="*/ 241094 w 248255"/>
                  <a:gd name="connsiteY34" fmla="*/ 54076 h 190722"/>
                  <a:gd name="connsiteX35" fmla="*/ 243181 w 248255"/>
                  <a:gd name="connsiteY35" fmla="*/ 68445 h 190722"/>
                  <a:gd name="connsiteX36" fmla="*/ 238627 w 248255"/>
                  <a:gd name="connsiteY36" fmla="*/ 73203 h 190722"/>
                  <a:gd name="connsiteX37" fmla="*/ 235307 w 248255"/>
                  <a:gd name="connsiteY37" fmla="*/ 81006 h 190722"/>
                  <a:gd name="connsiteX38" fmla="*/ 235117 w 248255"/>
                  <a:gd name="connsiteY38" fmla="*/ 81291 h 190722"/>
                  <a:gd name="connsiteX39" fmla="*/ 230374 w 248255"/>
                  <a:gd name="connsiteY39" fmla="*/ 96992 h 190722"/>
                  <a:gd name="connsiteX40" fmla="*/ 230374 w 248255"/>
                  <a:gd name="connsiteY40" fmla="*/ 96992 h 190722"/>
                  <a:gd name="connsiteX41" fmla="*/ 211780 w 248255"/>
                  <a:gd name="connsiteY41" fmla="*/ 90521 h 190722"/>
                  <a:gd name="connsiteX42" fmla="*/ 195368 w 248255"/>
                  <a:gd name="connsiteY42" fmla="*/ 90807 h 190722"/>
                  <a:gd name="connsiteX43" fmla="*/ 182845 w 248255"/>
                  <a:gd name="connsiteY43" fmla="*/ 92139 h 190722"/>
                  <a:gd name="connsiteX44" fmla="*/ 167762 w 248255"/>
                  <a:gd name="connsiteY44" fmla="*/ 96897 h 190722"/>
                  <a:gd name="connsiteX45" fmla="*/ 156947 w 248255"/>
                  <a:gd name="connsiteY45" fmla="*/ 116880 h 190722"/>
                  <a:gd name="connsiteX46" fmla="*/ 145942 w 248255"/>
                  <a:gd name="connsiteY46" fmla="*/ 118498 h 190722"/>
                  <a:gd name="connsiteX47" fmla="*/ 135317 w 248255"/>
                  <a:gd name="connsiteY47" fmla="*/ 125730 h 190722"/>
                  <a:gd name="connsiteX48" fmla="*/ 118620 w 248255"/>
                  <a:gd name="connsiteY48" fmla="*/ 126586 h 190722"/>
                  <a:gd name="connsiteX49" fmla="*/ 114825 w 248255"/>
                  <a:gd name="connsiteY49" fmla="*/ 136958 h 190722"/>
                  <a:gd name="connsiteX50" fmla="*/ 117102 w 248255"/>
                  <a:gd name="connsiteY50" fmla="*/ 145713 h 190722"/>
                  <a:gd name="connsiteX51" fmla="*/ 109418 w 248255"/>
                  <a:gd name="connsiteY51" fmla="*/ 158559 h 190722"/>
                  <a:gd name="connsiteX52" fmla="*/ 115679 w 248255"/>
                  <a:gd name="connsiteY52" fmla="*/ 177210 h 190722"/>
                  <a:gd name="connsiteX53" fmla="*/ 105813 w 248255"/>
                  <a:gd name="connsiteY53" fmla="*/ 190722 h 190722"/>
                  <a:gd name="connsiteX54" fmla="*/ 105813 w 248255"/>
                  <a:gd name="connsiteY54" fmla="*/ 190722 h 190722"/>
                  <a:gd name="connsiteX55" fmla="*/ 99077 w 248255"/>
                  <a:gd name="connsiteY55" fmla="*/ 186725 h 190722"/>
                  <a:gd name="connsiteX56" fmla="*/ 92532 w 248255"/>
                  <a:gd name="connsiteY56" fmla="*/ 181777 h 190722"/>
                  <a:gd name="connsiteX57" fmla="*/ 85132 w 248255"/>
                  <a:gd name="connsiteY57" fmla="*/ 167599 h 190722"/>
                  <a:gd name="connsiteX58" fmla="*/ 75645 w 248255"/>
                  <a:gd name="connsiteY58" fmla="*/ 165601 h 190722"/>
                  <a:gd name="connsiteX59" fmla="*/ 64356 w 248255"/>
                  <a:gd name="connsiteY59" fmla="*/ 164268 h 190722"/>
                  <a:gd name="connsiteX60" fmla="*/ 56767 w 248255"/>
                  <a:gd name="connsiteY60" fmla="*/ 159606 h 190722"/>
                  <a:gd name="connsiteX61" fmla="*/ 43106 w 248255"/>
                  <a:gd name="connsiteY61" fmla="*/ 159606 h 190722"/>
                  <a:gd name="connsiteX62" fmla="*/ 35042 w 248255"/>
                  <a:gd name="connsiteY62" fmla="*/ 143810 h 190722"/>
                  <a:gd name="connsiteX63" fmla="*/ 33050 w 248255"/>
                  <a:gd name="connsiteY63" fmla="*/ 144000 h 190722"/>
                  <a:gd name="connsiteX64" fmla="*/ 25460 w 248255"/>
                  <a:gd name="connsiteY64" fmla="*/ 157702 h 190722"/>
                  <a:gd name="connsiteX65" fmla="*/ 17776 w 248255"/>
                  <a:gd name="connsiteY65" fmla="*/ 166076 h 190722"/>
                  <a:gd name="connsiteX66" fmla="*/ 11989 w 248255"/>
                  <a:gd name="connsiteY66" fmla="*/ 169026 h 190722"/>
                  <a:gd name="connsiteX67" fmla="*/ 5064 w 248255"/>
                  <a:gd name="connsiteY67" fmla="*/ 166838 h 190722"/>
                  <a:gd name="connsiteX68" fmla="*/ 795 w 248255"/>
                  <a:gd name="connsiteY68" fmla="*/ 143429 h 190722"/>
                  <a:gd name="connsiteX69" fmla="*/ 2123 w 248255"/>
                  <a:gd name="connsiteY69" fmla="*/ 135816 h 190722"/>
                  <a:gd name="connsiteX70" fmla="*/ 4589 w 248255"/>
                  <a:gd name="connsiteY70" fmla="*/ 129726 h 190722"/>
                  <a:gd name="connsiteX71" fmla="*/ 19009 w 248255"/>
                  <a:gd name="connsiteY71" fmla="*/ 124778 h 190722"/>
                  <a:gd name="connsiteX72" fmla="*/ 21950 w 248255"/>
                  <a:gd name="connsiteY72" fmla="*/ 111456 h 190722"/>
                  <a:gd name="connsiteX73" fmla="*/ 25935 w 248255"/>
                  <a:gd name="connsiteY73" fmla="*/ 106984 h 190722"/>
                  <a:gd name="connsiteX74" fmla="*/ 21191 w 248255"/>
                  <a:gd name="connsiteY74" fmla="*/ 102987 h 190722"/>
                  <a:gd name="connsiteX75" fmla="*/ 25935 w 248255"/>
                  <a:gd name="connsiteY75" fmla="*/ 97373 h 190722"/>
                  <a:gd name="connsiteX76" fmla="*/ 36939 w 248255"/>
                  <a:gd name="connsiteY76" fmla="*/ 96897 h 190722"/>
                  <a:gd name="connsiteX77" fmla="*/ 48798 w 248255"/>
                  <a:gd name="connsiteY77" fmla="*/ 99371 h 190722"/>
                  <a:gd name="connsiteX78" fmla="*/ 51549 w 248255"/>
                  <a:gd name="connsiteY78" fmla="*/ 89950 h 190722"/>
                  <a:gd name="connsiteX79" fmla="*/ 47944 w 248255"/>
                  <a:gd name="connsiteY79" fmla="*/ 81576 h 190722"/>
                  <a:gd name="connsiteX80" fmla="*/ 34473 w 248255"/>
                  <a:gd name="connsiteY80" fmla="*/ 74154 h 190722"/>
                  <a:gd name="connsiteX81" fmla="*/ 25081 w 248255"/>
                  <a:gd name="connsiteY81" fmla="*/ 77580 h 190722"/>
                  <a:gd name="connsiteX82" fmla="*/ 13602 w 248255"/>
                  <a:gd name="connsiteY82" fmla="*/ 66351 h 190722"/>
                  <a:gd name="connsiteX83" fmla="*/ 11799 w 248255"/>
                  <a:gd name="connsiteY83" fmla="*/ 57026 h 190722"/>
                  <a:gd name="connsiteX84" fmla="*/ 11799 w 248255"/>
                  <a:gd name="connsiteY84" fmla="*/ 57026 h 1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48255" h="190722">
                    <a:moveTo>
                      <a:pt x="12084" y="57216"/>
                    </a:moveTo>
                    <a:cubicBezTo>
                      <a:pt x="16448" y="57787"/>
                      <a:pt x="20053" y="55028"/>
                      <a:pt x="22519" y="51887"/>
                    </a:cubicBezTo>
                    <a:cubicBezTo>
                      <a:pt x="24512" y="49318"/>
                      <a:pt x="25745" y="46178"/>
                      <a:pt x="28306" y="44275"/>
                    </a:cubicBezTo>
                    <a:cubicBezTo>
                      <a:pt x="29350" y="43514"/>
                      <a:pt x="35326" y="41039"/>
                      <a:pt x="36655" y="40659"/>
                    </a:cubicBezTo>
                    <a:cubicBezTo>
                      <a:pt x="37319" y="40469"/>
                      <a:pt x="45193" y="48747"/>
                      <a:pt x="48513" y="49604"/>
                    </a:cubicBezTo>
                    <a:cubicBezTo>
                      <a:pt x="52118" y="50460"/>
                      <a:pt x="56482" y="49033"/>
                      <a:pt x="60372" y="49604"/>
                    </a:cubicBezTo>
                    <a:cubicBezTo>
                      <a:pt x="69574" y="50841"/>
                      <a:pt x="67961" y="50746"/>
                      <a:pt x="66158" y="43514"/>
                    </a:cubicBezTo>
                    <a:cubicBezTo>
                      <a:pt x="65210" y="39707"/>
                      <a:pt x="62743" y="26005"/>
                      <a:pt x="64546" y="23055"/>
                    </a:cubicBezTo>
                    <a:cubicBezTo>
                      <a:pt x="63028" y="18582"/>
                      <a:pt x="61700" y="11446"/>
                      <a:pt x="62838" y="6973"/>
                    </a:cubicBezTo>
                    <a:lnTo>
                      <a:pt x="70997" y="9637"/>
                    </a:lnTo>
                    <a:cubicBezTo>
                      <a:pt x="75171" y="10970"/>
                      <a:pt x="73748" y="11541"/>
                      <a:pt x="75171" y="14871"/>
                    </a:cubicBezTo>
                    <a:cubicBezTo>
                      <a:pt x="76119" y="17060"/>
                      <a:pt x="86175" y="22198"/>
                      <a:pt x="88452" y="20771"/>
                    </a:cubicBezTo>
                    <a:cubicBezTo>
                      <a:pt x="92342" y="18297"/>
                      <a:pt x="93290" y="14395"/>
                      <a:pt x="98698" y="16584"/>
                    </a:cubicBezTo>
                    <a:cubicBezTo>
                      <a:pt x="105718" y="19344"/>
                      <a:pt x="101449" y="26005"/>
                      <a:pt x="105623" y="31143"/>
                    </a:cubicBezTo>
                    <a:cubicBezTo>
                      <a:pt x="107710" y="33808"/>
                      <a:pt x="110177" y="32380"/>
                      <a:pt x="112833" y="33903"/>
                    </a:cubicBezTo>
                    <a:cubicBezTo>
                      <a:pt x="115300" y="35425"/>
                      <a:pt x="115584" y="39517"/>
                      <a:pt x="115584" y="42181"/>
                    </a:cubicBezTo>
                    <a:cubicBezTo>
                      <a:pt x="115300" y="45322"/>
                      <a:pt x="117482" y="48462"/>
                      <a:pt x="118051" y="51602"/>
                    </a:cubicBezTo>
                    <a:cubicBezTo>
                      <a:pt x="118620" y="55218"/>
                      <a:pt x="117671" y="56265"/>
                      <a:pt x="120707" y="58739"/>
                    </a:cubicBezTo>
                    <a:cubicBezTo>
                      <a:pt x="122510" y="60261"/>
                      <a:pt x="125356" y="68635"/>
                      <a:pt x="126968" y="66542"/>
                    </a:cubicBezTo>
                    <a:cubicBezTo>
                      <a:pt x="133514" y="57882"/>
                      <a:pt x="135127" y="47700"/>
                      <a:pt x="148124" y="47700"/>
                    </a:cubicBezTo>
                    <a:cubicBezTo>
                      <a:pt x="154006" y="47700"/>
                      <a:pt x="151255" y="43799"/>
                      <a:pt x="155618" y="41706"/>
                    </a:cubicBezTo>
                    <a:cubicBezTo>
                      <a:pt x="161121" y="39041"/>
                      <a:pt x="161405" y="36186"/>
                      <a:pt x="161405" y="30572"/>
                    </a:cubicBezTo>
                    <a:cubicBezTo>
                      <a:pt x="157516" y="18773"/>
                      <a:pt x="171556" y="26290"/>
                      <a:pt x="177533" y="16584"/>
                    </a:cubicBezTo>
                    <a:cubicBezTo>
                      <a:pt x="179999" y="12587"/>
                      <a:pt x="182276" y="12587"/>
                      <a:pt x="186356" y="11541"/>
                    </a:cubicBezTo>
                    <a:cubicBezTo>
                      <a:pt x="190814" y="10399"/>
                      <a:pt x="193755" y="10494"/>
                      <a:pt x="198214" y="8210"/>
                    </a:cubicBezTo>
                    <a:cubicBezTo>
                      <a:pt x="208175" y="3167"/>
                      <a:pt x="205329" y="3928"/>
                      <a:pt x="212065" y="10779"/>
                    </a:cubicBezTo>
                    <a:cubicBezTo>
                      <a:pt x="217472" y="16203"/>
                      <a:pt x="230943" y="18963"/>
                      <a:pt x="231228" y="8115"/>
                    </a:cubicBezTo>
                    <a:cubicBezTo>
                      <a:pt x="231512" y="-2923"/>
                      <a:pt x="238153" y="502"/>
                      <a:pt x="244984" y="502"/>
                    </a:cubicBezTo>
                    <a:lnTo>
                      <a:pt x="244984" y="502"/>
                    </a:lnTo>
                    <a:lnTo>
                      <a:pt x="246786" y="6973"/>
                    </a:lnTo>
                    <a:lnTo>
                      <a:pt x="246786" y="6973"/>
                    </a:lnTo>
                    <a:lnTo>
                      <a:pt x="246786" y="17060"/>
                    </a:lnTo>
                    <a:cubicBezTo>
                      <a:pt x="247830" y="18773"/>
                      <a:pt x="248778" y="27813"/>
                      <a:pt x="247924" y="29430"/>
                    </a:cubicBezTo>
                    <a:cubicBezTo>
                      <a:pt x="246312" y="32666"/>
                      <a:pt x="242897" y="39517"/>
                      <a:pt x="248114" y="42181"/>
                    </a:cubicBezTo>
                    <a:cubicBezTo>
                      <a:pt x="248114" y="47034"/>
                      <a:pt x="243940" y="50555"/>
                      <a:pt x="241094" y="54076"/>
                    </a:cubicBezTo>
                    <a:cubicBezTo>
                      <a:pt x="239197" y="56455"/>
                      <a:pt x="243181" y="64734"/>
                      <a:pt x="243181" y="68445"/>
                    </a:cubicBezTo>
                    <a:cubicBezTo>
                      <a:pt x="243181" y="71775"/>
                      <a:pt x="237679" y="70633"/>
                      <a:pt x="238627" y="73203"/>
                    </a:cubicBezTo>
                    <a:cubicBezTo>
                      <a:pt x="239956" y="77009"/>
                      <a:pt x="242612" y="79959"/>
                      <a:pt x="235307" y="81006"/>
                    </a:cubicBezTo>
                    <a:lnTo>
                      <a:pt x="235117" y="81291"/>
                    </a:lnTo>
                    <a:cubicBezTo>
                      <a:pt x="235117" y="87286"/>
                      <a:pt x="230943" y="90712"/>
                      <a:pt x="230374" y="96992"/>
                    </a:cubicBezTo>
                    <a:lnTo>
                      <a:pt x="230374" y="96992"/>
                    </a:lnTo>
                    <a:cubicBezTo>
                      <a:pt x="223828" y="95374"/>
                      <a:pt x="218326" y="91854"/>
                      <a:pt x="211780" y="90521"/>
                    </a:cubicBezTo>
                    <a:cubicBezTo>
                      <a:pt x="204950" y="89189"/>
                      <a:pt x="202388" y="93662"/>
                      <a:pt x="195368" y="90807"/>
                    </a:cubicBezTo>
                    <a:cubicBezTo>
                      <a:pt x="191004" y="89094"/>
                      <a:pt x="187020" y="92139"/>
                      <a:pt x="182845" y="92139"/>
                    </a:cubicBezTo>
                    <a:cubicBezTo>
                      <a:pt x="178102" y="92139"/>
                      <a:pt x="171841" y="93376"/>
                      <a:pt x="167762" y="96897"/>
                    </a:cubicBezTo>
                    <a:cubicBezTo>
                      <a:pt x="163208" y="100798"/>
                      <a:pt x="160931" y="111837"/>
                      <a:pt x="156947" y="116880"/>
                    </a:cubicBezTo>
                    <a:cubicBezTo>
                      <a:pt x="153437" y="121352"/>
                      <a:pt x="150496" y="118783"/>
                      <a:pt x="145942" y="118498"/>
                    </a:cubicBezTo>
                    <a:cubicBezTo>
                      <a:pt x="139206" y="118117"/>
                      <a:pt x="139491" y="125730"/>
                      <a:pt x="135317" y="125730"/>
                    </a:cubicBezTo>
                    <a:cubicBezTo>
                      <a:pt x="127727" y="125730"/>
                      <a:pt x="126399" y="118688"/>
                      <a:pt x="118620" y="126586"/>
                    </a:cubicBezTo>
                    <a:cubicBezTo>
                      <a:pt x="116154" y="129821"/>
                      <a:pt x="113497" y="133247"/>
                      <a:pt x="114825" y="136958"/>
                    </a:cubicBezTo>
                    <a:cubicBezTo>
                      <a:pt x="115964" y="140289"/>
                      <a:pt x="117292" y="142287"/>
                      <a:pt x="117102" y="145713"/>
                    </a:cubicBezTo>
                    <a:cubicBezTo>
                      <a:pt x="116913" y="149804"/>
                      <a:pt x="114066" y="157607"/>
                      <a:pt x="109418" y="158559"/>
                    </a:cubicBezTo>
                    <a:cubicBezTo>
                      <a:pt x="107805" y="165030"/>
                      <a:pt x="117197" y="170834"/>
                      <a:pt x="115679" y="177210"/>
                    </a:cubicBezTo>
                    <a:cubicBezTo>
                      <a:pt x="112833" y="177781"/>
                      <a:pt x="106857" y="188438"/>
                      <a:pt x="105813" y="190722"/>
                    </a:cubicBezTo>
                    <a:lnTo>
                      <a:pt x="105813" y="190722"/>
                    </a:lnTo>
                    <a:cubicBezTo>
                      <a:pt x="104295" y="189200"/>
                      <a:pt x="101070" y="187677"/>
                      <a:pt x="99077" y="186725"/>
                    </a:cubicBezTo>
                    <a:cubicBezTo>
                      <a:pt x="96895" y="185679"/>
                      <a:pt x="94524" y="183300"/>
                      <a:pt x="92532" y="181777"/>
                    </a:cubicBezTo>
                    <a:cubicBezTo>
                      <a:pt x="87693" y="178161"/>
                      <a:pt x="88357" y="172071"/>
                      <a:pt x="85132" y="167599"/>
                    </a:cubicBezTo>
                    <a:cubicBezTo>
                      <a:pt x="82476" y="163888"/>
                      <a:pt x="79440" y="165601"/>
                      <a:pt x="75645" y="165601"/>
                    </a:cubicBezTo>
                    <a:cubicBezTo>
                      <a:pt x="70238" y="165601"/>
                      <a:pt x="70807" y="161128"/>
                      <a:pt x="64356" y="164268"/>
                    </a:cubicBezTo>
                    <a:cubicBezTo>
                      <a:pt x="60751" y="165981"/>
                      <a:pt x="58284" y="162365"/>
                      <a:pt x="56767" y="159606"/>
                    </a:cubicBezTo>
                    <a:cubicBezTo>
                      <a:pt x="52877" y="154087"/>
                      <a:pt x="48987" y="165505"/>
                      <a:pt x="43106" y="159606"/>
                    </a:cubicBezTo>
                    <a:cubicBezTo>
                      <a:pt x="37603" y="154087"/>
                      <a:pt x="36180" y="151422"/>
                      <a:pt x="35042" y="143810"/>
                    </a:cubicBezTo>
                    <a:cubicBezTo>
                      <a:pt x="34188" y="143619"/>
                      <a:pt x="33904" y="143810"/>
                      <a:pt x="33050" y="144000"/>
                    </a:cubicBezTo>
                    <a:cubicBezTo>
                      <a:pt x="30868" y="148472"/>
                      <a:pt x="26883" y="152564"/>
                      <a:pt x="25460" y="157702"/>
                    </a:cubicBezTo>
                    <a:cubicBezTo>
                      <a:pt x="24227" y="162365"/>
                      <a:pt x="24132" y="168931"/>
                      <a:pt x="17776" y="166076"/>
                    </a:cubicBezTo>
                    <a:cubicBezTo>
                      <a:pt x="15499" y="165030"/>
                      <a:pt x="14266" y="168075"/>
                      <a:pt x="11989" y="169026"/>
                    </a:cubicBezTo>
                    <a:cubicBezTo>
                      <a:pt x="9617" y="170073"/>
                      <a:pt x="6582" y="167409"/>
                      <a:pt x="5064" y="166838"/>
                    </a:cubicBezTo>
                    <a:cubicBezTo>
                      <a:pt x="4115" y="163126"/>
                      <a:pt x="4589" y="144000"/>
                      <a:pt x="795" y="143429"/>
                    </a:cubicBezTo>
                    <a:cubicBezTo>
                      <a:pt x="131" y="140764"/>
                      <a:pt x="-1103" y="139242"/>
                      <a:pt x="2123" y="135816"/>
                    </a:cubicBezTo>
                    <a:cubicBezTo>
                      <a:pt x="5823" y="131915"/>
                      <a:pt x="4210" y="134103"/>
                      <a:pt x="4589" y="129726"/>
                    </a:cubicBezTo>
                    <a:cubicBezTo>
                      <a:pt x="5633" y="116595"/>
                      <a:pt x="19009" y="134960"/>
                      <a:pt x="19009" y="124778"/>
                    </a:cubicBezTo>
                    <a:cubicBezTo>
                      <a:pt x="19009" y="119544"/>
                      <a:pt x="18440" y="115738"/>
                      <a:pt x="21950" y="111456"/>
                    </a:cubicBezTo>
                    <a:cubicBezTo>
                      <a:pt x="22994" y="110124"/>
                      <a:pt x="26314" y="108792"/>
                      <a:pt x="25935" y="106984"/>
                    </a:cubicBezTo>
                    <a:cubicBezTo>
                      <a:pt x="23847" y="106508"/>
                      <a:pt x="22235" y="104795"/>
                      <a:pt x="21191" y="102987"/>
                    </a:cubicBezTo>
                    <a:cubicBezTo>
                      <a:pt x="13127" y="99371"/>
                      <a:pt x="20812" y="96421"/>
                      <a:pt x="25935" y="97373"/>
                    </a:cubicBezTo>
                    <a:cubicBezTo>
                      <a:pt x="30014" y="98134"/>
                      <a:pt x="32860" y="94708"/>
                      <a:pt x="36939" y="96897"/>
                    </a:cubicBezTo>
                    <a:cubicBezTo>
                      <a:pt x="40260" y="98610"/>
                      <a:pt x="45098" y="100513"/>
                      <a:pt x="48798" y="99371"/>
                    </a:cubicBezTo>
                    <a:cubicBezTo>
                      <a:pt x="52403" y="98229"/>
                      <a:pt x="50126" y="93852"/>
                      <a:pt x="51549" y="89950"/>
                    </a:cubicBezTo>
                    <a:cubicBezTo>
                      <a:pt x="53446" y="85097"/>
                      <a:pt x="52877" y="84146"/>
                      <a:pt x="47944" y="81576"/>
                    </a:cubicBezTo>
                    <a:cubicBezTo>
                      <a:pt x="44339" y="79673"/>
                      <a:pt x="37888" y="74440"/>
                      <a:pt x="34473" y="74154"/>
                    </a:cubicBezTo>
                    <a:cubicBezTo>
                      <a:pt x="29824" y="73774"/>
                      <a:pt x="28970" y="76533"/>
                      <a:pt x="25081" y="77580"/>
                    </a:cubicBezTo>
                    <a:cubicBezTo>
                      <a:pt x="13981" y="80815"/>
                      <a:pt x="14171" y="76438"/>
                      <a:pt x="13602" y="66351"/>
                    </a:cubicBezTo>
                    <a:cubicBezTo>
                      <a:pt x="13412" y="63116"/>
                      <a:pt x="11799" y="60261"/>
                      <a:pt x="11799" y="57026"/>
                    </a:cubicBezTo>
                    <a:lnTo>
                      <a:pt x="11799" y="5702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8DA36F0-9017-09C9-348E-7D168BFA01F5}"/>
                  </a:ext>
                </a:extLst>
              </p:cNvPr>
              <p:cNvSpPr/>
              <p:nvPr/>
            </p:nvSpPr>
            <p:spPr>
              <a:xfrm>
                <a:off x="5462190" y="3155517"/>
                <a:ext cx="159377" cy="174257"/>
              </a:xfrm>
              <a:custGeom>
                <a:avLst/>
                <a:gdLst>
                  <a:gd name="connsiteX0" fmla="*/ 36619 w 159377"/>
                  <a:gd name="connsiteY0" fmla="*/ 0 h 174257"/>
                  <a:gd name="connsiteX1" fmla="*/ 41457 w 159377"/>
                  <a:gd name="connsiteY1" fmla="*/ 8374 h 174257"/>
                  <a:gd name="connsiteX2" fmla="*/ 47149 w 159377"/>
                  <a:gd name="connsiteY2" fmla="*/ 10658 h 174257"/>
                  <a:gd name="connsiteX3" fmla="*/ 55308 w 159377"/>
                  <a:gd name="connsiteY3" fmla="*/ 16843 h 174257"/>
                  <a:gd name="connsiteX4" fmla="*/ 65364 w 159377"/>
                  <a:gd name="connsiteY4" fmla="*/ 16843 h 174257"/>
                  <a:gd name="connsiteX5" fmla="*/ 65364 w 159377"/>
                  <a:gd name="connsiteY5" fmla="*/ 16843 h 174257"/>
                  <a:gd name="connsiteX6" fmla="*/ 67166 w 159377"/>
                  <a:gd name="connsiteY6" fmla="*/ 26168 h 174257"/>
                  <a:gd name="connsiteX7" fmla="*/ 78645 w 159377"/>
                  <a:gd name="connsiteY7" fmla="*/ 37397 h 174257"/>
                  <a:gd name="connsiteX8" fmla="*/ 88037 w 159377"/>
                  <a:gd name="connsiteY8" fmla="*/ 33971 h 174257"/>
                  <a:gd name="connsiteX9" fmla="*/ 101508 w 159377"/>
                  <a:gd name="connsiteY9" fmla="*/ 41394 h 174257"/>
                  <a:gd name="connsiteX10" fmla="*/ 105113 w 159377"/>
                  <a:gd name="connsiteY10" fmla="*/ 49767 h 174257"/>
                  <a:gd name="connsiteX11" fmla="*/ 102362 w 159377"/>
                  <a:gd name="connsiteY11" fmla="*/ 59188 h 174257"/>
                  <a:gd name="connsiteX12" fmla="*/ 90504 w 159377"/>
                  <a:gd name="connsiteY12" fmla="*/ 56714 h 174257"/>
                  <a:gd name="connsiteX13" fmla="*/ 79499 w 159377"/>
                  <a:gd name="connsiteY13" fmla="*/ 57190 h 174257"/>
                  <a:gd name="connsiteX14" fmla="*/ 74756 w 159377"/>
                  <a:gd name="connsiteY14" fmla="*/ 62804 h 174257"/>
                  <a:gd name="connsiteX15" fmla="*/ 79499 w 159377"/>
                  <a:gd name="connsiteY15" fmla="*/ 66801 h 174257"/>
                  <a:gd name="connsiteX16" fmla="*/ 75515 w 159377"/>
                  <a:gd name="connsiteY16" fmla="*/ 71273 h 174257"/>
                  <a:gd name="connsiteX17" fmla="*/ 72574 w 159377"/>
                  <a:gd name="connsiteY17" fmla="*/ 84595 h 174257"/>
                  <a:gd name="connsiteX18" fmla="*/ 58154 w 159377"/>
                  <a:gd name="connsiteY18" fmla="*/ 89543 h 174257"/>
                  <a:gd name="connsiteX19" fmla="*/ 55687 w 159377"/>
                  <a:gd name="connsiteY19" fmla="*/ 95633 h 174257"/>
                  <a:gd name="connsiteX20" fmla="*/ 54359 w 159377"/>
                  <a:gd name="connsiteY20" fmla="*/ 103246 h 174257"/>
                  <a:gd name="connsiteX21" fmla="*/ 58628 w 159377"/>
                  <a:gd name="connsiteY21" fmla="*/ 126655 h 174257"/>
                  <a:gd name="connsiteX22" fmla="*/ 65553 w 159377"/>
                  <a:gd name="connsiteY22" fmla="*/ 128843 h 174257"/>
                  <a:gd name="connsiteX23" fmla="*/ 71340 w 159377"/>
                  <a:gd name="connsiteY23" fmla="*/ 125893 h 174257"/>
                  <a:gd name="connsiteX24" fmla="*/ 79025 w 159377"/>
                  <a:gd name="connsiteY24" fmla="*/ 117519 h 174257"/>
                  <a:gd name="connsiteX25" fmla="*/ 86614 w 159377"/>
                  <a:gd name="connsiteY25" fmla="*/ 103817 h 174257"/>
                  <a:gd name="connsiteX26" fmla="*/ 88606 w 159377"/>
                  <a:gd name="connsiteY26" fmla="*/ 103626 h 174257"/>
                  <a:gd name="connsiteX27" fmla="*/ 96670 w 159377"/>
                  <a:gd name="connsiteY27" fmla="*/ 119423 h 174257"/>
                  <a:gd name="connsiteX28" fmla="*/ 110331 w 159377"/>
                  <a:gd name="connsiteY28" fmla="*/ 119423 h 174257"/>
                  <a:gd name="connsiteX29" fmla="*/ 117920 w 159377"/>
                  <a:gd name="connsiteY29" fmla="*/ 124085 h 174257"/>
                  <a:gd name="connsiteX30" fmla="*/ 129209 w 159377"/>
                  <a:gd name="connsiteY30" fmla="*/ 125418 h 174257"/>
                  <a:gd name="connsiteX31" fmla="*/ 138696 w 159377"/>
                  <a:gd name="connsiteY31" fmla="*/ 127416 h 174257"/>
                  <a:gd name="connsiteX32" fmla="*/ 146096 w 159377"/>
                  <a:gd name="connsiteY32" fmla="*/ 141594 h 174257"/>
                  <a:gd name="connsiteX33" fmla="*/ 152642 w 159377"/>
                  <a:gd name="connsiteY33" fmla="*/ 146543 h 174257"/>
                  <a:gd name="connsiteX34" fmla="*/ 159377 w 159377"/>
                  <a:gd name="connsiteY34" fmla="*/ 150539 h 174257"/>
                  <a:gd name="connsiteX35" fmla="*/ 159377 w 159377"/>
                  <a:gd name="connsiteY35" fmla="*/ 150539 h 174257"/>
                  <a:gd name="connsiteX36" fmla="*/ 157765 w 159377"/>
                  <a:gd name="connsiteY36" fmla="*/ 154441 h 174257"/>
                  <a:gd name="connsiteX37" fmla="*/ 157765 w 159377"/>
                  <a:gd name="connsiteY37" fmla="*/ 157771 h 174257"/>
                  <a:gd name="connsiteX38" fmla="*/ 158429 w 159377"/>
                  <a:gd name="connsiteY38" fmla="*/ 160245 h 174257"/>
                  <a:gd name="connsiteX39" fmla="*/ 158144 w 159377"/>
                  <a:gd name="connsiteY39" fmla="*/ 166145 h 174257"/>
                  <a:gd name="connsiteX40" fmla="*/ 158144 w 159377"/>
                  <a:gd name="connsiteY40" fmla="*/ 166145 h 174257"/>
                  <a:gd name="connsiteX41" fmla="*/ 145432 w 159377"/>
                  <a:gd name="connsiteY41" fmla="*/ 172711 h 174257"/>
                  <a:gd name="connsiteX42" fmla="*/ 132435 w 159377"/>
                  <a:gd name="connsiteY42" fmla="*/ 169761 h 174257"/>
                  <a:gd name="connsiteX43" fmla="*/ 120766 w 159377"/>
                  <a:gd name="connsiteY43" fmla="*/ 167572 h 174257"/>
                  <a:gd name="connsiteX44" fmla="*/ 107105 w 159377"/>
                  <a:gd name="connsiteY44" fmla="*/ 165289 h 174257"/>
                  <a:gd name="connsiteX45" fmla="*/ 94773 w 159377"/>
                  <a:gd name="connsiteY45" fmla="*/ 166240 h 174257"/>
                  <a:gd name="connsiteX46" fmla="*/ 94773 w 159377"/>
                  <a:gd name="connsiteY46" fmla="*/ 166240 h 174257"/>
                  <a:gd name="connsiteX47" fmla="*/ 87942 w 159377"/>
                  <a:gd name="connsiteY47" fmla="*/ 167763 h 174257"/>
                  <a:gd name="connsiteX48" fmla="*/ 82345 w 159377"/>
                  <a:gd name="connsiteY48" fmla="*/ 166621 h 174257"/>
                  <a:gd name="connsiteX49" fmla="*/ 72384 w 159377"/>
                  <a:gd name="connsiteY49" fmla="*/ 163195 h 174257"/>
                  <a:gd name="connsiteX50" fmla="*/ 67735 w 159377"/>
                  <a:gd name="connsiteY50" fmla="*/ 154821 h 174257"/>
                  <a:gd name="connsiteX51" fmla="*/ 58059 w 159377"/>
                  <a:gd name="connsiteY51" fmla="*/ 161482 h 174257"/>
                  <a:gd name="connsiteX52" fmla="*/ 53410 w 159377"/>
                  <a:gd name="connsiteY52" fmla="*/ 155773 h 174257"/>
                  <a:gd name="connsiteX53" fmla="*/ 58059 w 159377"/>
                  <a:gd name="connsiteY53" fmla="*/ 144354 h 174257"/>
                  <a:gd name="connsiteX54" fmla="*/ 55592 w 159377"/>
                  <a:gd name="connsiteY54" fmla="*/ 135790 h 174257"/>
                  <a:gd name="connsiteX55" fmla="*/ 40508 w 159377"/>
                  <a:gd name="connsiteY55" fmla="*/ 131603 h 174257"/>
                  <a:gd name="connsiteX56" fmla="*/ 33488 w 159377"/>
                  <a:gd name="connsiteY56" fmla="*/ 121897 h 174257"/>
                  <a:gd name="connsiteX57" fmla="*/ 22199 w 159377"/>
                  <a:gd name="connsiteY57" fmla="*/ 102199 h 174257"/>
                  <a:gd name="connsiteX58" fmla="*/ 22199 w 159377"/>
                  <a:gd name="connsiteY58" fmla="*/ 102199 h 174257"/>
                  <a:gd name="connsiteX59" fmla="*/ 25614 w 159377"/>
                  <a:gd name="connsiteY59" fmla="*/ 86688 h 174257"/>
                  <a:gd name="connsiteX60" fmla="*/ 11953 w 159377"/>
                  <a:gd name="connsiteY60" fmla="*/ 74604 h 174257"/>
                  <a:gd name="connsiteX61" fmla="*/ 8538 w 159377"/>
                  <a:gd name="connsiteY61" fmla="*/ 61757 h 174257"/>
                  <a:gd name="connsiteX62" fmla="*/ 0 w 159377"/>
                  <a:gd name="connsiteY62" fmla="*/ 39110 h 174257"/>
                  <a:gd name="connsiteX63" fmla="*/ 7684 w 159377"/>
                  <a:gd name="connsiteY63" fmla="*/ 30165 h 174257"/>
                  <a:gd name="connsiteX64" fmla="*/ 22958 w 159377"/>
                  <a:gd name="connsiteY64" fmla="*/ 17604 h 174257"/>
                  <a:gd name="connsiteX65" fmla="*/ 23148 w 159377"/>
                  <a:gd name="connsiteY65" fmla="*/ 6756 h 174257"/>
                  <a:gd name="connsiteX66" fmla="*/ 30073 w 159377"/>
                  <a:gd name="connsiteY66" fmla="*/ 476 h 174257"/>
                  <a:gd name="connsiteX67" fmla="*/ 36809 w 159377"/>
                  <a:gd name="connsiteY67" fmla="*/ 0 h 174257"/>
                  <a:gd name="connsiteX68" fmla="*/ 36809 w 159377"/>
                  <a:gd name="connsiteY68" fmla="*/ 0 h 17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59377" h="174257">
                    <a:moveTo>
                      <a:pt x="36619" y="0"/>
                    </a:moveTo>
                    <a:cubicBezTo>
                      <a:pt x="38896" y="2569"/>
                      <a:pt x="39560" y="5519"/>
                      <a:pt x="41457" y="8374"/>
                    </a:cubicBezTo>
                    <a:cubicBezTo>
                      <a:pt x="42880" y="10467"/>
                      <a:pt x="44872" y="10277"/>
                      <a:pt x="47149" y="10658"/>
                    </a:cubicBezTo>
                    <a:cubicBezTo>
                      <a:pt x="51228" y="11324"/>
                      <a:pt x="51608" y="15511"/>
                      <a:pt x="55308" y="16843"/>
                    </a:cubicBezTo>
                    <a:cubicBezTo>
                      <a:pt x="58059" y="17795"/>
                      <a:pt x="62518" y="16843"/>
                      <a:pt x="65364" y="16843"/>
                    </a:cubicBezTo>
                    <a:lnTo>
                      <a:pt x="65364" y="16843"/>
                    </a:lnTo>
                    <a:cubicBezTo>
                      <a:pt x="65364" y="20078"/>
                      <a:pt x="66976" y="22933"/>
                      <a:pt x="67166" y="26168"/>
                    </a:cubicBezTo>
                    <a:cubicBezTo>
                      <a:pt x="67735" y="36255"/>
                      <a:pt x="67546" y="40632"/>
                      <a:pt x="78645" y="37397"/>
                    </a:cubicBezTo>
                    <a:cubicBezTo>
                      <a:pt x="82440" y="36255"/>
                      <a:pt x="83389" y="33591"/>
                      <a:pt x="88037" y="33971"/>
                    </a:cubicBezTo>
                    <a:cubicBezTo>
                      <a:pt x="91452" y="34257"/>
                      <a:pt x="97903" y="39490"/>
                      <a:pt x="101508" y="41394"/>
                    </a:cubicBezTo>
                    <a:cubicBezTo>
                      <a:pt x="106441" y="44058"/>
                      <a:pt x="107011" y="44914"/>
                      <a:pt x="105113" y="49767"/>
                    </a:cubicBezTo>
                    <a:cubicBezTo>
                      <a:pt x="103595" y="53669"/>
                      <a:pt x="105872" y="58046"/>
                      <a:pt x="102362" y="59188"/>
                    </a:cubicBezTo>
                    <a:cubicBezTo>
                      <a:pt x="98757" y="60330"/>
                      <a:pt x="93824" y="58427"/>
                      <a:pt x="90504" y="56714"/>
                    </a:cubicBezTo>
                    <a:cubicBezTo>
                      <a:pt x="86519" y="54620"/>
                      <a:pt x="83578" y="57951"/>
                      <a:pt x="79499" y="57190"/>
                    </a:cubicBezTo>
                    <a:cubicBezTo>
                      <a:pt x="74376" y="56238"/>
                      <a:pt x="66692" y="59188"/>
                      <a:pt x="74756" y="62804"/>
                    </a:cubicBezTo>
                    <a:cubicBezTo>
                      <a:pt x="75799" y="64612"/>
                      <a:pt x="77507" y="66230"/>
                      <a:pt x="79499" y="66801"/>
                    </a:cubicBezTo>
                    <a:cubicBezTo>
                      <a:pt x="79973" y="68513"/>
                      <a:pt x="76653" y="69941"/>
                      <a:pt x="75515" y="71273"/>
                    </a:cubicBezTo>
                    <a:cubicBezTo>
                      <a:pt x="72004" y="75650"/>
                      <a:pt x="72574" y="79457"/>
                      <a:pt x="72574" y="84595"/>
                    </a:cubicBezTo>
                    <a:cubicBezTo>
                      <a:pt x="72574" y="94777"/>
                      <a:pt x="59197" y="76411"/>
                      <a:pt x="58154" y="89543"/>
                    </a:cubicBezTo>
                    <a:cubicBezTo>
                      <a:pt x="57774" y="93920"/>
                      <a:pt x="59387" y="91732"/>
                      <a:pt x="55687" y="95633"/>
                    </a:cubicBezTo>
                    <a:cubicBezTo>
                      <a:pt x="52462" y="99059"/>
                      <a:pt x="53695" y="100486"/>
                      <a:pt x="54359" y="103246"/>
                    </a:cubicBezTo>
                    <a:cubicBezTo>
                      <a:pt x="58154" y="103817"/>
                      <a:pt x="57679" y="123039"/>
                      <a:pt x="58628" y="126655"/>
                    </a:cubicBezTo>
                    <a:cubicBezTo>
                      <a:pt x="60146" y="127130"/>
                      <a:pt x="63087" y="129890"/>
                      <a:pt x="65553" y="128843"/>
                    </a:cubicBezTo>
                    <a:cubicBezTo>
                      <a:pt x="67735" y="127892"/>
                      <a:pt x="68969" y="124847"/>
                      <a:pt x="71340" y="125893"/>
                    </a:cubicBezTo>
                    <a:cubicBezTo>
                      <a:pt x="77791" y="128748"/>
                      <a:pt x="77791" y="122087"/>
                      <a:pt x="79025" y="117519"/>
                    </a:cubicBezTo>
                    <a:cubicBezTo>
                      <a:pt x="80353" y="112381"/>
                      <a:pt x="84337" y="108289"/>
                      <a:pt x="86614" y="103817"/>
                    </a:cubicBezTo>
                    <a:cubicBezTo>
                      <a:pt x="87468" y="103722"/>
                      <a:pt x="87752" y="103531"/>
                      <a:pt x="88606" y="103626"/>
                    </a:cubicBezTo>
                    <a:cubicBezTo>
                      <a:pt x="89745" y="111334"/>
                      <a:pt x="91168" y="113903"/>
                      <a:pt x="96670" y="119423"/>
                    </a:cubicBezTo>
                    <a:cubicBezTo>
                      <a:pt x="102552" y="125322"/>
                      <a:pt x="106346" y="113903"/>
                      <a:pt x="110331" y="119423"/>
                    </a:cubicBezTo>
                    <a:cubicBezTo>
                      <a:pt x="111849" y="122182"/>
                      <a:pt x="114315" y="125798"/>
                      <a:pt x="117920" y="124085"/>
                    </a:cubicBezTo>
                    <a:cubicBezTo>
                      <a:pt x="124371" y="120945"/>
                      <a:pt x="123802" y="125418"/>
                      <a:pt x="129209" y="125418"/>
                    </a:cubicBezTo>
                    <a:cubicBezTo>
                      <a:pt x="133004" y="125418"/>
                      <a:pt x="136040" y="123705"/>
                      <a:pt x="138696" y="127416"/>
                    </a:cubicBezTo>
                    <a:cubicBezTo>
                      <a:pt x="141922" y="131888"/>
                      <a:pt x="141163" y="137978"/>
                      <a:pt x="146096" y="141594"/>
                    </a:cubicBezTo>
                    <a:cubicBezTo>
                      <a:pt x="148088" y="143117"/>
                      <a:pt x="150460" y="145496"/>
                      <a:pt x="152642" y="146543"/>
                    </a:cubicBezTo>
                    <a:cubicBezTo>
                      <a:pt x="154634" y="147494"/>
                      <a:pt x="157860" y="149017"/>
                      <a:pt x="159377" y="150539"/>
                    </a:cubicBezTo>
                    <a:lnTo>
                      <a:pt x="159377" y="150539"/>
                    </a:lnTo>
                    <a:lnTo>
                      <a:pt x="157765" y="154441"/>
                    </a:lnTo>
                    <a:cubicBezTo>
                      <a:pt x="157765" y="155487"/>
                      <a:pt x="157575" y="156724"/>
                      <a:pt x="157765" y="157771"/>
                    </a:cubicBezTo>
                    <a:cubicBezTo>
                      <a:pt x="157860" y="158627"/>
                      <a:pt x="158239" y="159389"/>
                      <a:pt x="158429" y="160245"/>
                    </a:cubicBezTo>
                    <a:cubicBezTo>
                      <a:pt x="158713" y="162243"/>
                      <a:pt x="158429" y="164147"/>
                      <a:pt x="158144" y="166145"/>
                    </a:cubicBezTo>
                    <a:lnTo>
                      <a:pt x="158144" y="166145"/>
                    </a:lnTo>
                    <a:cubicBezTo>
                      <a:pt x="155013" y="168048"/>
                      <a:pt x="148942" y="170808"/>
                      <a:pt x="145432" y="172711"/>
                    </a:cubicBezTo>
                    <a:cubicBezTo>
                      <a:pt x="139076" y="176232"/>
                      <a:pt x="136894" y="173091"/>
                      <a:pt x="132435" y="169761"/>
                    </a:cubicBezTo>
                    <a:cubicBezTo>
                      <a:pt x="129779" y="167763"/>
                      <a:pt x="123992" y="167001"/>
                      <a:pt x="120766" y="167572"/>
                    </a:cubicBezTo>
                    <a:cubicBezTo>
                      <a:pt x="113936" y="168809"/>
                      <a:pt x="112797" y="166145"/>
                      <a:pt x="107105" y="165289"/>
                    </a:cubicBezTo>
                    <a:cubicBezTo>
                      <a:pt x="103216" y="164622"/>
                      <a:pt x="98378" y="164813"/>
                      <a:pt x="94773" y="166240"/>
                    </a:cubicBezTo>
                    <a:lnTo>
                      <a:pt x="94773" y="166240"/>
                    </a:lnTo>
                    <a:cubicBezTo>
                      <a:pt x="92591" y="166526"/>
                      <a:pt x="90124" y="167287"/>
                      <a:pt x="87942" y="167763"/>
                    </a:cubicBezTo>
                    <a:cubicBezTo>
                      <a:pt x="85760" y="168238"/>
                      <a:pt x="84242" y="167097"/>
                      <a:pt x="82345" y="166621"/>
                    </a:cubicBezTo>
                    <a:cubicBezTo>
                      <a:pt x="78930" y="165764"/>
                      <a:pt x="75040" y="165859"/>
                      <a:pt x="72384" y="163195"/>
                    </a:cubicBezTo>
                    <a:cubicBezTo>
                      <a:pt x="70392" y="161197"/>
                      <a:pt x="69633" y="156153"/>
                      <a:pt x="67735" y="154821"/>
                    </a:cubicBezTo>
                    <a:cubicBezTo>
                      <a:pt x="64700" y="152823"/>
                      <a:pt x="60810" y="161482"/>
                      <a:pt x="58059" y="161482"/>
                    </a:cubicBezTo>
                    <a:cubicBezTo>
                      <a:pt x="56446" y="161482"/>
                      <a:pt x="53695" y="157200"/>
                      <a:pt x="53410" y="155773"/>
                    </a:cubicBezTo>
                    <a:cubicBezTo>
                      <a:pt x="53600" y="151871"/>
                      <a:pt x="56256" y="147779"/>
                      <a:pt x="58059" y="144354"/>
                    </a:cubicBezTo>
                    <a:cubicBezTo>
                      <a:pt x="59102" y="142451"/>
                      <a:pt x="57585" y="136741"/>
                      <a:pt x="55592" y="135790"/>
                    </a:cubicBezTo>
                    <a:cubicBezTo>
                      <a:pt x="51228" y="133791"/>
                      <a:pt x="40508" y="144068"/>
                      <a:pt x="40508" y="131603"/>
                    </a:cubicBezTo>
                    <a:cubicBezTo>
                      <a:pt x="40508" y="123324"/>
                      <a:pt x="36524" y="127226"/>
                      <a:pt x="33488" y="121897"/>
                    </a:cubicBezTo>
                    <a:cubicBezTo>
                      <a:pt x="29504" y="114760"/>
                      <a:pt x="28271" y="107909"/>
                      <a:pt x="22199" y="102199"/>
                    </a:cubicBezTo>
                    <a:lnTo>
                      <a:pt x="22199" y="102199"/>
                    </a:lnTo>
                    <a:cubicBezTo>
                      <a:pt x="23527" y="96965"/>
                      <a:pt x="24191" y="91732"/>
                      <a:pt x="25614" y="86688"/>
                    </a:cubicBezTo>
                    <a:cubicBezTo>
                      <a:pt x="27417" y="80503"/>
                      <a:pt x="13187" y="80979"/>
                      <a:pt x="11953" y="74604"/>
                    </a:cubicBezTo>
                    <a:cubicBezTo>
                      <a:pt x="11005" y="69465"/>
                      <a:pt x="10246" y="66230"/>
                      <a:pt x="8538" y="61757"/>
                    </a:cubicBezTo>
                    <a:cubicBezTo>
                      <a:pt x="5313" y="53288"/>
                      <a:pt x="0" y="49292"/>
                      <a:pt x="0" y="39110"/>
                    </a:cubicBezTo>
                    <a:cubicBezTo>
                      <a:pt x="0" y="31497"/>
                      <a:pt x="664" y="30546"/>
                      <a:pt x="7684" y="30165"/>
                    </a:cubicBezTo>
                    <a:cubicBezTo>
                      <a:pt x="13376" y="29879"/>
                      <a:pt x="21155" y="22933"/>
                      <a:pt x="22958" y="17604"/>
                    </a:cubicBezTo>
                    <a:cubicBezTo>
                      <a:pt x="22958" y="13988"/>
                      <a:pt x="22199" y="10087"/>
                      <a:pt x="23148" y="6756"/>
                    </a:cubicBezTo>
                    <a:cubicBezTo>
                      <a:pt x="24096" y="3426"/>
                      <a:pt x="27132" y="2189"/>
                      <a:pt x="30073" y="476"/>
                    </a:cubicBezTo>
                    <a:lnTo>
                      <a:pt x="36809" y="0"/>
                    </a:lnTo>
                    <a:lnTo>
                      <a:pt x="36809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D56CB60B-0313-A8B3-40DF-029C19D06293}"/>
                  </a:ext>
                </a:extLst>
              </p:cNvPr>
              <p:cNvSpPr/>
              <p:nvPr/>
            </p:nvSpPr>
            <p:spPr>
              <a:xfrm>
                <a:off x="5523280" y="3320317"/>
                <a:ext cx="98571" cy="125765"/>
              </a:xfrm>
              <a:custGeom>
                <a:avLst/>
                <a:gdLst>
                  <a:gd name="connsiteX0" fmla="*/ 33493 w 98571"/>
                  <a:gd name="connsiteY0" fmla="*/ 1345 h 125765"/>
                  <a:gd name="connsiteX1" fmla="*/ 45826 w 98571"/>
                  <a:gd name="connsiteY1" fmla="*/ 393 h 125765"/>
                  <a:gd name="connsiteX2" fmla="*/ 59486 w 98571"/>
                  <a:gd name="connsiteY2" fmla="*/ 2677 h 125765"/>
                  <a:gd name="connsiteX3" fmla="*/ 71155 w 98571"/>
                  <a:gd name="connsiteY3" fmla="*/ 4865 h 125765"/>
                  <a:gd name="connsiteX4" fmla="*/ 84152 w 98571"/>
                  <a:gd name="connsiteY4" fmla="*/ 7815 h 125765"/>
                  <a:gd name="connsiteX5" fmla="*/ 96864 w 98571"/>
                  <a:gd name="connsiteY5" fmla="*/ 1250 h 125765"/>
                  <a:gd name="connsiteX6" fmla="*/ 96864 w 98571"/>
                  <a:gd name="connsiteY6" fmla="*/ 1250 h 125765"/>
                  <a:gd name="connsiteX7" fmla="*/ 98572 w 98571"/>
                  <a:gd name="connsiteY7" fmla="*/ 6578 h 125765"/>
                  <a:gd name="connsiteX8" fmla="*/ 92500 w 98571"/>
                  <a:gd name="connsiteY8" fmla="*/ 13525 h 125765"/>
                  <a:gd name="connsiteX9" fmla="*/ 90698 w 98571"/>
                  <a:gd name="connsiteY9" fmla="*/ 18283 h 125765"/>
                  <a:gd name="connsiteX10" fmla="*/ 79219 w 98571"/>
                  <a:gd name="connsiteY10" fmla="*/ 23231 h 125765"/>
                  <a:gd name="connsiteX11" fmla="*/ 73432 w 98571"/>
                  <a:gd name="connsiteY11" fmla="*/ 32176 h 125765"/>
                  <a:gd name="connsiteX12" fmla="*/ 64894 w 98571"/>
                  <a:gd name="connsiteY12" fmla="*/ 47496 h 125765"/>
                  <a:gd name="connsiteX13" fmla="*/ 57684 w 98571"/>
                  <a:gd name="connsiteY13" fmla="*/ 59676 h 125765"/>
                  <a:gd name="connsiteX14" fmla="*/ 53415 w 98571"/>
                  <a:gd name="connsiteY14" fmla="*/ 85559 h 125765"/>
                  <a:gd name="connsiteX15" fmla="*/ 45351 w 98571"/>
                  <a:gd name="connsiteY15" fmla="*/ 97454 h 125765"/>
                  <a:gd name="connsiteX16" fmla="*/ 44213 w 98571"/>
                  <a:gd name="connsiteY16" fmla="*/ 103353 h 125765"/>
                  <a:gd name="connsiteX17" fmla="*/ 37857 w 98571"/>
                  <a:gd name="connsiteY17" fmla="*/ 109919 h 125765"/>
                  <a:gd name="connsiteX18" fmla="*/ 33872 w 98571"/>
                  <a:gd name="connsiteY18" fmla="*/ 117722 h 125765"/>
                  <a:gd name="connsiteX19" fmla="*/ 26567 w 98571"/>
                  <a:gd name="connsiteY19" fmla="*/ 125335 h 125765"/>
                  <a:gd name="connsiteX20" fmla="*/ 26567 w 98571"/>
                  <a:gd name="connsiteY20" fmla="*/ 125335 h 125765"/>
                  <a:gd name="connsiteX21" fmla="*/ 20211 w 98571"/>
                  <a:gd name="connsiteY21" fmla="*/ 125715 h 125765"/>
                  <a:gd name="connsiteX22" fmla="*/ 16986 w 98571"/>
                  <a:gd name="connsiteY22" fmla="*/ 122766 h 125765"/>
                  <a:gd name="connsiteX23" fmla="*/ 9207 w 98571"/>
                  <a:gd name="connsiteY23" fmla="*/ 119816 h 125765"/>
                  <a:gd name="connsiteX24" fmla="*/ 8258 w 98571"/>
                  <a:gd name="connsiteY24" fmla="*/ 112584 h 125765"/>
                  <a:gd name="connsiteX25" fmla="*/ 11104 w 98571"/>
                  <a:gd name="connsiteY25" fmla="*/ 103639 h 125765"/>
                  <a:gd name="connsiteX26" fmla="*/ 11389 w 98571"/>
                  <a:gd name="connsiteY26" fmla="*/ 97739 h 125765"/>
                  <a:gd name="connsiteX27" fmla="*/ 18693 w 98571"/>
                  <a:gd name="connsiteY27" fmla="*/ 78517 h 125765"/>
                  <a:gd name="connsiteX28" fmla="*/ 10630 w 98571"/>
                  <a:gd name="connsiteY28" fmla="*/ 63387 h 125765"/>
                  <a:gd name="connsiteX29" fmla="*/ 5 w 98571"/>
                  <a:gd name="connsiteY29" fmla="*/ 58154 h 125765"/>
                  <a:gd name="connsiteX30" fmla="*/ 1902 w 98571"/>
                  <a:gd name="connsiteY30" fmla="*/ 48828 h 125765"/>
                  <a:gd name="connsiteX31" fmla="*/ 2186 w 98571"/>
                  <a:gd name="connsiteY31" fmla="*/ 42167 h 125765"/>
                  <a:gd name="connsiteX32" fmla="*/ 1238 w 98571"/>
                  <a:gd name="connsiteY32" fmla="*/ 36648 h 125765"/>
                  <a:gd name="connsiteX33" fmla="*/ 3040 w 98571"/>
                  <a:gd name="connsiteY33" fmla="*/ 25895 h 125765"/>
                  <a:gd name="connsiteX34" fmla="*/ 8827 w 98571"/>
                  <a:gd name="connsiteY34" fmla="*/ 19234 h 125765"/>
                  <a:gd name="connsiteX35" fmla="*/ 10345 w 98571"/>
                  <a:gd name="connsiteY35" fmla="*/ 15238 h 125765"/>
                  <a:gd name="connsiteX36" fmla="*/ 31121 w 98571"/>
                  <a:gd name="connsiteY36" fmla="*/ 15238 h 125765"/>
                  <a:gd name="connsiteX37" fmla="*/ 33398 w 98571"/>
                  <a:gd name="connsiteY37" fmla="*/ 1440 h 125765"/>
                  <a:gd name="connsiteX38" fmla="*/ 33398 w 98571"/>
                  <a:gd name="connsiteY38" fmla="*/ 1440 h 12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8571" h="125765">
                    <a:moveTo>
                      <a:pt x="33493" y="1345"/>
                    </a:moveTo>
                    <a:cubicBezTo>
                      <a:pt x="37098" y="-178"/>
                      <a:pt x="41936" y="-273"/>
                      <a:pt x="45826" y="393"/>
                    </a:cubicBezTo>
                    <a:cubicBezTo>
                      <a:pt x="51423" y="1345"/>
                      <a:pt x="52656" y="3914"/>
                      <a:pt x="59486" y="2677"/>
                    </a:cubicBezTo>
                    <a:cubicBezTo>
                      <a:pt x="62712" y="2106"/>
                      <a:pt x="68499" y="2867"/>
                      <a:pt x="71155" y="4865"/>
                    </a:cubicBezTo>
                    <a:cubicBezTo>
                      <a:pt x="75614" y="8196"/>
                      <a:pt x="77796" y="11336"/>
                      <a:pt x="84152" y="7815"/>
                    </a:cubicBezTo>
                    <a:cubicBezTo>
                      <a:pt x="87662" y="5817"/>
                      <a:pt x="93734" y="3153"/>
                      <a:pt x="96864" y="1250"/>
                    </a:cubicBezTo>
                    <a:lnTo>
                      <a:pt x="96864" y="1250"/>
                    </a:lnTo>
                    <a:lnTo>
                      <a:pt x="98572" y="6578"/>
                    </a:lnTo>
                    <a:cubicBezTo>
                      <a:pt x="96769" y="9052"/>
                      <a:pt x="94208" y="11051"/>
                      <a:pt x="92500" y="13525"/>
                    </a:cubicBezTo>
                    <a:cubicBezTo>
                      <a:pt x="91457" y="15047"/>
                      <a:pt x="91836" y="16855"/>
                      <a:pt x="90698" y="18283"/>
                    </a:cubicBezTo>
                    <a:cubicBezTo>
                      <a:pt x="87472" y="22374"/>
                      <a:pt x="82634" y="20852"/>
                      <a:pt x="79219" y="23231"/>
                    </a:cubicBezTo>
                    <a:cubicBezTo>
                      <a:pt x="76278" y="25229"/>
                      <a:pt x="74381" y="28845"/>
                      <a:pt x="73432" y="32176"/>
                    </a:cubicBezTo>
                    <a:cubicBezTo>
                      <a:pt x="68783" y="37314"/>
                      <a:pt x="70871" y="42453"/>
                      <a:pt x="64894" y="47496"/>
                    </a:cubicBezTo>
                    <a:cubicBezTo>
                      <a:pt x="61099" y="50827"/>
                      <a:pt x="57874" y="54538"/>
                      <a:pt x="57684" y="59676"/>
                    </a:cubicBezTo>
                    <a:cubicBezTo>
                      <a:pt x="57399" y="65861"/>
                      <a:pt x="57115" y="80991"/>
                      <a:pt x="53415" y="85559"/>
                    </a:cubicBezTo>
                    <a:cubicBezTo>
                      <a:pt x="50189" y="89651"/>
                      <a:pt x="49336" y="92981"/>
                      <a:pt x="45351" y="97454"/>
                    </a:cubicBezTo>
                    <a:cubicBezTo>
                      <a:pt x="43644" y="99357"/>
                      <a:pt x="46110" y="100975"/>
                      <a:pt x="44213" y="103353"/>
                    </a:cubicBezTo>
                    <a:cubicBezTo>
                      <a:pt x="42505" y="105542"/>
                      <a:pt x="38046" y="106494"/>
                      <a:pt x="37857" y="109919"/>
                    </a:cubicBezTo>
                    <a:cubicBezTo>
                      <a:pt x="37667" y="112774"/>
                      <a:pt x="37287" y="117532"/>
                      <a:pt x="33872" y="117722"/>
                    </a:cubicBezTo>
                    <a:cubicBezTo>
                      <a:pt x="28749" y="118008"/>
                      <a:pt x="27326" y="120006"/>
                      <a:pt x="26567" y="125335"/>
                    </a:cubicBezTo>
                    <a:lnTo>
                      <a:pt x="26567" y="125335"/>
                    </a:lnTo>
                    <a:cubicBezTo>
                      <a:pt x="24480" y="124954"/>
                      <a:pt x="22393" y="126001"/>
                      <a:pt x="20211" y="125715"/>
                    </a:cubicBezTo>
                    <a:cubicBezTo>
                      <a:pt x="18029" y="125430"/>
                      <a:pt x="18124" y="124193"/>
                      <a:pt x="16986" y="122766"/>
                    </a:cubicBezTo>
                    <a:cubicBezTo>
                      <a:pt x="15183" y="120387"/>
                      <a:pt x="10155" y="122004"/>
                      <a:pt x="9207" y="119816"/>
                    </a:cubicBezTo>
                    <a:cubicBezTo>
                      <a:pt x="8258" y="117722"/>
                      <a:pt x="8543" y="114867"/>
                      <a:pt x="8258" y="112584"/>
                    </a:cubicBezTo>
                    <a:cubicBezTo>
                      <a:pt x="7784" y="109348"/>
                      <a:pt x="10250" y="106684"/>
                      <a:pt x="11104" y="103639"/>
                    </a:cubicBezTo>
                    <a:cubicBezTo>
                      <a:pt x="11673" y="101641"/>
                      <a:pt x="11104" y="99642"/>
                      <a:pt x="11389" y="97739"/>
                    </a:cubicBezTo>
                    <a:cubicBezTo>
                      <a:pt x="11768" y="90698"/>
                      <a:pt x="18693" y="86701"/>
                      <a:pt x="18693" y="78517"/>
                    </a:cubicBezTo>
                    <a:cubicBezTo>
                      <a:pt x="18693" y="73569"/>
                      <a:pt x="14899" y="65957"/>
                      <a:pt x="10630" y="63387"/>
                    </a:cubicBezTo>
                    <a:cubicBezTo>
                      <a:pt x="8353" y="62055"/>
                      <a:pt x="99" y="61008"/>
                      <a:pt x="5" y="58154"/>
                    </a:cubicBezTo>
                    <a:cubicBezTo>
                      <a:pt x="-185" y="52635"/>
                      <a:pt x="5697" y="54062"/>
                      <a:pt x="1902" y="48828"/>
                    </a:cubicBezTo>
                    <a:cubicBezTo>
                      <a:pt x="5" y="46354"/>
                      <a:pt x="1712" y="44641"/>
                      <a:pt x="2186" y="42167"/>
                    </a:cubicBezTo>
                    <a:cubicBezTo>
                      <a:pt x="2566" y="40549"/>
                      <a:pt x="1048" y="38456"/>
                      <a:pt x="1238" y="36648"/>
                    </a:cubicBezTo>
                    <a:cubicBezTo>
                      <a:pt x="1238" y="32937"/>
                      <a:pt x="2186" y="29511"/>
                      <a:pt x="3040" y="25895"/>
                    </a:cubicBezTo>
                    <a:cubicBezTo>
                      <a:pt x="4084" y="21708"/>
                      <a:pt x="6455" y="21899"/>
                      <a:pt x="8827" y="19234"/>
                    </a:cubicBezTo>
                    <a:cubicBezTo>
                      <a:pt x="9966" y="17902"/>
                      <a:pt x="9491" y="16570"/>
                      <a:pt x="10345" y="15238"/>
                    </a:cubicBezTo>
                    <a:cubicBezTo>
                      <a:pt x="14899" y="8196"/>
                      <a:pt x="24765" y="15618"/>
                      <a:pt x="31121" y="15238"/>
                    </a:cubicBezTo>
                    <a:cubicBezTo>
                      <a:pt x="37193" y="14857"/>
                      <a:pt x="33018" y="4770"/>
                      <a:pt x="33398" y="1440"/>
                    </a:cubicBezTo>
                    <a:lnTo>
                      <a:pt x="33398" y="144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8C510A09-D2AA-DB83-2DE8-52A4CDDBD145}"/>
                  </a:ext>
                </a:extLst>
              </p:cNvPr>
              <p:cNvSpPr/>
              <p:nvPr/>
            </p:nvSpPr>
            <p:spPr>
              <a:xfrm>
                <a:off x="5481280" y="3205411"/>
                <a:ext cx="314252" cy="475550"/>
              </a:xfrm>
              <a:custGeom>
                <a:avLst/>
                <a:gdLst>
                  <a:gd name="connsiteX0" fmla="*/ 138769 w 314252"/>
                  <a:gd name="connsiteY0" fmla="*/ 116061 h 475550"/>
                  <a:gd name="connsiteX1" fmla="*/ 139054 w 314252"/>
                  <a:gd name="connsiteY1" fmla="*/ 110161 h 475550"/>
                  <a:gd name="connsiteX2" fmla="*/ 138390 w 314252"/>
                  <a:gd name="connsiteY2" fmla="*/ 107687 h 475550"/>
                  <a:gd name="connsiteX3" fmla="*/ 138390 w 314252"/>
                  <a:gd name="connsiteY3" fmla="*/ 104357 h 475550"/>
                  <a:gd name="connsiteX4" fmla="*/ 140002 w 314252"/>
                  <a:gd name="connsiteY4" fmla="*/ 100455 h 475550"/>
                  <a:gd name="connsiteX5" fmla="*/ 140002 w 314252"/>
                  <a:gd name="connsiteY5" fmla="*/ 100455 h 475550"/>
                  <a:gd name="connsiteX6" fmla="*/ 149868 w 314252"/>
                  <a:gd name="connsiteY6" fmla="*/ 86943 h 475550"/>
                  <a:gd name="connsiteX7" fmla="*/ 143607 w 314252"/>
                  <a:gd name="connsiteY7" fmla="*/ 68292 h 475550"/>
                  <a:gd name="connsiteX8" fmla="*/ 151292 w 314252"/>
                  <a:gd name="connsiteY8" fmla="*/ 55446 h 475550"/>
                  <a:gd name="connsiteX9" fmla="*/ 149015 w 314252"/>
                  <a:gd name="connsiteY9" fmla="*/ 46691 h 475550"/>
                  <a:gd name="connsiteX10" fmla="*/ 152809 w 314252"/>
                  <a:gd name="connsiteY10" fmla="*/ 36319 h 475550"/>
                  <a:gd name="connsiteX11" fmla="*/ 169506 w 314252"/>
                  <a:gd name="connsiteY11" fmla="*/ 35463 h 475550"/>
                  <a:gd name="connsiteX12" fmla="*/ 180131 w 314252"/>
                  <a:gd name="connsiteY12" fmla="*/ 28231 h 475550"/>
                  <a:gd name="connsiteX13" fmla="*/ 191136 w 314252"/>
                  <a:gd name="connsiteY13" fmla="*/ 26613 h 475550"/>
                  <a:gd name="connsiteX14" fmla="*/ 201951 w 314252"/>
                  <a:gd name="connsiteY14" fmla="*/ 6630 h 475550"/>
                  <a:gd name="connsiteX15" fmla="*/ 217035 w 314252"/>
                  <a:gd name="connsiteY15" fmla="*/ 1872 h 475550"/>
                  <a:gd name="connsiteX16" fmla="*/ 229557 w 314252"/>
                  <a:gd name="connsiteY16" fmla="*/ 540 h 475550"/>
                  <a:gd name="connsiteX17" fmla="*/ 245969 w 314252"/>
                  <a:gd name="connsiteY17" fmla="*/ 254 h 475550"/>
                  <a:gd name="connsiteX18" fmla="*/ 264563 w 314252"/>
                  <a:gd name="connsiteY18" fmla="*/ 6725 h 475550"/>
                  <a:gd name="connsiteX19" fmla="*/ 264563 w 314252"/>
                  <a:gd name="connsiteY19" fmla="*/ 6725 h 475550"/>
                  <a:gd name="connsiteX20" fmla="*/ 267504 w 314252"/>
                  <a:gd name="connsiteY20" fmla="*/ 23092 h 475550"/>
                  <a:gd name="connsiteX21" fmla="*/ 267030 w 314252"/>
                  <a:gd name="connsiteY21" fmla="*/ 43837 h 475550"/>
                  <a:gd name="connsiteX22" fmla="*/ 264089 w 314252"/>
                  <a:gd name="connsiteY22" fmla="*/ 55065 h 475550"/>
                  <a:gd name="connsiteX23" fmla="*/ 268548 w 314252"/>
                  <a:gd name="connsiteY23" fmla="*/ 64962 h 475550"/>
                  <a:gd name="connsiteX24" fmla="*/ 264089 w 314252"/>
                  <a:gd name="connsiteY24" fmla="*/ 77332 h 475550"/>
                  <a:gd name="connsiteX25" fmla="*/ 258681 w 314252"/>
                  <a:gd name="connsiteY25" fmla="*/ 87895 h 475550"/>
                  <a:gd name="connsiteX26" fmla="*/ 263425 w 314252"/>
                  <a:gd name="connsiteY26" fmla="*/ 98172 h 475550"/>
                  <a:gd name="connsiteX27" fmla="*/ 258207 w 314252"/>
                  <a:gd name="connsiteY27" fmla="*/ 103120 h 475550"/>
                  <a:gd name="connsiteX28" fmla="*/ 256689 w 314252"/>
                  <a:gd name="connsiteY28" fmla="*/ 107116 h 475550"/>
                  <a:gd name="connsiteX29" fmla="*/ 250143 w 314252"/>
                  <a:gd name="connsiteY29" fmla="*/ 111779 h 475550"/>
                  <a:gd name="connsiteX30" fmla="*/ 250997 w 314252"/>
                  <a:gd name="connsiteY30" fmla="*/ 121200 h 475550"/>
                  <a:gd name="connsiteX31" fmla="*/ 254128 w 314252"/>
                  <a:gd name="connsiteY31" fmla="*/ 130906 h 475550"/>
                  <a:gd name="connsiteX32" fmla="*/ 250333 w 314252"/>
                  <a:gd name="connsiteY32" fmla="*/ 143276 h 475550"/>
                  <a:gd name="connsiteX33" fmla="*/ 251282 w 314252"/>
                  <a:gd name="connsiteY33" fmla="*/ 159738 h 475550"/>
                  <a:gd name="connsiteX34" fmla="*/ 241605 w 314252"/>
                  <a:gd name="connsiteY34" fmla="*/ 189618 h 475550"/>
                  <a:gd name="connsiteX35" fmla="*/ 263235 w 314252"/>
                  <a:gd name="connsiteY35" fmla="*/ 203606 h 475550"/>
                  <a:gd name="connsiteX36" fmla="*/ 281924 w 314252"/>
                  <a:gd name="connsiteY36" fmla="*/ 215501 h 475550"/>
                  <a:gd name="connsiteX37" fmla="*/ 295870 w 314252"/>
                  <a:gd name="connsiteY37" fmla="*/ 201988 h 475550"/>
                  <a:gd name="connsiteX38" fmla="*/ 310479 w 314252"/>
                  <a:gd name="connsiteY38" fmla="*/ 218165 h 475550"/>
                  <a:gd name="connsiteX39" fmla="*/ 308392 w 314252"/>
                  <a:gd name="connsiteY39" fmla="*/ 242716 h 475550"/>
                  <a:gd name="connsiteX40" fmla="*/ 305641 w 314252"/>
                  <a:gd name="connsiteY40" fmla="*/ 258512 h 475550"/>
                  <a:gd name="connsiteX41" fmla="*/ 305451 w 314252"/>
                  <a:gd name="connsiteY41" fmla="*/ 274308 h 475550"/>
                  <a:gd name="connsiteX42" fmla="*/ 301846 w 314252"/>
                  <a:gd name="connsiteY42" fmla="*/ 284204 h 475550"/>
                  <a:gd name="connsiteX43" fmla="*/ 301846 w 314252"/>
                  <a:gd name="connsiteY43" fmla="*/ 284204 h 475550"/>
                  <a:gd name="connsiteX44" fmla="*/ 299664 w 314252"/>
                  <a:gd name="connsiteY44" fmla="*/ 298288 h 475550"/>
                  <a:gd name="connsiteX45" fmla="*/ 291031 w 314252"/>
                  <a:gd name="connsiteY45" fmla="*/ 309326 h 475550"/>
                  <a:gd name="connsiteX46" fmla="*/ 282209 w 314252"/>
                  <a:gd name="connsiteY46" fmla="*/ 315511 h 475550"/>
                  <a:gd name="connsiteX47" fmla="*/ 271583 w 314252"/>
                  <a:gd name="connsiteY47" fmla="*/ 326169 h 475550"/>
                  <a:gd name="connsiteX48" fmla="*/ 264753 w 314252"/>
                  <a:gd name="connsiteY48" fmla="*/ 336351 h 475550"/>
                  <a:gd name="connsiteX49" fmla="*/ 265322 w 314252"/>
                  <a:gd name="connsiteY49" fmla="*/ 343487 h 475550"/>
                  <a:gd name="connsiteX50" fmla="*/ 256025 w 314252"/>
                  <a:gd name="connsiteY50" fmla="*/ 356714 h 475550"/>
                  <a:gd name="connsiteX51" fmla="*/ 257258 w 314252"/>
                  <a:gd name="connsiteY51" fmla="*/ 367752 h 475550"/>
                  <a:gd name="connsiteX52" fmla="*/ 243692 w 314252"/>
                  <a:gd name="connsiteY52" fmla="*/ 381741 h 475550"/>
                  <a:gd name="connsiteX53" fmla="*/ 226996 w 314252"/>
                  <a:gd name="connsiteY53" fmla="*/ 394682 h 475550"/>
                  <a:gd name="connsiteX54" fmla="*/ 209445 w 314252"/>
                  <a:gd name="connsiteY54" fmla="*/ 394682 h 475550"/>
                  <a:gd name="connsiteX55" fmla="*/ 199389 w 314252"/>
                  <a:gd name="connsiteY55" fmla="*/ 392113 h 475550"/>
                  <a:gd name="connsiteX56" fmla="*/ 200717 w 314252"/>
                  <a:gd name="connsiteY56" fmla="*/ 379171 h 475550"/>
                  <a:gd name="connsiteX57" fmla="*/ 204986 w 314252"/>
                  <a:gd name="connsiteY57" fmla="*/ 375270 h 475550"/>
                  <a:gd name="connsiteX58" fmla="*/ 204417 w 314252"/>
                  <a:gd name="connsiteY58" fmla="*/ 367562 h 475550"/>
                  <a:gd name="connsiteX59" fmla="*/ 176337 w 314252"/>
                  <a:gd name="connsiteY59" fmla="*/ 365849 h 475550"/>
                  <a:gd name="connsiteX60" fmla="*/ 164763 w 314252"/>
                  <a:gd name="connsiteY60" fmla="*/ 378029 h 475550"/>
                  <a:gd name="connsiteX61" fmla="*/ 150912 w 314252"/>
                  <a:gd name="connsiteY61" fmla="*/ 369656 h 475550"/>
                  <a:gd name="connsiteX62" fmla="*/ 142469 w 314252"/>
                  <a:gd name="connsiteY62" fmla="*/ 371178 h 475550"/>
                  <a:gd name="connsiteX63" fmla="*/ 136302 w 314252"/>
                  <a:gd name="connsiteY63" fmla="*/ 378220 h 475550"/>
                  <a:gd name="connsiteX64" fmla="*/ 131085 w 314252"/>
                  <a:gd name="connsiteY64" fmla="*/ 378886 h 475550"/>
                  <a:gd name="connsiteX65" fmla="*/ 121693 w 314252"/>
                  <a:gd name="connsiteY65" fmla="*/ 379838 h 475550"/>
                  <a:gd name="connsiteX66" fmla="*/ 116001 w 314252"/>
                  <a:gd name="connsiteY66" fmla="*/ 387355 h 475550"/>
                  <a:gd name="connsiteX67" fmla="*/ 109645 w 314252"/>
                  <a:gd name="connsiteY67" fmla="*/ 396300 h 475550"/>
                  <a:gd name="connsiteX68" fmla="*/ 103763 w 314252"/>
                  <a:gd name="connsiteY68" fmla="*/ 402580 h 475550"/>
                  <a:gd name="connsiteX69" fmla="*/ 100348 w 314252"/>
                  <a:gd name="connsiteY69" fmla="*/ 419613 h 475550"/>
                  <a:gd name="connsiteX70" fmla="*/ 98071 w 314252"/>
                  <a:gd name="connsiteY70" fmla="*/ 428177 h 475550"/>
                  <a:gd name="connsiteX71" fmla="*/ 96173 w 314252"/>
                  <a:gd name="connsiteY71" fmla="*/ 439501 h 475550"/>
                  <a:gd name="connsiteX72" fmla="*/ 91620 w 314252"/>
                  <a:gd name="connsiteY72" fmla="*/ 447970 h 475550"/>
                  <a:gd name="connsiteX73" fmla="*/ 83936 w 314252"/>
                  <a:gd name="connsiteY73" fmla="*/ 452252 h 475550"/>
                  <a:gd name="connsiteX74" fmla="*/ 76062 w 314252"/>
                  <a:gd name="connsiteY74" fmla="*/ 455773 h 475550"/>
                  <a:gd name="connsiteX75" fmla="*/ 65626 w 314252"/>
                  <a:gd name="connsiteY75" fmla="*/ 465765 h 475550"/>
                  <a:gd name="connsiteX76" fmla="*/ 59080 w 314252"/>
                  <a:gd name="connsiteY76" fmla="*/ 471189 h 475550"/>
                  <a:gd name="connsiteX77" fmla="*/ 46463 w 314252"/>
                  <a:gd name="connsiteY77" fmla="*/ 474519 h 475550"/>
                  <a:gd name="connsiteX78" fmla="*/ 37261 w 314252"/>
                  <a:gd name="connsiteY78" fmla="*/ 467002 h 475550"/>
                  <a:gd name="connsiteX79" fmla="*/ 29956 w 314252"/>
                  <a:gd name="connsiteY79" fmla="*/ 465479 h 475550"/>
                  <a:gd name="connsiteX80" fmla="*/ 23505 w 314252"/>
                  <a:gd name="connsiteY80" fmla="*/ 457676 h 475550"/>
                  <a:gd name="connsiteX81" fmla="*/ 22556 w 314252"/>
                  <a:gd name="connsiteY81" fmla="*/ 453680 h 475550"/>
                  <a:gd name="connsiteX82" fmla="*/ 14018 w 314252"/>
                  <a:gd name="connsiteY82" fmla="*/ 454251 h 475550"/>
                  <a:gd name="connsiteX83" fmla="*/ 14018 w 314252"/>
                  <a:gd name="connsiteY83" fmla="*/ 454251 h 475550"/>
                  <a:gd name="connsiteX84" fmla="*/ 12595 w 314252"/>
                  <a:gd name="connsiteY84" fmla="*/ 445972 h 475550"/>
                  <a:gd name="connsiteX85" fmla="*/ 7852 w 314252"/>
                  <a:gd name="connsiteY85" fmla="*/ 440548 h 475550"/>
                  <a:gd name="connsiteX86" fmla="*/ 6334 w 314252"/>
                  <a:gd name="connsiteY86" fmla="*/ 438550 h 475550"/>
                  <a:gd name="connsiteX87" fmla="*/ 3583 w 314252"/>
                  <a:gd name="connsiteY87" fmla="*/ 433506 h 475550"/>
                  <a:gd name="connsiteX88" fmla="*/ 73 w 314252"/>
                  <a:gd name="connsiteY88" fmla="*/ 430461 h 475550"/>
                  <a:gd name="connsiteX89" fmla="*/ 5765 w 314252"/>
                  <a:gd name="connsiteY89" fmla="*/ 424086 h 475550"/>
                  <a:gd name="connsiteX90" fmla="*/ 4532 w 314252"/>
                  <a:gd name="connsiteY90" fmla="*/ 416949 h 475550"/>
                  <a:gd name="connsiteX91" fmla="*/ 6239 w 314252"/>
                  <a:gd name="connsiteY91" fmla="*/ 408575 h 475550"/>
                  <a:gd name="connsiteX92" fmla="*/ 6239 w 314252"/>
                  <a:gd name="connsiteY92" fmla="*/ 408575 h 475550"/>
                  <a:gd name="connsiteX93" fmla="*/ 9180 w 314252"/>
                  <a:gd name="connsiteY93" fmla="*/ 383263 h 475550"/>
                  <a:gd name="connsiteX94" fmla="*/ 12690 w 314252"/>
                  <a:gd name="connsiteY94" fmla="*/ 375365 h 475550"/>
                  <a:gd name="connsiteX95" fmla="*/ 12405 w 314252"/>
                  <a:gd name="connsiteY95" fmla="*/ 361853 h 475550"/>
                  <a:gd name="connsiteX96" fmla="*/ 15252 w 314252"/>
                  <a:gd name="connsiteY96" fmla="*/ 356143 h 475550"/>
                  <a:gd name="connsiteX97" fmla="*/ 18762 w 314252"/>
                  <a:gd name="connsiteY97" fmla="*/ 349292 h 475550"/>
                  <a:gd name="connsiteX98" fmla="*/ 24738 w 314252"/>
                  <a:gd name="connsiteY98" fmla="*/ 322172 h 475550"/>
                  <a:gd name="connsiteX99" fmla="*/ 27395 w 314252"/>
                  <a:gd name="connsiteY99" fmla="*/ 312561 h 475550"/>
                  <a:gd name="connsiteX100" fmla="*/ 36217 w 314252"/>
                  <a:gd name="connsiteY100" fmla="*/ 303616 h 475550"/>
                  <a:gd name="connsiteX101" fmla="*/ 38209 w 314252"/>
                  <a:gd name="connsiteY101" fmla="*/ 294767 h 475550"/>
                  <a:gd name="connsiteX102" fmla="*/ 43807 w 314252"/>
                  <a:gd name="connsiteY102" fmla="*/ 289343 h 475550"/>
                  <a:gd name="connsiteX103" fmla="*/ 47412 w 314252"/>
                  <a:gd name="connsiteY103" fmla="*/ 280588 h 475550"/>
                  <a:gd name="connsiteX104" fmla="*/ 54622 w 314252"/>
                  <a:gd name="connsiteY104" fmla="*/ 274498 h 475550"/>
                  <a:gd name="connsiteX105" fmla="*/ 57942 w 314252"/>
                  <a:gd name="connsiteY105" fmla="*/ 264602 h 475550"/>
                  <a:gd name="connsiteX106" fmla="*/ 60029 w 314252"/>
                  <a:gd name="connsiteY106" fmla="*/ 257655 h 475550"/>
                  <a:gd name="connsiteX107" fmla="*/ 64867 w 314252"/>
                  <a:gd name="connsiteY107" fmla="*/ 251089 h 475550"/>
                  <a:gd name="connsiteX108" fmla="*/ 68377 w 314252"/>
                  <a:gd name="connsiteY108" fmla="*/ 240242 h 475550"/>
                  <a:gd name="connsiteX109" fmla="*/ 68377 w 314252"/>
                  <a:gd name="connsiteY109" fmla="*/ 240242 h 475550"/>
                  <a:gd name="connsiteX110" fmla="*/ 75682 w 314252"/>
                  <a:gd name="connsiteY110" fmla="*/ 232629 h 475550"/>
                  <a:gd name="connsiteX111" fmla="*/ 79667 w 314252"/>
                  <a:gd name="connsiteY111" fmla="*/ 224826 h 475550"/>
                  <a:gd name="connsiteX112" fmla="*/ 86023 w 314252"/>
                  <a:gd name="connsiteY112" fmla="*/ 218260 h 475550"/>
                  <a:gd name="connsiteX113" fmla="*/ 87161 w 314252"/>
                  <a:gd name="connsiteY113" fmla="*/ 212360 h 475550"/>
                  <a:gd name="connsiteX114" fmla="*/ 95225 w 314252"/>
                  <a:gd name="connsiteY114" fmla="*/ 200466 h 475550"/>
                  <a:gd name="connsiteX115" fmla="*/ 99494 w 314252"/>
                  <a:gd name="connsiteY115" fmla="*/ 174583 h 475550"/>
                  <a:gd name="connsiteX116" fmla="*/ 106704 w 314252"/>
                  <a:gd name="connsiteY116" fmla="*/ 162403 h 475550"/>
                  <a:gd name="connsiteX117" fmla="*/ 115242 w 314252"/>
                  <a:gd name="connsiteY117" fmla="*/ 147082 h 475550"/>
                  <a:gd name="connsiteX118" fmla="*/ 121029 w 314252"/>
                  <a:gd name="connsiteY118" fmla="*/ 138138 h 475550"/>
                  <a:gd name="connsiteX119" fmla="*/ 132508 w 314252"/>
                  <a:gd name="connsiteY119" fmla="*/ 133189 h 475550"/>
                  <a:gd name="connsiteX120" fmla="*/ 134310 w 314252"/>
                  <a:gd name="connsiteY120" fmla="*/ 128432 h 475550"/>
                  <a:gd name="connsiteX121" fmla="*/ 140382 w 314252"/>
                  <a:gd name="connsiteY121" fmla="*/ 121485 h 475550"/>
                  <a:gd name="connsiteX122" fmla="*/ 138674 w 314252"/>
                  <a:gd name="connsiteY122" fmla="*/ 116156 h 475550"/>
                  <a:gd name="connsiteX123" fmla="*/ 138674 w 314252"/>
                  <a:gd name="connsiteY123" fmla="*/ 116156 h 47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314252" h="475550">
                    <a:moveTo>
                      <a:pt x="138769" y="116061"/>
                    </a:moveTo>
                    <a:cubicBezTo>
                      <a:pt x="139054" y="114158"/>
                      <a:pt x="139433" y="112160"/>
                      <a:pt x="139054" y="110161"/>
                    </a:cubicBezTo>
                    <a:cubicBezTo>
                      <a:pt x="138959" y="109305"/>
                      <a:pt x="138484" y="108544"/>
                      <a:pt x="138390" y="107687"/>
                    </a:cubicBezTo>
                    <a:cubicBezTo>
                      <a:pt x="138295" y="106641"/>
                      <a:pt x="138390" y="105403"/>
                      <a:pt x="138390" y="104357"/>
                    </a:cubicBezTo>
                    <a:lnTo>
                      <a:pt x="140002" y="100455"/>
                    </a:lnTo>
                    <a:lnTo>
                      <a:pt x="140002" y="100455"/>
                    </a:lnTo>
                    <a:cubicBezTo>
                      <a:pt x="141046" y="98172"/>
                      <a:pt x="147022" y="87514"/>
                      <a:pt x="149868" y="86943"/>
                    </a:cubicBezTo>
                    <a:cubicBezTo>
                      <a:pt x="151481" y="80567"/>
                      <a:pt x="141994" y="74763"/>
                      <a:pt x="143607" y="68292"/>
                    </a:cubicBezTo>
                    <a:cubicBezTo>
                      <a:pt x="148256" y="67341"/>
                      <a:pt x="151102" y="59442"/>
                      <a:pt x="151292" y="55446"/>
                    </a:cubicBezTo>
                    <a:cubicBezTo>
                      <a:pt x="151481" y="52020"/>
                      <a:pt x="150153" y="50022"/>
                      <a:pt x="149015" y="46691"/>
                    </a:cubicBezTo>
                    <a:cubicBezTo>
                      <a:pt x="147686" y="42885"/>
                      <a:pt x="150343" y="39459"/>
                      <a:pt x="152809" y="36319"/>
                    </a:cubicBezTo>
                    <a:cubicBezTo>
                      <a:pt x="160588" y="28421"/>
                      <a:pt x="162011" y="35463"/>
                      <a:pt x="169506" y="35463"/>
                    </a:cubicBezTo>
                    <a:cubicBezTo>
                      <a:pt x="173680" y="35463"/>
                      <a:pt x="173490" y="27850"/>
                      <a:pt x="180131" y="28231"/>
                    </a:cubicBezTo>
                    <a:cubicBezTo>
                      <a:pt x="184685" y="28516"/>
                      <a:pt x="187626" y="31086"/>
                      <a:pt x="191136" y="26613"/>
                    </a:cubicBezTo>
                    <a:cubicBezTo>
                      <a:pt x="195120" y="21570"/>
                      <a:pt x="197492" y="10532"/>
                      <a:pt x="201951" y="6630"/>
                    </a:cubicBezTo>
                    <a:cubicBezTo>
                      <a:pt x="206030" y="3109"/>
                      <a:pt x="212291" y="1872"/>
                      <a:pt x="217035" y="1872"/>
                    </a:cubicBezTo>
                    <a:cubicBezTo>
                      <a:pt x="221209" y="1872"/>
                      <a:pt x="225193" y="-1173"/>
                      <a:pt x="229557" y="540"/>
                    </a:cubicBezTo>
                    <a:cubicBezTo>
                      <a:pt x="236577" y="3395"/>
                      <a:pt x="239139" y="-1078"/>
                      <a:pt x="245969" y="254"/>
                    </a:cubicBezTo>
                    <a:cubicBezTo>
                      <a:pt x="252515" y="1492"/>
                      <a:pt x="257923" y="5012"/>
                      <a:pt x="264563" y="6725"/>
                    </a:cubicBezTo>
                    <a:lnTo>
                      <a:pt x="264563" y="6725"/>
                    </a:lnTo>
                    <a:cubicBezTo>
                      <a:pt x="262097" y="12054"/>
                      <a:pt x="270919" y="16907"/>
                      <a:pt x="267504" y="23092"/>
                    </a:cubicBezTo>
                    <a:cubicBezTo>
                      <a:pt x="263235" y="30895"/>
                      <a:pt x="270350" y="37366"/>
                      <a:pt x="267030" y="43837"/>
                    </a:cubicBezTo>
                    <a:cubicBezTo>
                      <a:pt x="265797" y="46311"/>
                      <a:pt x="264279" y="52306"/>
                      <a:pt x="264089" y="55065"/>
                    </a:cubicBezTo>
                    <a:cubicBezTo>
                      <a:pt x="263709" y="60204"/>
                      <a:pt x="268548" y="61726"/>
                      <a:pt x="268548" y="64962"/>
                    </a:cubicBezTo>
                    <a:cubicBezTo>
                      <a:pt x="256784" y="67245"/>
                      <a:pt x="264848" y="68578"/>
                      <a:pt x="264089" y="77332"/>
                    </a:cubicBezTo>
                    <a:cubicBezTo>
                      <a:pt x="263899" y="79711"/>
                      <a:pt x="259346" y="84183"/>
                      <a:pt x="258681" y="87895"/>
                    </a:cubicBezTo>
                    <a:cubicBezTo>
                      <a:pt x="257923" y="91701"/>
                      <a:pt x="264563" y="93604"/>
                      <a:pt x="263425" y="98172"/>
                    </a:cubicBezTo>
                    <a:cubicBezTo>
                      <a:pt x="262571" y="101407"/>
                      <a:pt x="260958" y="101692"/>
                      <a:pt x="258207" y="103120"/>
                    </a:cubicBezTo>
                    <a:cubicBezTo>
                      <a:pt x="256310" y="104071"/>
                      <a:pt x="256879" y="105118"/>
                      <a:pt x="256689" y="107116"/>
                    </a:cubicBezTo>
                    <a:cubicBezTo>
                      <a:pt x="256499" y="110066"/>
                      <a:pt x="251946" y="109020"/>
                      <a:pt x="250143" y="111779"/>
                    </a:cubicBezTo>
                    <a:cubicBezTo>
                      <a:pt x="248246" y="114729"/>
                      <a:pt x="250997" y="118155"/>
                      <a:pt x="250997" y="121200"/>
                    </a:cubicBezTo>
                    <a:cubicBezTo>
                      <a:pt x="248815" y="129573"/>
                      <a:pt x="254128" y="125958"/>
                      <a:pt x="254128" y="130906"/>
                    </a:cubicBezTo>
                    <a:cubicBezTo>
                      <a:pt x="254128" y="134331"/>
                      <a:pt x="250333" y="138709"/>
                      <a:pt x="250333" y="143276"/>
                    </a:cubicBezTo>
                    <a:cubicBezTo>
                      <a:pt x="250333" y="150603"/>
                      <a:pt x="254128" y="151269"/>
                      <a:pt x="251282" y="159738"/>
                    </a:cubicBezTo>
                    <a:lnTo>
                      <a:pt x="241605" y="189618"/>
                    </a:lnTo>
                    <a:cubicBezTo>
                      <a:pt x="235534" y="208459"/>
                      <a:pt x="249954" y="198182"/>
                      <a:pt x="263235" y="203606"/>
                    </a:cubicBezTo>
                    <a:cubicBezTo>
                      <a:pt x="268263" y="205699"/>
                      <a:pt x="276611" y="217404"/>
                      <a:pt x="281924" y="215501"/>
                    </a:cubicBezTo>
                    <a:cubicBezTo>
                      <a:pt x="287047" y="213693"/>
                      <a:pt x="289229" y="200371"/>
                      <a:pt x="295870" y="201988"/>
                    </a:cubicBezTo>
                    <a:cubicBezTo>
                      <a:pt x="307633" y="204748"/>
                      <a:pt x="307159" y="208554"/>
                      <a:pt x="310479" y="218165"/>
                    </a:cubicBezTo>
                    <a:cubicBezTo>
                      <a:pt x="313420" y="226539"/>
                      <a:pt x="318163" y="234532"/>
                      <a:pt x="308392" y="242716"/>
                    </a:cubicBezTo>
                    <a:cubicBezTo>
                      <a:pt x="303459" y="246237"/>
                      <a:pt x="302985" y="253373"/>
                      <a:pt x="305641" y="258512"/>
                    </a:cubicBezTo>
                    <a:cubicBezTo>
                      <a:pt x="308582" y="264411"/>
                      <a:pt x="306020" y="268313"/>
                      <a:pt x="305451" y="274308"/>
                    </a:cubicBezTo>
                    <a:lnTo>
                      <a:pt x="301846" y="284204"/>
                    </a:lnTo>
                    <a:lnTo>
                      <a:pt x="301846" y="284204"/>
                    </a:lnTo>
                    <a:cubicBezTo>
                      <a:pt x="301846" y="289152"/>
                      <a:pt x="300423" y="293530"/>
                      <a:pt x="299664" y="298288"/>
                    </a:cubicBezTo>
                    <a:cubicBezTo>
                      <a:pt x="298810" y="303426"/>
                      <a:pt x="294162" y="305805"/>
                      <a:pt x="291031" y="309326"/>
                    </a:cubicBezTo>
                    <a:cubicBezTo>
                      <a:pt x="288090" y="312656"/>
                      <a:pt x="285814" y="313227"/>
                      <a:pt x="282209" y="315511"/>
                    </a:cubicBezTo>
                    <a:cubicBezTo>
                      <a:pt x="278224" y="318080"/>
                      <a:pt x="274050" y="321982"/>
                      <a:pt x="271583" y="326169"/>
                    </a:cubicBezTo>
                    <a:cubicBezTo>
                      <a:pt x="269401" y="328357"/>
                      <a:pt x="265322" y="333210"/>
                      <a:pt x="264753" y="336351"/>
                    </a:cubicBezTo>
                    <a:cubicBezTo>
                      <a:pt x="264279" y="339015"/>
                      <a:pt x="265986" y="340252"/>
                      <a:pt x="265322" y="343487"/>
                    </a:cubicBezTo>
                    <a:cubicBezTo>
                      <a:pt x="264089" y="349482"/>
                      <a:pt x="250902" y="346247"/>
                      <a:pt x="256025" y="356714"/>
                    </a:cubicBezTo>
                    <a:cubicBezTo>
                      <a:pt x="257828" y="360235"/>
                      <a:pt x="260484" y="364517"/>
                      <a:pt x="257258" y="367752"/>
                    </a:cubicBezTo>
                    <a:cubicBezTo>
                      <a:pt x="251566" y="373462"/>
                      <a:pt x="245590" y="372320"/>
                      <a:pt x="243692" y="381741"/>
                    </a:cubicBezTo>
                    <a:cubicBezTo>
                      <a:pt x="239898" y="385262"/>
                      <a:pt x="232119" y="394016"/>
                      <a:pt x="226996" y="394682"/>
                    </a:cubicBezTo>
                    <a:cubicBezTo>
                      <a:pt x="221304" y="395348"/>
                      <a:pt x="214283" y="397346"/>
                      <a:pt x="209445" y="394682"/>
                    </a:cubicBezTo>
                    <a:cubicBezTo>
                      <a:pt x="206409" y="392969"/>
                      <a:pt x="200623" y="395443"/>
                      <a:pt x="199389" y="392113"/>
                    </a:cubicBezTo>
                    <a:cubicBezTo>
                      <a:pt x="198441" y="389353"/>
                      <a:pt x="201287" y="383454"/>
                      <a:pt x="200717" y="379171"/>
                    </a:cubicBezTo>
                    <a:cubicBezTo>
                      <a:pt x="200148" y="374699"/>
                      <a:pt x="202805" y="376888"/>
                      <a:pt x="204986" y="375270"/>
                    </a:cubicBezTo>
                    <a:cubicBezTo>
                      <a:pt x="205461" y="374889"/>
                      <a:pt x="204607" y="367752"/>
                      <a:pt x="204417" y="367562"/>
                    </a:cubicBezTo>
                    <a:cubicBezTo>
                      <a:pt x="200338" y="364612"/>
                      <a:pt x="181554" y="364993"/>
                      <a:pt x="176337" y="365849"/>
                    </a:cubicBezTo>
                    <a:cubicBezTo>
                      <a:pt x="167419" y="367182"/>
                      <a:pt x="169316" y="375175"/>
                      <a:pt x="164763" y="378029"/>
                    </a:cubicBezTo>
                    <a:cubicBezTo>
                      <a:pt x="161063" y="380408"/>
                      <a:pt x="152904" y="371464"/>
                      <a:pt x="150912" y="369656"/>
                    </a:cubicBezTo>
                    <a:cubicBezTo>
                      <a:pt x="148161" y="367182"/>
                      <a:pt x="145220" y="372225"/>
                      <a:pt x="142469" y="371178"/>
                    </a:cubicBezTo>
                    <a:cubicBezTo>
                      <a:pt x="140192" y="372701"/>
                      <a:pt x="139623" y="378029"/>
                      <a:pt x="136302" y="378220"/>
                    </a:cubicBezTo>
                    <a:cubicBezTo>
                      <a:pt x="133836" y="378410"/>
                      <a:pt x="132697" y="376412"/>
                      <a:pt x="131085" y="378886"/>
                    </a:cubicBezTo>
                    <a:cubicBezTo>
                      <a:pt x="126057" y="386974"/>
                      <a:pt x="125582" y="377459"/>
                      <a:pt x="121693" y="379838"/>
                    </a:cubicBezTo>
                    <a:cubicBezTo>
                      <a:pt x="118657" y="381646"/>
                      <a:pt x="119701" y="386403"/>
                      <a:pt x="116001" y="387355"/>
                    </a:cubicBezTo>
                    <a:cubicBezTo>
                      <a:pt x="110309" y="388782"/>
                      <a:pt x="112396" y="391637"/>
                      <a:pt x="109645" y="396300"/>
                    </a:cubicBezTo>
                    <a:cubicBezTo>
                      <a:pt x="108032" y="398964"/>
                      <a:pt x="105945" y="400582"/>
                      <a:pt x="103763" y="402580"/>
                    </a:cubicBezTo>
                    <a:cubicBezTo>
                      <a:pt x="102340" y="403912"/>
                      <a:pt x="99873" y="417330"/>
                      <a:pt x="100348" y="419613"/>
                    </a:cubicBezTo>
                    <a:cubicBezTo>
                      <a:pt x="101201" y="424181"/>
                      <a:pt x="100537" y="424276"/>
                      <a:pt x="98071" y="428177"/>
                    </a:cubicBezTo>
                    <a:cubicBezTo>
                      <a:pt x="95225" y="431984"/>
                      <a:pt x="92284" y="435124"/>
                      <a:pt x="96173" y="439501"/>
                    </a:cubicBezTo>
                    <a:cubicBezTo>
                      <a:pt x="99020" y="442737"/>
                      <a:pt x="93897" y="445116"/>
                      <a:pt x="91620" y="447970"/>
                    </a:cubicBezTo>
                    <a:cubicBezTo>
                      <a:pt x="89533" y="450540"/>
                      <a:pt x="87446" y="452633"/>
                      <a:pt x="83936" y="452252"/>
                    </a:cubicBezTo>
                    <a:cubicBezTo>
                      <a:pt x="79097" y="451776"/>
                      <a:pt x="78528" y="451206"/>
                      <a:pt x="76062" y="455773"/>
                    </a:cubicBezTo>
                    <a:cubicBezTo>
                      <a:pt x="73595" y="460341"/>
                      <a:pt x="67239" y="459009"/>
                      <a:pt x="65626" y="465765"/>
                    </a:cubicBezTo>
                    <a:cubicBezTo>
                      <a:pt x="65247" y="467192"/>
                      <a:pt x="60408" y="469476"/>
                      <a:pt x="59080" y="471189"/>
                    </a:cubicBezTo>
                    <a:cubicBezTo>
                      <a:pt x="55950" y="473377"/>
                      <a:pt x="50068" y="477469"/>
                      <a:pt x="46463" y="474519"/>
                    </a:cubicBezTo>
                    <a:lnTo>
                      <a:pt x="37261" y="467002"/>
                    </a:lnTo>
                    <a:cubicBezTo>
                      <a:pt x="34889" y="465099"/>
                      <a:pt x="32612" y="466050"/>
                      <a:pt x="29956" y="465479"/>
                    </a:cubicBezTo>
                    <a:cubicBezTo>
                      <a:pt x="27679" y="464908"/>
                      <a:pt x="24643" y="459675"/>
                      <a:pt x="23505" y="457676"/>
                    </a:cubicBezTo>
                    <a:cubicBezTo>
                      <a:pt x="22746" y="456249"/>
                      <a:pt x="23126" y="454917"/>
                      <a:pt x="22556" y="453680"/>
                    </a:cubicBezTo>
                    <a:cubicBezTo>
                      <a:pt x="20090" y="452728"/>
                      <a:pt x="16485" y="453680"/>
                      <a:pt x="14018" y="454251"/>
                    </a:cubicBezTo>
                    <a:lnTo>
                      <a:pt x="14018" y="454251"/>
                    </a:lnTo>
                    <a:cubicBezTo>
                      <a:pt x="13354" y="451586"/>
                      <a:pt x="13639" y="448732"/>
                      <a:pt x="12595" y="445972"/>
                    </a:cubicBezTo>
                    <a:cubicBezTo>
                      <a:pt x="11647" y="443307"/>
                      <a:pt x="10129" y="441880"/>
                      <a:pt x="7852" y="440548"/>
                    </a:cubicBezTo>
                    <a:cubicBezTo>
                      <a:pt x="7093" y="440167"/>
                      <a:pt x="6808" y="439311"/>
                      <a:pt x="6334" y="438550"/>
                    </a:cubicBezTo>
                    <a:cubicBezTo>
                      <a:pt x="6334" y="436171"/>
                      <a:pt x="5385" y="434838"/>
                      <a:pt x="3583" y="433506"/>
                    </a:cubicBezTo>
                    <a:cubicBezTo>
                      <a:pt x="2824" y="432935"/>
                      <a:pt x="262" y="431413"/>
                      <a:pt x="73" y="430461"/>
                    </a:cubicBezTo>
                    <a:cubicBezTo>
                      <a:pt x="-686" y="427511"/>
                      <a:pt x="4721" y="426465"/>
                      <a:pt x="5765" y="424086"/>
                    </a:cubicBezTo>
                    <a:cubicBezTo>
                      <a:pt x="6619" y="422087"/>
                      <a:pt x="5101" y="418852"/>
                      <a:pt x="4532" y="416949"/>
                    </a:cubicBezTo>
                    <a:cubicBezTo>
                      <a:pt x="3488" y="413428"/>
                      <a:pt x="5860" y="411810"/>
                      <a:pt x="6239" y="408575"/>
                    </a:cubicBezTo>
                    <a:lnTo>
                      <a:pt x="6239" y="408575"/>
                    </a:lnTo>
                    <a:cubicBezTo>
                      <a:pt x="15441" y="402390"/>
                      <a:pt x="12026" y="391827"/>
                      <a:pt x="9180" y="383263"/>
                    </a:cubicBezTo>
                    <a:cubicBezTo>
                      <a:pt x="8042" y="379933"/>
                      <a:pt x="11362" y="377934"/>
                      <a:pt x="12690" y="375365"/>
                    </a:cubicBezTo>
                    <a:cubicBezTo>
                      <a:pt x="14018" y="372891"/>
                      <a:pt x="11552" y="365564"/>
                      <a:pt x="12405" y="361853"/>
                    </a:cubicBezTo>
                    <a:cubicBezTo>
                      <a:pt x="13164" y="358808"/>
                      <a:pt x="15441" y="360330"/>
                      <a:pt x="15252" y="356143"/>
                    </a:cubicBezTo>
                    <a:cubicBezTo>
                      <a:pt x="15157" y="352622"/>
                      <a:pt x="16675" y="351671"/>
                      <a:pt x="18762" y="349292"/>
                    </a:cubicBezTo>
                    <a:cubicBezTo>
                      <a:pt x="26541" y="342155"/>
                      <a:pt x="17339" y="329214"/>
                      <a:pt x="24738" y="322172"/>
                    </a:cubicBezTo>
                    <a:cubicBezTo>
                      <a:pt x="27679" y="319413"/>
                      <a:pt x="26256" y="315892"/>
                      <a:pt x="27395" y="312561"/>
                    </a:cubicBezTo>
                    <a:cubicBezTo>
                      <a:pt x="29007" y="307518"/>
                      <a:pt x="34320" y="307518"/>
                      <a:pt x="36217" y="303616"/>
                    </a:cubicBezTo>
                    <a:cubicBezTo>
                      <a:pt x="37451" y="300952"/>
                      <a:pt x="36597" y="296860"/>
                      <a:pt x="38209" y="294767"/>
                    </a:cubicBezTo>
                    <a:cubicBezTo>
                      <a:pt x="39917" y="292673"/>
                      <a:pt x="42194" y="291151"/>
                      <a:pt x="43807" y="289343"/>
                    </a:cubicBezTo>
                    <a:cubicBezTo>
                      <a:pt x="46558" y="286108"/>
                      <a:pt x="46368" y="284395"/>
                      <a:pt x="47412" y="280588"/>
                    </a:cubicBezTo>
                    <a:cubicBezTo>
                      <a:pt x="47412" y="275640"/>
                      <a:pt x="51491" y="275735"/>
                      <a:pt x="54622" y="274498"/>
                    </a:cubicBezTo>
                    <a:cubicBezTo>
                      <a:pt x="58321" y="272976"/>
                      <a:pt x="55760" y="267171"/>
                      <a:pt x="57942" y="264602"/>
                    </a:cubicBezTo>
                    <a:cubicBezTo>
                      <a:pt x="60408" y="261842"/>
                      <a:pt x="60408" y="261557"/>
                      <a:pt x="60029" y="257655"/>
                    </a:cubicBezTo>
                    <a:cubicBezTo>
                      <a:pt x="59649" y="253468"/>
                      <a:pt x="61926" y="253088"/>
                      <a:pt x="64867" y="251089"/>
                    </a:cubicBezTo>
                    <a:cubicBezTo>
                      <a:pt x="71413" y="246617"/>
                      <a:pt x="70180" y="247949"/>
                      <a:pt x="68377" y="240242"/>
                    </a:cubicBezTo>
                    <a:lnTo>
                      <a:pt x="68377" y="240242"/>
                    </a:lnTo>
                    <a:cubicBezTo>
                      <a:pt x="69136" y="235008"/>
                      <a:pt x="70559" y="232914"/>
                      <a:pt x="75682" y="232629"/>
                    </a:cubicBezTo>
                    <a:cubicBezTo>
                      <a:pt x="79002" y="232439"/>
                      <a:pt x="79382" y="227681"/>
                      <a:pt x="79667" y="224826"/>
                    </a:cubicBezTo>
                    <a:cubicBezTo>
                      <a:pt x="79951" y="221400"/>
                      <a:pt x="84410" y="220354"/>
                      <a:pt x="86023" y="218260"/>
                    </a:cubicBezTo>
                    <a:cubicBezTo>
                      <a:pt x="87920" y="215786"/>
                      <a:pt x="85453" y="214168"/>
                      <a:pt x="87161" y="212360"/>
                    </a:cubicBezTo>
                    <a:cubicBezTo>
                      <a:pt x="91145" y="207983"/>
                      <a:pt x="91999" y="204558"/>
                      <a:pt x="95225" y="200466"/>
                    </a:cubicBezTo>
                    <a:cubicBezTo>
                      <a:pt x="98925" y="195803"/>
                      <a:pt x="99209" y="180768"/>
                      <a:pt x="99494" y="174583"/>
                    </a:cubicBezTo>
                    <a:cubicBezTo>
                      <a:pt x="99778" y="169349"/>
                      <a:pt x="102909" y="165638"/>
                      <a:pt x="106704" y="162403"/>
                    </a:cubicBezTo>
                    <a:cubicBezTo>
                      <a:pt x="112680" y="157264"/>
                      <a:pt x="110593" y="152126"/>
                      <a:pt x="115242" y="147082"/>
                    </a:cubicBezTo>
                    <a:cubicBezTo>
                      <a:pt x="116096" y="143847"/>
                      <a:pt x="118088" y="140136"/>
                      <a:pt x="121029" y="138138"/>
                    </a:cubicBezTo>
                    <a:cubicBezTo>
                      <a:pt x="124444" y="135759"/>
                      <a:pt x="129282" y="137281"/>
                      <a:pt x="132508" y="133189"/>
                    </a:cubicBezTo>
                    <a:cubicBezTo>
                      <a:pt x="133646" y="131762"/>
                      <a:pt x="133267" y="129859"/>
                      <a:pt x="134310" y="128432"/>
                    </a:cubicBezTo>
                    <a:cubicBezTo>
                      <a:pt x="136018" y="125958"/>
                      <a:pt x="138579" y="124054"/>
                      <a:pt x="140382" y="121485"/>
                    </a:cubicBezTo>
                    <a:lnTo>
                      <a:pt x="138674" y="116156"/>
                    </a:lnTo>
                    <a:lnTo>
                      <a:pt x="138674" y="11615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DF0C8A3B-C0BB-B491-237C-B56FDBCA1E02}"/>
                  </a:ext>
                </a:extLst>
              </p:cNvPr>
              <p:cNvSpPr/>
              <p:nvPr/>
            </p:nvSpPr>
            <p:spPr>
              <a:xfrm>
                <a:off x="5960339" y="2428242"/>
                <a:ext cx="305283" cy="472670"/>
              </a:xfrm>
              <a:custGeom>
                <a:avLst/>
                <a:gdLst>
                  <a:gd name="connsiteX0" fmla="*/ 53410 w 305283"/>
                  <a:gd name="connsiteY0" fmla="*/ 17400 h 472670"/>
                  <a:gd name="connsiteX1" fmla="*/ 50090 w 305283"/>
                  <a:gd name="connsiteY1" fmla="*/ 22920 h 472670"/>
                  <a:gd name="connsiteX2" fmla="*/ 39465 w 305283"/>
                  <a:gd name="connsiteY2" fmla="*/ 33482 h 472670"/>
                  <a:gd name="connsiteX3" fmla="*/ 40603 w 305283"/>
                  <a:gd name="connsiteY3" fmla="*/ 50325 h 472670"/>
                  <a:gd name="connsiteX4" fmla="*/ 38991 w 305283"/>
                  <a:gd name="connsiteY4" fmla="*/ 73924 h 472670"/>
                  <a:gd name="connsiteX5" fmla="*/ 40508 w 305283"/>
                  <a:gd name="connsiteY5" fmla="*/ 91623 h 472670"/>
                  <a:gd name="connsiteX6" fmla="*/ 35101 w 305283"/>
                  <a:gd name="connsiteY6" fmla="*/ 103328 h 472670"/>
                  <a:gd name="connsiteX7" fmla="*/ 29978 w 305283"/>
                  <a:gd name="connsiteY7" fmla="*/ 112368 h 472670"/>
                  <a:gd name="connsiteX8" fmla="*/ 19922 w 305283"/>
                  <a:gd name="connsiteY8" fmla="*/ 127593 h 472670"/>
                  <a:gd name="connsiteX9" fmla="*/ 18120 w 305283"/>
                  <a:gd name="connsiteY9" fmla="*/ 147576 h 472670"/>
                  <a:gd name="connsiteX10" fmla="*/ 11574 w 305283"/>
                  <a:gd name="connsiteY10" fmla="*/ 153856 h 472670"/>
                  <a:gd name="connsiteX11" fmla="*/ 16697 w 305283"/>
                  <a:gd name="connsiteY11" fmla="*/ 157948 h 472670"/>
                  <a:gd name="connsiteX12" fmla="*/ 28555 w 305283"/>
                  <a:gd name="connsiteY12" fmla="*/ 162706 h 472670"/>
                  <a:gd name="connsiteX13" fmla="*/ 21820 w 305283"/>
                  <a:gd name="connsiteY13" fmla="*/ 174220 h 472670"/>
                  <a:gd name="connsiteX14" fmla="*/ 29883 w 305283"/>
                  <a:gd name="connsiteY14" fmla="*/ 181452 h 472670"/>
                  <a:gd name="connsiteX15" fmla="*/ 40034 w 305283"/>
                  <a:gd name="connsiteY15" fmla="*/ 179644 h 472670"/>
                  <a:gd name="connsiteX16" fmla="*/ 50659 w 305283"/>
                  <a:gd name="connsiteY16" fmla="*/ 186590 h 472670"/>
                  <a:gd name="connsiteX17" fmla="*/ 41457 w 305283"/>
                  <a:gd name="connsiteY17" fmla="*/ 211997 h 472670"/>
                  <a:gd name="connsiteX18" fmla="*/ 40319 w 305283"/>
                  <a:gd name="connsiteY18" fmla="*/ 226366 h 472670"/>
                  <a:gd name="connsiteX19" fmla="*/ 50659 w 305283"/>
                  <a:gd name="connsiteY19" fmla="*/ 237880 h 472670"/>
                  <a:gd name="connsiteX20" fmla="*/ 58723 w 305283"/>
                  <a:gd name="connsiteY20" fmla="*/ 246920 h 472670"/>
                  <a:gd name="connsiteX21" fmla="*/ 66597 w 305283"/>
                  <a:gd name="connsiteY21" fmla="*/ 253486 h 472670"/>
                  <a:gd name="connsiteX22" fmla="*/ 66312 w 305283"/>
                  <a:gd name="connsiteY22" fmla="*/ 262526 h 472670"/>
                  <a:gd name="connsiteX23" fmla="*/ 53695 w 305283"/>
                  <a:gd name="connsiteY23" fmla="*/ 273564 h 472670"/>
                  <a:gd name="connsiteX24" fmla="*/ 45821 w 305283"/>
                  <a:gd name="connsiteY24" fmla="*/ 299828 h 472670"/>
                  <a:gd name="connsiteX25" fmla="*/ 33299 w 305283"/>
                  <a:gd name="connsiteY25" fmla="*/ 309534 h 472670"/>
                  <a:gd name="connsiteX26" fmla="*/ 18879 w 305283"/>
                  <a:gd name="connsiteY26" fmla="*/ 304110 h 472670"/>
                  <a:gd name="connsiteX27" fmla="*/ 0 w 305283"/>
                  <a:gd name="connsiteY27" fmla="*/ 300779 h 472670"/>
                  <a:gd name="connsiteX28" fmla="*/ 0 w 305283"/>
                  <a:gd name="connsiteY28" fmla="*/ 300779 h 472670"/>
                  <a:gd name="connsiteX29" fmla="*/ 13471 w 305283"/>
                  <a:gd name="connsiteY29" fmla="*/ 309343 h 472670"/>
                  <a:gd name="connsiteX30" fmla="*/ 26753 w 305283"/>
                  <a:gd name="connsiteY30" fmla="*/ 328660 h 472670"/>
                  <a:gd name="connsiteX31" fmla="*/ 38421 w 305283"/>
                  <a:gd name="connsiteY31" fmla="*/ 336558 h 472670"/>
                  <a:gd name="connsiteX32" fmla="*/ 45347 w 305283"/>
                  <a:gd name="connsiteY32" fmla="*/ 333609 h 472670"/>
                  <a:gd name="connsiteX33" fmla="*/ 50754 w 305283"/>
                  <a:gd name="connsiteY33" fmla="*/ 336083 h 472670"/>
                  <a:gd name="connsiteX34" fmla="*/ 51228 w 305283"/>
                  <a:gd name="connsiteY34" fmla="*/ 337034 h 472670"/>
                  <a:gd name="connsiteX35" fmla="*/ 51703 w 305283"/>
                  <a:gd name="connsiteY35" fmla="*/ 337700 h 472670"/>
                  <a:gd name="connsiteX36" fmla="*/ 71530 w 305283"/>
                  <a:gd name="connsiteY36" fmla="*/ 338557 h 472670"/>
                  <a:gd name="connsiteX37" fmla="*/ 73997 w 305283"/>
                  <a:gd name="connsiteY37" fmla="*/ 326377 h 472670"/>
                  <a:gd name="connsiteX38" fmla="*/ 89555 w 305283"/>
                  <a:gd name="connsiteY38" fmla="*/ 326186 h 472670"/>
                  <a:gd name="connsiteX39" fmla="*/ 97903 w 305283"/>
                  <a:gd name="connsiteY39" fmla="*/ 328185 h 472670"/>
                  <a:gd name="connsiteX40" fmla="*/ 106441 w 305283"/>
                  <a:gd name="connsiteY40" fmla="*/ 327709 h 472670"/>
                  <a:gd name="connsiteX41" fmla="*/ 114315 w 305283"/>
                  <a:gd name="connsiteY41" fmla="*/ 325520 h 472670"/>
                  <a:gd name="connsiteX42" fmla="*/ 122569 w 305283"/>
                  <a:gd name="connsiteY42" fmla="*/ 326377 h 472670"/>
                  <a:gd name="connsiteX43" fmla="*/ 125225 w 305283"/>
                  <a:gd name="connsiteY43" fmla="*/ 337225 h 472670"/>
                  <a:gd name="connsiteX44" fmla="*/ 133763 w 305283"/>
                  <a:gd name="connsiteY44" fmla="*/ 346835 h 472670"/>
                  <a:gd name="connsiteX45" fmla="*/ 135376 w 305283"/>
                  <a:gd name="connsiteY45" fmla="*/ 350642 h 472670"/>
                  <a:gd name="connsiteX46" fmla="*/ 140973 w 305283"/>
                  <a:gd name="connsiteY46" fmla="*/ 357208 h 472670"/>
                  <a:gd name="connsiteX47" fmla="*/ 148563 w 305283"/>
                  <a:gd name="connsiteY47" fmla="*/ 371576 h 472670"/>
                  <a:gd name="connsiteX48" fmla="*/ 154444 w 305283"/>
                  <a:gd name="connsiteY48" fmla="*/ 386802 h 472670"/>
                  <a:gd name="connsiteX49" fmla="*/ 148183 w 305283"/>
                  <a:gd name="connsiteY49" fmla="*/ 391940 h 472670"/>
                  <a:gd name="connsiteX50" fmla="*/ 150175 w 305283"/>
                  <a:gd name="connsiteY50" fmla="*/ 415349 h 472670"/>
                  <a:gd name="connsiteX51" fmla="*/ 162034 w 305283"/>
                  <a:gd name="connsiteY51" fmla="*/ 436664 h 472670"/>
                  <a:gd name="connsiteX52" fmla="*/ 168959 w 305283"/>
                  <a:gd name="connsiteY52" fmla="*/ 437806 h 472670"/>
                  <a:gd name="connsiteX53" fmla="*/ 179584 w 305283"/>
                  <a:gd name="connsiteY53" fmla="*/ 446560 h 472670"/>
                  <a:gd name="connsiteX54" fmla="*/ 192391 w 305283"/>
                  <a:gd name="connsiteY54" fmla="*/ 448559 h 472670"/>
                  <a:gd name="connsiteX55" fmla="*/ 208329 w 305283"/>
                  <a:gd name="connsiteY55" fmla="*/ 453983 h 472670"/>
                  <a:gd name="connsiteX56" fmla="*/ 217057 w 305283"/>
                  <a:gd name="connsiteY56" fmla="*/ 467876 h 472670"/>
                  <a:gd name="connsiteX57" fmla="*/ 217057 w 305283"/>
                  <a:gd name="connsiteY57" fmla="*/ 467876 h 472670"/>
                  <a:gd name="connsiteX58" fmla="*/ 222749 w 305283"/>
                  <a:gd name="connsiteY58" fmla="*/ 461120 h 472670"/>
                  <a:gd name="connsiteX59" fmla="*/ 241058 w 305283"/>
                  <a:gd name="connsiteY59" fmla="*/ 470730 h 472670"/>
                  <a:gd name="connsiteX60" fmla="*/ 249407 w 305283"/>
                  <a:gd name="connsiteY60" fmla="*/ 467114 h 472670"/>
                  <a:gd name="connsiteX61" fmla="*/ 257470 w 305283"/>
                  <a:gd name="connsiteY61" fmla="*/ 454078 h 472670"/>
                  <a:gd name="connsiteX62" fmla="*/ 262593 w 305283"/>
                  <a:gd name="connsiteY62" fmla="*/ 444467 h 472670"/>
                  <a:gd name="connsiteX63" fmla="*/ 270467 w 305283"/>
                  <a:gd name="connsiteY63" fmla="*/ 451413 h 472670"/>
                  <a:gd name="connsiteX64" fmla="*/ 278626 w 305283"/>
                  <a:gd name="connsiteY64" fmla="*/ 439043 h 472670"/>
                  <a:gd name="connsiteX65" fmla="*/ 284982 w 305283"/>
                  <a:gd name="connsiteY65" fmla="*/ 438377 h 472670"/>
                  <a:gd name="connsiteX66" fmla="*/ 285646 w 305283"/>
                  <a:gd name="connsiteY66" fmla="*/ 441707 h 472670"/>
                  <a:gd name="connsiteX67" fmla="*/ 292192 w 305283"/>
                  <a:gd name="connsiteY67" fmla="*/ 441422 h 472670"/>
                  <a:gd name="connsiteX68" fmla="*/ 305284 w 305283"/>
                  <a:gd name="connsiteY68" fmla="*/ 439043 h 472670"/>
                  <a:gd name="connsiteX69" fmla="*/ 305284 w 305283"/>
                  <a:gd name="connsiteY69" fmla="*/ 439043 h 472670"/>
                  <a:gd name="connsiteX70" fmla="*/ 299307 w 305283"/>
                  <a:gd name="connsiteY70" fmla="*/ 431430 h 472670"/>
                  <a:gd name="connsiteX71" fmla="*/ 280618 w 305283"/>
                  <a:gd name="connsiteY71" fmla="*/ 394985 h 472670"/>
                  <a:gd name="connsiteX72" fmla="*/ 280618 w 305283"/>
                  <a:gd name="connsiteY72" fmla="*/ 376525 h 472670"/>
                  <a:gd name="connsiteX73" fmla="*/ 262403 w 305283"/>
                  <a:gd name="connsiteY73" fmla="*/ 372052 h 472670"/>
                  <a:gd name="connsiteX74" fmla="*/ 245138 w 305283"/>
                  <a:gd name="connsiteY74" fmla="*/ 369578 h 472670"/>
                  <a:gd name="connsiteX75" fmla="*/ 231477 w 305283"/>
                  <a:gd name="connsiteY75" fmla="*/ 368246 h 472670"/>
                  <a:gd name="connsiteX76" fmla="*/ 223603 w 305283"/>
                  <a:gd name="connsiteY76" fmla="*/ 352259 h 472670"/>
                  <a:gd name="connsiteX77" fmla="*/ 226259 w 305283"/>
                  <a:gd name="connsiteY77" fmla="*/ 337225 h 472670"/>
                  <a:gd name="connsiteX78" fmla="*/ 223982 w 305283"/>
                  <a:gd name="connsiteY78" fmla="*/ 318954 h 472670"/>
                  <a:gd name="connsiteX79" fmla="*/ 229105 w 305283"/>
                  <a:gd name="connsiteY79" fmla="*/ 281177 h 472670"/>
                  <a:gd name="connsiteX80" fmla="*/ 221895 w 305283"/>
                  <a:gd name="connsiteY80" fmla="*/ 262336 h 472670"/>
                  <a:gd name="connsiteX81" fmla="*/ 234038 w 305283"/>
                  <a:gd name="connsiteY81" fmla="*/ 253771 h 472670"/>
                  <a:gd name="connsiteX82" fmla="*/ 237833 w 305283"/>
                  <a:gd name="connsiteY82" fmla="*/ 244827 h 472670"/>
                  <a:gd name="connsiteX83" fmla="*/ 247984 w 305283"/>
                  <a:gd name="connsiteY83" fmla="*/ 249775 h 472670"/>
                  <a:gd name="connsiteX84" fmla="*/ 247699 w 305283"/>
                  <a:gd name="connsiteY84" fmla="*/ 244351 h 472670"/>
                  <a:gd name="connsiteX85" fmla="*/ 248648 w 305283"/>
                  <a:gd name="connsiteY85" fmla="*/ 238927 h 472670"/>
                  <a:gd name="connsiteX86" fmla="*/ 243430 w 305283"/>
                  <a:gd name="connsiteY86" fmla="*/ 228650 h 472670"/>
                  <a:gd name="connsiteX87" fmla="*/ 243904 w 305283"/>
                  <a:gd name="connsiteY87" fmla="*/ 219420 h 472670"/>
                  <a:gd name="connsiteX88" fmla="*/ 241438 w 305283"/>
                  <a:gd name="connsiteY88" fmla="*/ 208191 h 472670"/>
                  <a:gd name="connsiteX89" fmla="*/ 239351 w 305283"/>
                  <a:gd name="connsiteY89" fmla="*/ 194013 h 472670"/>
                  <a:gd name="connsiteX90" fmla="*/ 232615 w 305283"/>
                  <a:gd name="connsiteY90" fmla="*/ 176028 h 472670"/>
                  <a:gd name="connsiteX91" fmla="*/ 196660 w 305283"/>
                  <a:gd name="connsiteY91" fmla="*/ 135586 h 472670"/>
                  <a:gd name="connsiteX92" fmla="*/ 187932 w 305283"/>
                  <a:gd name="connsiteY92" fmla="*/ 132160 h 472670"/>
                  <a:gd name="connsiteX93" fmla="*/ 168769 w 305283"/>
                  <a:gd name="connsiteY93" fmla="*/ 43093 h 472670"/>
                  <a:gd name="connsiteX94" fmla="*/ 164216 w 305283"/>
                  <a:gd name="connsiteY94" fmla="*/ 33863 h 472670"/>
                  <a:gd name="connsiteX95" fmla="*/ 160800 w 305283"/>
                  <a:gd name="connsiteY95" fmla="*/ 31864 h 472670"/>
                  <a:gd name="connsiteX96" fmla="*/ 157480 w 305283"/>
                  <a:gd name="connsiteY96" fmla="*/ 29676 h 472670"/>
                  <a:gd name="connsiteX97" fmla="*/ 148752 w 305283"/>
                  <a:gd name="connsiteY97" fmla="*/ 31198 h 472670"/>
                  <a:gd name="connsiteX98" fmla="*/ 142965 w 305283"/>
                  <a:gd name="connsiteY98" fmla="*/ 32340 h 472670"/>
                  <a:gd name="connsiteX99" fmla="*/ 142776 w 305283"/>
                  <a:gd name="connsiteY99" fmla="*/ 35671 h 472670"/>
                  <a:gd name="connsiteX100" fmla="*/ 133384 w 305283"/>
                  <a:gd name="connsiteY100" fmla="*/ 36813 h 472670"/>
                  <a:gd name="connsiteX101" fmla="*/ 130063 w 305283"/>
                  <a:gd name="connsiteY101" fmla="*/ 31579 h 472670"/>
                  <a:gd name="connsiteX102" fmla="*/ 125794 w 305283"/>
                  <a:gd name="connsiteY102" fmla="*/ 28153 h 472670"/>
                  <a:gd name="connsiteX103" fmla="*/ 125130 w 305283"/>
                  <a:gd name="connsiteY103" fmla="*/ 11120 h 472670"/>
                  <a:gd name="connsiteX104" fmla="*/ 121525 w 305283"/>
                  <a:gd name="connsiteY104" fmla="*/ 558 h 472670"/>
                  <a:gd name="connsiteX105" fmla="*/ 101698 w 305283"/>
                  <a:gd name="connsiteY105" fmla="*/ 10930 h 472670"/>
                  <a:gd name="connsiteX106" fmla="*/ 89745 w 305283"/>
                  <a:gd name="connsiteY106" fmla="*/ 17686 h 472670"/>
                  <a:gd name="connsiteX107" fmla="*/ 76748 w 305283"/>
                  <a:gd name="connsiteY107" fmla="*/ 21112 h 472670"/>
                  <a:gd name="connsiteX108" fmla="*/ 60051 w 305283"/>
                  <a:gd name="connsiteY108" fmla="*/ 22253 h 472670"/>
                  <a:gd name="connsiteX109" fmla="*/ 53695 w 305283"/>
                  <a:gd name="connsiteY109" fmla="*/ 17400 h 472670"/>
                  <a:gd name="connsiteX110" fmla="*/ 53695 w 305283"/>
                  <a:gd name="connsiteY110" fmla="*/ 17400 h 47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305283" h="472670">
                    <a:moveTo>
                      <a:pt x="53410" y="17400"/>
                    </a:moveTo>
                    <a:lnTo>
                      <a:pt x="50090" y="22920"/>
                    </a:lnTo>
                    <a:cubicBezTo>
                      <a:pt x="45821" y="27773"/>
                      <a:pt x="40319" y="20160"/>
                      <a:pt x="39465" y="33482"/>
                    </a:cubicBezTo>
                    <a:cubicBezTo>
                      <a:pt x="39180" y="38621"/>
                      <a:pt x="42975" y="45091"/>
                      <a:pt x="40603" y="50325"/>
                    </a:cubicBezTo>
                    <a:cubicBezTo>
                      <a:pt x="36429" y="59460"/>
                      <a:pt x="41552" y="66121"/>
                      <a:pt x="38991" y="73924"/>
                    </a:cubicBezTo>
                    <a:cubicBezTo>
                      <a:pt x="36239" y="82393"/>
                      <a:pt x="38611" y="82583"/>
                      <a:pt x="40508" y="91623"/>
                    </a:cubicBezTo>
                    <a:cubicBezTo>
                      <a:pt x="42311" y="100378"/>
                      <a:pt x="42406" y="100092"/>
                      <a:pt x="35101" y="103328"/>
                    </a:cubicBezTo>
                    <a:cubicBezTo>
                      <a:pt x="29978" y="105611"/>
                      <a:pt x="32540" y="108656"/>
                      <a:pt x="29978" y="112368"/>
                    </a:cubicBezTo>
                    <a:cubicBezTo>
                      <a:pt x="25614" y="118743"/>
                      <a:pt x="21535" y="117411"/>
                      <a:pt x="19922" y="127593"/>
                    </a:cubicBezTo>
                    <a:cubicBezTo>
                      <a:pt x="18594" y="135776"/>
                      <a:pt x="28650" y="140249"/>
                      <a:pt x="18120" y="147576"/>
                    </a:cubicBezTo>
                    <a:cubicBezTo>
                      <a:pt x="16981" y="148718"/>
                      <a:pt x="9866" y="152143"/>
                      <a:pt x="11574" y="153856"/>
                    </a:cubicBezTo>
                    <a:cubicBezTo>
                      <a:pt x="13092" y="155379"/>
                      <a:pt x="14515" y="158900"/>
                      <a:pt x="16697" y="157948"/>
                    </a:cubicBezTo>
                    <a:cubicBezTo>
                      <a:pt x="21535" y="155950"/>
                      <a:pt x="32350" y="153285"/>
                      <a:pt x="28555" y="162706"/>
                    </a:cubicBezTo>
                    <a:cubicBezTo>
                      <a:pt x="26942" y="166702"/>
                      <a:pt x="23527" y="170318"/>
                      <a:pt x="21820" y="174220"/>
                    </a:cubicBezTo>
                    <a:cubicBezTo>
                      <a:pt x="21440" y="175076"/>
                      <a:pt x="28081" y="179073"/>
                      <a:pt x="29883" y="181452"/>
                    </a:cubicBezTo>
                    <a:cubicBezTo>
                      <a:pt x="32824" y="185448"/>
                      <a:pt x="37093" y="181261"/>
                      <a:pt x="40034" y="179644"/>
                    </a:cubicBezTo>
                    <a:cubicBezTo>
                      <a:pt x="42596" y="178312"/>
                      <a:pt x="51134" y="184782"/>
                      <a:pt x="50659" y="186590"/>
                    </a:cubicBezTo>
                    <a:cubicBezTo>
                      <a:pt x="48288" y="195725"/>
                      <a:pt x="44208" y="202482"/>
                      <a:pt x="41457" y="211997"/>
                    </a:cubicBezTo>
                    <a:cubicBezTo>
                      <a:pt x="40129" y="216660"/>
                      <a:pt x="33583" y="222274"/>
                      <a:pt x="40319" y="226366"/>
                    </a:cubicBezTo>
                    <a:cubicBezTo>
                      <a:pt x="45347" y="229411"/>
                      <a:pt x="50090" y="231600"/>
                      <a:pt x="50659" y="237880"/>
                    </a:cubicBezTo>
                    <a:cubicBezTo>
                      <a:pt x="48193" y="247872"/>
                      <a:pt x="49995" y="246920"/>
                      <a:pt x="58723" y="246920"/>
                    </a:cubicBezTo>
                    <a:cubicBezTo>
                      <a:pt x="58723" y="252820"/>
                      <a:pt x="62518" y="252154"/>
                      <a:pt x="66597" y="253486"/>
                    </a:cubicBezTo>
                    <a:cubicBezTo>
                      <a:pt x="66597" y="256531"/>
                      <a:pt x="66312" y="259386"/>
                      <a:pt x="66312" y="262526"/>
                    </a:cubicBezTo>
                    <a:cubicBezTo>
                      <a:pt x="66312" y="269187"/>
                      <a:pt x="53695" y="265190"/>
                      <a:pt x="53695" y="273564"/>
                    </a:cubicBezTo>
                    <a:cubicBezTo>
                      <a:pt x="53695" y="284032"/>
                      <a:pt x="56826" y="293357"/>
                      <a:pt x="45821" y="299828"/>
                    </a:cubicBezTo>
                    <a:cubicBezTo>
                      <a:pt x="41647" y="302207"/>
                      <a:pt x="38232" y="309153"/>
                      <a:pt x="33299" y="309534"/>
                    </a:cubicBezTo>
                    <a:cubicBezTo>
                      <a:pt x="27512" y="310010"/>
                      <a:pt x="23622" y="306869"/>
                      <a:pt x="18879" y="304110"/>
                    </a:cubicBezTo>
                    <a:lnTo>
                      <a:pt x="0" y="300779"/>
                    </a:lnTo>
                    <a:lnTo>
                      <a:pt x="0" y="300779"/>
                    </a:lnTo>
                    <a:cubicBezTo>
                      <a:pt x="1992" y="304205"/>
                      <a:pt x="13471" y="305537"/>
                      <a:pt x="13471" y="309343"/>
                    </a:cubicBezTo>
                    <a:lnTo>
                      <a:pt x="26753" y="328660"/>
                    </a:lnTo>
                    <a:cubicBezTo>
                      <a:pt x="28650" y="331515"/>
                      <a:pt x="34247" y="337700"/>
                      <a:pt x="38421" y="336558"/>
                    </a:cubicBezTo>
                    <a:cubicBezTo>
                      <a:pt x="40414" y="336083"/>
                      <a:pt x="44019" y="333704"/>
                      <a:pt x="45347" y="333609"/>
                    </a:cubicBezTo>
                    <a:cubicBezTo>
                      <a:pt x="48572" y="333418"/>
                      <a:pt x="48952" y="335607"/>
                      <a:pt x="50754" y="336083"/>
                    </a:cubicBezTo>
                    <a:cubicBezTo>
                      <a:pt x="50754" y="336558"/>
                      <a:pt x="51134" y="336654"/>
                      <a:pt x="51228" y="337034"/>
                    </a:cubicBezTo>
                    <a:cubicBezTo>
                      <a:pt x="51418" y="337034"/>
                      <a:pt x="51608" y="337415"/>
                      <a:pt x="51703" y="337700"/>
                    </a:cubicBezTo>
                    <a:cubicBezTo>
                      <a:pt x="55118" y="338557"/>
                      <a:pt x="71530" y="346360"/>
                      <a:pt x="71530" y="338557"/>
                    </a:cubicBezTo>
                    <a:cubicBezTo>
                      <a:pt x="71530" y="335512"/>
                      <a:pt x="67451" y="328375"/>
                      <a:pt x="73997" y="326377"/>
                    </a:cubicBezTo>
                    <a:cubicBezTo>
                      <a:pt x="79309" y="324759"/>
                      <a:pt x="84242" y="326186"/>
                      <a:pt x="89555" y="326186"/>
                    </a:cubicBezTo>
                    <a:cubicBezTo>
                      <a:pt x="91263" y="327043"/>
                      <a:pt x="95911" y="327709"/>
                      <a:pt x="97903" y="328185"/>
                    </a:cubicBezTo>
                    <a:cubicBezTo>
                      <a:pt x="101129" y="328946"/>
                      <a:pt x="102457" y="323712"/>
                      <a:pt x="106441" y="327709"/>
                    </a:cubicBezTo>
                    <a:cubicBezTo>
                      <a:pt x="108339" y="329612"/>
                      <a:pt x="113462" y="328185"/>
                      <a:pt x="114315" y="325520"/>
                    </a:cubicBezTo>
                    <a:cubicBezTo>
                      <a:pt x="116877" y="325520"/>
                      <a:pt x="119628" y="326377"/>
                      <a:pt x="122569" y="326377"/>
                    </a:cubicBezTo>
                    <a:cubicBezTo>
                      <a:pt x="126648" y="326377"/>
                      <a:pt x="125225" y="333323"/>
                      <a:pt x="125225" y="337225"/>
                    </a:cubicBezTo>
                    <a:cubicBezTo>
                      <a:pt x="125225" y="346550"/>
                      <a:pt x="132625" y="342078"/>
                      <a:pt x="133763" y="346835"/>
                    </a:cubicBezTo>
                    <a:cubicBezTo>
                      <a:pt x="134143" y="346931"/>
                      <a:pt x="134902" y="349880"/>
                      <a:pt x="135376" y="350642"/>
                    </a:cubicBezTo>
                    <a:cubicBezTo>
                      <a:pt x="137368" y="353401"/>
                      <a:pt x="140973" y="352926"/>
                      <a:pt x="140973" y="357208"/>
                    </a:cubicBezTo>
                    <a:cubicBezTo>
                      <a:pt x="140973" y="364249"/>
                      <a:pt x="143440" y="366819"/>
                      <a:pt x="148563" y="371576"/>
                    </a:cubicBezTo>
                    <a:cubicBezTo>
                      <a:pt x="153970" y="376620"/>
                      <a:pt x="154444" y="379094"/>
                      <a:pt x="154444" y="386802"/>
                    </a:cubicBezTo>
                    <a:cubicBezTo>
                      <a:pt x="153590" y="387563"/>
                      <a:pt x="149132" y="391655"/>
                      <a:pt x="148183" y="391940"/>
                    </a:cubicBezTo>
                    <a:cubicBezTo>
                      <a:pt x="147045" y="397935"/>
                      <a:pt x="157859" y="411923"/>
                      <a:pt x="150175" y="415349"/>
                    </a:cubicBezTo>
                    <a:cubicBezTo>
                      <a:pt x="149416" y="420773"/>
                      <a:pt x="156721" y="434571"/>
                      <a:pt x="162034" y="436664"/>
                    </a:cubicBezTo>
                    <a:cubicBezTo>
                      <a:pt x="165639" y="438091"/>
                      <a:pt x="166113" y="434666"/>
                      <a:pt x="168959" y="437806"/>
                    </a:cubicBezTo>
                    <a:cubicBezTo>
                      <a:pt x="174461" y="443896"/>
                      <a:pt x="169528" y="449320"/>
                      <a:pt x="179584" y="446560"/>
                    </a:cubicBezTo>
                    <a:cubicBezTo>
                      <a:pt x="184707" y="445228"/>
                      <a:pt x="187648" y="448559"/>
                      <a:pt x="192391" y="448559"/>
                    </a:cubicBezTo>
                    <a:cubicBezTo>
                      <a:pt x="200550" y="448559"/>
                      <a:pt x="204724" y="445419"/>
                      <a:pt x="208329" y="453983"/>
                    </a:cubicBezTo>
                    <a:cubicBezTo>
                      <a:pt x="210037" y="457979"/>
                      <a:pt x="208993" y="467876"/>
                      <a:pt x="217057" y="467876"/>
                    </a:cubicBezTo>
                    <a:lnTo>
                      <a:pt x="217057" y="467876"/>
                    </a:lnTo>
                    <a:cubicBezTo>
                      <a:pt x="217057" y="466734"/>
                      <a:pt x="221610" y="457884"/>
                      <a:pt x="222749" y="461120"/>
                    </a:cubicBezTo>
                    <a:cubicBezTo>
                      <a:pt x="225026" y="467495"/>
                      <a:pt x="234892" y="476725"/>
                      <a:pt x="241058" y="470730"/>
                    </a:cubicBezTo>
                    <a:cubicBezTo>
                      <a:pt x="243620" y="468256"/>
                      <a:pt x="246750" y="468827"/>
                      <a:pt x="249407" y="467114"/>
                    </a:cubicBezTo>
                    <a:cubicBezTo>
                      <a:pt x="253201" y="464640"/>
                      <a:pt x="256142" y="458455"/>
                      <a:pt x="257470" y="454078"/>
                    </a:cubicBezTo>
                    <a:cubicBezTo>
                      <a:pt x="258419" y="450747"/>
                      <a:pt x="259273" y="446370"/>
                      <a:pt x="262593" y="444467"/>
                    </a:cubicBezTo>
                    <a:cubicBezTo>
                      <a:pt x="264585" y="443230"/>
                      <a:pt x="264870" y="451699"/>
                      <a:pt x="270467" y="451413"/>
                    </a:cubicBezTo>
                    <a:cubicBezTo>
                      <a:pt x="275590" y="451128"/>
                      <a:pt x="274736" y="441422"/>
                      <a:pt x="278626" y="439043"/>
                    </a:cubicBezTo>
                    <a:cubicBezTo>
                      <a:pt x="280333" y="438187"/>
                      <a:pt x="283085" y="436664"/>
                      <a:pt x="284982" y="438377"/>
                    </a:cubicBezTo>
                    <a:cubicBezTo>
                      <a:pt x="285836" y="439138"/>
                      <a:pt x="285077" y="440661"/>
                      <a:pt x="285646" y="441707"/>
                    </a:cubicBezTo>
                    <a:cubicBezTo>
                      <a:pt x="286879" y="444086"/>
                      <a:pt x="290579" y="441707"/>
                      <a:pt x="292192" y="441422"/>
                    </a:cubicBezTo>
                    <a:cubicBezTo>
                      <a:pt x="295228" y="440946"/>
                      <a:pt x="302153" y="439043"/>
                      <a:pt x="305284" y="439043"/>
                    </a:cubicBezTo>
                    <a:lnTo>
                      <a:pt x="305284" y="439043"/>
                    </a:lnTo>
                    <a:cubicBezTo>
                      <a:pt x="303386" y="437140"/>
                      <a:pt x="301584" y="434666"/>
                      <a:pt x="299307" y="431430"/>
                    </a:cubicBezTo>
                    <a:cubicBezTo>
                      <a:pt x="295797" y="426292"/>
                      <a:pt x="280618" y="399648"/>
                      <a:pt x="280618" y="394985"/>
                    </a:cubicBezTo>
                    <a:cubicBezTo>
                      <a:pt x="280618" y="386136"/>
                      <a:pt x="288207" y="384137"/>
                      <a:pt x="280618" y="376525"/>
                    </a:cubicBezTo>
                    <a:cubicBezTo>
                      <a:pt x="271795" y="365486"/>
                      <a:pt x="271985" y="373575"/>
                      <a:pt x="262403" y="372052"/>
                    </a:cubicBezTo>
                    <a:cubicBezTo>
                      <a:pt x="254150" y="370815"/>
                      <a:pt x="251589" y="374717"/>
                      <a:pt x="245138" y="369578"/>
                    </a:cubicBezTo>
                    <a:cubicBezTo>
                      <a:pt x="241912" y="367009"/>
                      <a:pt x="235556" y="372623"/>
                      <a:pt x="231477" y="368246"/>
                    </a:cubicBezTo>
                    <a:cubicBezTo>
                      <a:pt x="228536" y="365106"/>
                      <a:pt x="229010" y="352259"/>
                      <a:pt x="223603" y="352259"/>
                    </a:cubicBezTo>
                    <a:cubicBezTo>
                      <a:pt x="221231" y="345027"/>
                      <a:pt x="226259" y="343029"/>
                      <a:pt x="226259" y="337225"/>
                    </a:cubicBezTo>
                    <a:cubicBezTo>
                      <a:pt x="226259" y="331039"/>
                      <a:pt x="223982" y="325425"/>
                      <a:pt x="223982" y="318954"/>
                    </a:cubicBezTo>
                    <a:cubicBezTo>
                      <a:pt x="223982" y="305157"/>
                      <a:pt x="224362" y="293452"/>
                      <a:pt x="229105" y="281177"/>
                    </a:cubicBezTo>
                    <a:cubicBezTo>
                      <a:pt x="231761" y="274230"/>
                      <a:pt x="222275" y="267474"/>
                      <a:pt x="221895" y="262336"/>
                    </a:cubicBezTo>
                    <a:cubicBezTo>
                      <a:pt x="221610" y="258720"/>
                      <a:pt x="231477" y="256626"/>
                      <a:pt x="234038" y="253771"/>
                    </a:cubicBezTo>
                    <a:cubicBezTo>
                      <a:pt x="235461" y="250441"/>
                      <a:pt x="233659" y="244827"/>
                      <a:pt x="237833" y="244827"/>
                    </a:cubicBezTo>
                    <a:cubicBezTo>
                      <a:pt x="242386" y="244827"/>
                      <a:pt x="246371" y="250156"/>
                      <a:pt x="247984" y="249775"/>
                    </a:cubicBezTo>
                    <a:cubicBezTo>
                      <a:pt x="247984" y="247586"/>
                      <a:pt x="246750" y="247015"/>
                      <a:pt x="247699" y="244351"/>
                    </a:cubicBezTo>
                    <a:cubicBezTo>
                      <a:pt x="248553" y="241877"/>
                      <a:pt x="249407" y="241496"/>
                      <a:pt x="248648" y="238927"/>
                    </a:cubicBezTo>
                    <a:cubicBezTo>
                      <a:pt x="247604" y="235216"/>
                      <a:pt x="242481" y="232266"/>
                      <a:pt x="243430" y="228650"/>
                    </a:cubicBezTo>
                    <a:cubicBezTo>
                      <a:pt x="244474" y="224463"/>
                      <a:pt x="245327" y="224082"/>
                      <a:pt x="243904" y="219420"/>
                    </a:cubicBezTo>
                    <a:cubicBezTo>
                      <a:pt x="242956" y="216184"/>
                      <a:pt x="241438" y="211617"/>
                      <a:pt x="241438" y="208191"/>
                    </a:cubicBezTo>
                    <a:cubicBezTo>
                      <a:pt x="241438" y="203433"/>
                      <a:pt x="237833" y="198580"/>
                      <a:pt x="239351" y="194013"/>
                    </a:cubicBezTo>
                    <a:cubicBezTo>
                      <a:pt x="242102" y="185544"/>
                      <a:pt x="239161" y="180976"/>
                      <a:pt x="232615" y="176028"/>
                    </a:cubicBezTo>
                    <a:lnTo>
                      <a:pt x="196660" y="135586"/>
                    </a:lnTo>
                    <a:lnTo>
                      <a:pt x="187932" y="132160"/>
                    </a:lnTo>
                    <a:lnTo>
                      <a:pt x="168769" y="43093"/>
                    </a:lnTo>
                    <a:cubicBezTo>
                      <a:pt x="168769" y="40619"/>
                      <a:pt x="166113" y="34814"/>
                      <a:pt x="164216" y="33863"/>
                    </a:cubicBezTo>
                    <a:cubicBezTo>
                      <a:pt x="163077" y="33292"/>
                      <a:pt x="161844" y="32626"/>
                      <a:pt x="160800" y="31864"/>
                    </a:cubicBezTo>
                    <a:cubicBezTo>
                      <a:pt x="159662" y="31103"/>
                      <a:pt x="158903" y="29390"/>
                      <a:pt x="157480" y="29676"/>
                    </a:cubicBezTo>
                    <a:cubicBezTo>
                      <a:pt x="153970" y="30627"/>
                      <a:pt x="152547" y="33006"/>
                      <a:pt x="148752" y="31198"/>
                    </a:cubicBezTo>
                    <a:cubicBezTo>
                      <a:pt x="146096" y="29961"/>
                      <a:pt x="145337" y="30342"/>
                      <a:pt x="142965" y="32340"/>
                    </a:cubicBezTo>
                    <a:lnTo>
                      <a:pt x="142776" y="35671"/>
                    </a:lnTo>
                    <a:lnTo>
                      <a:pt x="133384" y="36813"/>
                    </a:lnTo>
                    <a:cubicBezTo>
                      <a:pt x="129115" y="37383"/>
                      <a:pt x="131012" y="34338"/>
                      <a:pt x="130063" y="31579"/>
                    </a:cubicBezTo>
                    <a:cubicBezTo>
                      <a:pt x="129399" y="29390"/>
                      <a:pt x="127122" y="29390"/>
                      <a:pt x="125794" y="28153"/>
                    </a:cubicBezTo>
                    <a:cubicBezTo>
                      <a:pt x="123138" y="25394"/>
                      <a:pt x="138601" y="15878"/>
                      <a:pt x="125130" y="11120"/>
                    </a:cubicBezTo>
                    <a:cubicBezTo>
                      <a:pt x="118395" y="8836"/>
                      <a:pt x="127786" y="2175"/>
                      <a:pt x="121525" y="558"/>
                    </a:cubicBezTo>
                    <a:cubicBezTo>
                      <a:pt x="109857" y="-2583"/>
                      <a:pt x="110331" y="8456"/>
                      <a:pt x="101698" y="10930"/>
                    </a:cubicBezTo>
                    <a:cubicBezTo>
                      <a:pt x="95532" y="12738"/>
                      <a:pt x="94298" y="12262"/>
                      <a:pt x="89745" y="17686"/>
                    </a:cubicBezTo>
                    <a:cubicBezTo>
                      <a:pt x="84812" y="23586"/>
                      <a:pt x="80543" y="16354"/>
                      <a:pt x="76748" y="21112"/>
                    </a:cubicBezTo>
                    <a:cubicBezTo>
                      <a:pt x="72858" y="26060"/>
                      <a:pt x="66312" y="23395"/>
                      <a:pt x="60051" y="22253"/>
                    </a:cubicBezTo>
                    <a:cubicBezTo>
                      <a:pt x="55687" y="21492"/>
                      <a:pt x="53505" y="19779"/>
                      <a:pt x="53695" y="17400"/>
                    </a:cubicBezTo>
                    <a:lnTo>
                      <a:pt x="53695" y="1740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23A5B44B-99AF-7F02-B355-E3E9DF954DFB}"/>
                  </a:ext>
                </a:extLst>
              </p:cNvPr>
              <p:cNvSpPr/>
              <p:nvPr/>
            </p:nvSpPr>
            <p:spPr>
              <a:xfrm>
                <a:off x="5786447" y="2653181"/>
                <a:ext cx="397173" cy="475687"/>
              </a:xfrm>
              <a:custGeom>
                <a:avLst/>
                <a:gdLst>
                  <a:gd name="connsiteX0" fmla="*/ 143250 w 397173"/>
                  <a:gd name="connsiteY0" fmla="*/ 0 h 475687"/>
                  <a:gd name="connsiteX1" fmla="*/ 149511 w 397173"/>
                  <a:gd name="connsiteY1" fmla="*/ 13322 h 475687"/>
                  <a:gd name="connsiteX2" fmla="*/ 154065 w 397173"/>
                  <a:gd name="connsiteY2" fmla="*/ 23694 h 475687"/>
                  <a:gd name="connsiteX3" fmla="*/ 158334 w 397173"/>
                  <a:gd name="connsiteY3" fmla="*/ 32734 h 475687"/>
                  <a:gd name="connsiteX4" fmla="*/ 162793 w 397173"/>
                  <a:gd name="connsiteY4" fmla="*/ 48530 h 475687"/>
                  <a:gd name="connsiteX5" fmla="*/ 154065 w 397173"/>
                  <a:gd name="connsiteY5" fmla="*/ 56904 h 475687"/>
                  <a:gd name="connsiteX6" fmla="*/ 151314 w 397173"/>
                  <a:gd name="connsiteY6" fmla="*/ 64993 h 475687"/>
                  <a:gd name="connsiteX7" fmla="*/ 150460 w 397173"/>
                  <a:gd name="connsiteY7" fmla="*/ 70797 h 475687"/>
                  <a:gd name="connsiteX8" fmla="*/ 159947 w 397173"/>
                  <a:gd name="connsiteY8" fmla="*/ 73937 h 475687"/>
                  <a:gd name="connsiteX9" fmla="*/ 173702 w 397173"/>
                  <a:gd name="connsiteY9" fmla="*/ 75936 h 475687"/>
                  <a:gd name="connsiteX10" fmla="*/ 173702 w 397173"/>
                  <a:gd name="connsiteY10" fmla="*/ 75936 h 475687"/>
                  <a:gd name="connsiteX11" fmla="*/ 187173 w 397173"/>
                  <a:gd name="connsiteY11" fmla="*/ 84500 h 475687"/>
                  <a:gd name="connsiteX12" fmla="*/ 200455 w 397173"/>
                  <a:gd name="connsiteY12" fmla="*/ 103817 h 475687"/>
                  <a:gd name="connsiteX13" fmla="*/ 212124 w 397173"/>
                  <a:gd name="connsiteY13" fmla="*/ 111715 h 475687"/>
                  <a:gd name="connsiteX14" fmla="*/ 219049 w 397173"/>
                  <a:gd name="connsiteY14" fmla="*/ 108765 h 475687"/>
                  <a:gd name="connsiteX15" fmla="*/ 224456 w 397173"/>
                  <a:gd name="connsiteY15" fmla="*/ 111239 h 475687"/>
                  <a:gd name="connsiteX16" fmla="*/ 224931 w 397173"/>
                  <a:gd name="connsiteY16" fmla="*/ 112191 h 475687"/>
                  <a:gd name="connsiteX17" fmla="*/ 225405 w 397173"/>
                  <a:gd name="connsiteY17" fmla="*/ 112857 h 475687"/>
                  <a:gd name="connsiteX18" fmla="*/ 245232 w 397173"/>
                  <a:gd name="connsiteY18" fmla="*/ 113713 h 475687"/>
                  <a:gd name="connsiteX19" fmla="*/ 247699 w 397173"/>
                  <a:gd name="connsiteY19" fmla="*/ 101533 h 475687"/>
                  <a:gd name="connsiteX20" fmla="*/ 263257 w 397173"/>
                  <a:gd name="connsiteY20" fmla="*/ 101343 h 475687"/>
                  <a:gd name="connsiteX21" fmla="*/ 271606 w 397173"/>
                  <a:gd name="connsiteY21" fmla="*/ 103341 h 475687"/>
                  <a:gd name="connsiteX22" fmla="*/ 280144 w 397173"/>
                  <a:gd name="connsiteY22" fmla="*/ 102865 h 475687"/>
                  <a:gd name="connsiteX23" fmla="*/ 288018 w 397173"/>
                  <a:gd name="connsiteY23" fmla="*/ 100677 h 475687"/>
                  <a:gd name="connsiteX24" fmla="*/ 296271 w 397173"/>
                  <a:gd name="connsiteY24" fmla="*/ 101533 h 475687"/>
                  <a:gd name="connsiteX25" fmla="*/ 298927 w 397173"/>
                  <a:gd name="connsiteY25" fmla="*/ 112381 h 475687"/>
                  <a:gd name="connsiteX26" fmla="*/ 307465 w 397173"/>
                  <a:gd name="connsiteY26" fmla="*/ 121992 h 475687"/>
                  <a:gd name="connsiteX27" fmla="*/ 309078 w 397173"/>
                  <a:gd name="connsiteY27" fmla="*/ 125798 h 475687"/>
                  <a:gd name="connsiteX28" fmla="*/ 314675 w 397173"/>
                  <a:gd name="connsiteY28" fmla="*/ 132364 h 475687"/>
                  <a:gd name="connsiteX29" fmla="*/ 322265 w 397173"/>
                  <a:gd name="connsiteY29" fmla="*/ 146733 h 475687"/>
                  <a:gd name="connsiteX30" fmla="*/ 328147 w 397173"/>
                  <a:gd name="connsiteY30" fmla="*/ 161958 h 475687"/>
                  <a:gd name="connsiteX31" fmla="*/ 321885 w 397173"/>
                  <a:gd name="connsiteY31" fmla="*/ 167096 h 475687"/>
                  <a:gd name="connsiteX32" fmla="*/ 323878 w 397173"/>
                  <a:gd name="connsiteY32" fmla="*/ 190505 h 475687"/>
                  <a:gd name="connsiteX33" fmla="*/ 335736 w 397173"/>
                  <a:gd name="connsiteY33" fmla="*/ 211820 h 475687"/>
                  <a:gd name="connsiteX34" fmla="*/ 342661 w 397173"/>
                  <a:gd name="connsiteY34" fmla="*/ 212962 h 475687"/>
                  <a:gd name="connsiteX35" fmla="*/ 353286 w 397173"/>
                  <a:gd name="connsiteY35" fmla="*/ 221717 h 475687"/>
                  <a:gd name="connsiteX36" fmla="*/ 366094 w 397173"/>
                  <a:gd name="connsiteY36" fmla="*/ 223715 h 475687"/>
                  <a:gd name="connsiteX37" fmla="*/ 382031 w 397173"/>
                  <a:gd name="connsiteY37" fmla="*/ 229139 h 475687"/>
                  <a:gd name="connsiteX38" fmla="*/ 390759 w 397173"/>
                  <a:gd name="connsiteY38" fmla="*/ 243032 h 475687"/>
                  <a:gd name="connsiteX39" fmla="*/ 390759 w 397173"/>
                  <a:gd name="connsiteY39" fmla="*/ 243032 h 475687"/>
                  <a:gd name="connsiteX40" fmla="*/ 392941 w 397173"/>
                  <a:gd name="connsiteY40" fmla="*/ 248361 h 475687"/>
                  <a:gd name="connsiteX41" fmla="*/ 396546 w 397173"/>
                  <a:gd name="connsiteY41" fmla="*/ 252167 h 475687"/>
                  <a:gd name="connsiteX42" fmla="*/ 392656 w 397173"/>
                  <a:gd name="connsiteY42" fmla="*/ 262539 h 475687"/>
                  <a:gd name="connsiteX43" fmla="*/ 393605 w 397173"/>
                  <a:gd name="connsiteY43" fmla="*/ 266536 h 475687"/>
                  <a:gd name="connsiteX44" fmla="*/ 389810 w 397173"/>
                  <a:gd name="connsiteY44" fmla="*/ 294893 h 475687"/>
                  <a:gd name="connsiteX45" fmla="*/ 384972 w 397173"/>
                  <a:gd name="connsiteY45" fmla="*/ 316398 h 475687"/>
                  <a:gd name="connsiteX46" fmla="*/ 374821 w 397173"/>
                  <a:gd name="connsiteY46" fmla="*/ 326676 h 475687"/>
                  <a:gd name="connsiteX47" fmla="*/ 359453 w 397173"/>
                  <a:gd name="connsiteY47" fmla="*/ 326961 h 475687"/>
                  <a:gd name="connsiteX48" fmla="*/ 349492 w 397173"/>
                  <a:gd name="connsiteY48" fmla="*/ 316208 h 475687"/>
                  <a:gd name="connsiteX49" fmla="*/ 338487 w 397173"/>
                  <a:gd name="connsiteY49" fmla="*/ 304884 h 475687"/>
                  <a:gd name="connsiteX50" fmla="*/ 346646 w 397173"/>
                  <a:gd name="connsiteY50" fmla="*/ 329245 h 475687"/>
                  <a:gd name="connsiteX51" fmla="*/ 348353 w 397173"/>
                  <a:gd name="connsiteY51" fmla="*/ 336857 h 475687"/>
                  <a:gd name="connsiteX52" fmla="*/ 344084 w 397173"/>
                  <a:gd name="connsiteY52" fmla="*/ 351987 h 475687"/>
                  <a:gd name="connsiteX53" fmla="*/ 342946 w 397173"/>
                  <a:gd name="connsiteY53" fmla="*/ 365024 h 475687"/>
                  <a:gd name="connsiteX54" fmla="*/ 345128 w 397173"/>
                  <a:gd name="connsiteY54" fmla="*/ 372161 h 475687"/>
                  <a:gd name="connsiteX55" fmla="*/ 335451 w 397173"/>
                  <a:gd name="connsiteY55" fmla="*/ 375396 h 475687"/>
                  <a:gd name="connsiteX56" fmla="*/ 328147 w 397173"/>
                  <a:gd name="connsiteY56" fmla="*/ 388052 h 475687"/>
                  <a:gd name="connsiteX57" fmla="*/ 319229 w 397173"/>
                  <a:gd name="connsiteY57" fmla="*/ 394237 h 475687"/>
                  <a:gd name="connsiteX58" fmla="*/ 312968 w 397173"/>
                  <a:gd name="connsiteY58" fmla="*/ 397282 h 475687"/>
                  <a:gd name="connsiteX59" fmla="*/ 304714 w 397173"/>
                  <a:gd name="connsiteY59" fmla="*/ 403753 h 475687"/>
                  <a:gd name="connsiteX60" fmla="*/ 303481 w 397173"/>
                  <a:gd name="connsiteY60" fmla="*/ 409272 h 475687"/>
                  <a:gd name="connsiteX61" fmla="*/ 292761 w 397173"/>
                  <a:gd name="connsiteY61" fmla="*/ 424117 h 475687"/>
                  <a:gd name="connsiteX62" fmla="*/ 290579 w 397173"/>
                  <a:gd name="connsiteY62" fmla="*/ 414411 h 475687"/>
                  <a:gd name="connsiteX63" fmla="*/ 283085 w 397173"/>
                  <a:gd name="connsiteY63" fmla="*/ 418978 h 475687"/>
                  <a:gd name="connsiteX64" fmla="*/ 270752 w 397173"/>
                  <a:gd name="connsiteY64" fmla="*/ 425449 h 475687"/>
                  <a:gd name="connsiteX65" fmla="*/ 263162 w 397173"/>
                  <a:gd name="connsiteY65" fmla="*/ 419169 h 475687"/>
                  <a:gd name="connsiteX66" fmla="*/ 249881 w 397173"/>
                  <a:gd name="connsiteY66" fmla="*/ 426781 h 475687"/>
                  <a:gd name="connsiteX67" fmla="*/ 248932 w 397173"/>
                  <a:gd name="connsiteY67" fmla="*/ 452854 h 475687"/>
                  <a:gd name="connsiteX68" fmla="*/ 242861 w 397173"/>
                  <a:gd name="connsiteY68" fmla="*/ 448858 h 475687"/>
                  <a:gd name="connsiteX69" fmla="*/ 236410 w 397173"/>
                  <a:gd name="connsiteY69" fmla="*/ 447811 h 475687"/>
                  <a:gd name="connsiteX70" fmla="*/ 229105 w 397173"/>
                  <a:gd name="connsiteY70" fmla="*/ 446288 h 475687"/>
                  <a:gd name="connsiteX71" fmla="*/ 226354 w 397173"/>
                  <a:gd name="connsiteY71" fmla="*/ 454662 h 475687"/>
                  <a:gd name="connsiteX72" fmla="*/ 221421 w 397173"/>
                  <a:gd name="connsiteY72" fmla="*/ 464844 h 475687"/>
                  <a:gd name="connsiteX73" fmla="*/ 209847 w 397173"/>
                  <a:gd name="connsiteY73" fmla="*/ 468270 h 475687"/>
                  <a:gd name="connsiteX74" fmla="*/ 204534 w 397173"/>
                  <a:gd name="connsiteY74" fmla="*/ 459801 h 475687"/>
                  <a:gd name="connsiteX75" fmla="*/ 206716 w 397173"/>
                  <a:gd name="connsiteY75" fmla="*/ 447240 h 475687"/>
                  <a:gd name="connsiteX76" fmla="*/ 218100 w 397173"/>
                  <a:gd name="connsiteY76" fmla="*/ 435536 h 475687"/>
                  <a:gd name="connsiteX77" fmla="*/ 222085 w 397173"/>
                  <a:gd name="connsiteY77" fmla="*/ 415743 h 475687"/>
                  <a:gd name="connsiteX78" fmla="*/ 208519 w 397173"/>
                  <a:gd name="connsiteY78" fmla="*/ 404514 h 475687"/>
                  <a:gd name="connsiteX79" fmla="*/ 197040 w 397173"/>
                  <a:gd name="connsiteY79" fmla="*/ 397473 h 475687"/>
                  <a:gd name="connsiteX80" fmla="*/ 183948 w 397173"/>
                  <a:gd name="connsiteY80" fmla="*/ 418312 h 475687"/>
                  <a:gd name="connsiteX81" fmla="*/ 179774 w 397173"/>
                  <a:gd name="connsiteY81" fmla="*/ 428779 h 475687"/>
                  <a:gd name="connsiteX82" fmla="*/ 171615 w 397173"/>
                  <a:gd name="connsiteY82" fmla="*/ 435155 h 475687"/>
                  <a:gd name="connsiteX83" fmla="*/ 177307 w 397173"/>
                  <a:gd name="connsiteY83" fmla="*/ 443053 h 475687"/>
                  <a:gd name="connsiteX84" fmla="*/ 175600 w 397173"/>
                  <a:gd name="connsiteY84" fmla="*/ 451237 h 475687"/>
                  <a:gd name="connsiteX85" fmla="*/ 173987 w 397173"/>
                  <a:gd name="connsiteY85" fmla="*/ 468365 h 475687"/>
                  <a:gd name="connsiteX86" fmla="*/ 166398 w 397173"/>
                  <a:gd name="connsiteY86" fmla="*/ 473789 h 475687"/>
                  <a:gd name="connsiteX87" fmla="*/ 162034 w 397173"/>
                  <a:gd name="connsiteY87" fmla="*/ 465605 h 475687"/>
                  <a:gd name="connsiteX88" fmla="*/ 147614 w 397173"/>
                  <a:gd name="connsiteY88" fmla="*/ 466652 h 475687"/>
                  <a:gd name="connsiteX89" fmla="*/ 139360 w 397173"/>
                  <a:gd name="connsiteY89" fmla="*/ 472457 h 475687"/>
                  <a:gd name="connsiteX90" fmla="*/ 134332 w 397173"/>
                  <a:gd name="connsiteY90" fmla="*/ 468460 h 475687"/>
                  <a:gd name="connsiteX91" fmla="*/ 123897 w 397173"/>
                  <a:gd name="connsiteY91" fmla="*/ 472552 h 475687"/>
                  <a:gd name="connsiteX92" fmla="*/ 118110 w 397173"/>
                  <a:gd name="connsiteY92" fmla="*/ 469316 h 475687"/>
                  <a:gd name="connsiteX93" fmla="*/ 106726 w 397173"/>
                  <a:gd name="connsiteY93" fmla="*/ 471791 h 475687"/>
                  <a:gd name="connsiteX94" fmla="*/ 97903 w 397173"/>
                  <a:gd name="connsiteY94" fmla="*/ 461894 h 475687"/>
                  <a:gd name="connsiteX95" fmla="*/ 95247 w 397173"/>
                  <a:gd name="connsiteY95" fmla="*/ 454757 h 475687"/>
                  <a:gd name="connsiteX96" fmla="*/ 83673 w 397173"/>
                  <a:gd name="connsiteY96" fmla="*/ 452759 h 475687"/>
                  <a:gd name="connsiteX97" fmla="*/ 77032 w 397173"/>
                  <a:gd name="connsiteY97" fmla="*/ 442197 h 475687"/>
                  <a:gd name="connsiteX98" fmla="*/ 71909 w 397173"/>
                  <a:gd name="connsiteY98" fmla="*/ 440960 h 475687"/>
                  <a:gd name="connsiteX99" fmla="*/ 68494 w 397173"/>
                  <a:gd name="connsiteY99" fmla="*/ 436202 h 475687"/>
                  <a:gd name="connsiteX100" fmla="*/ 63561 w 397173"/>
                  <a:gd name="connsiteY100" fmla="*/ 445242 h 475687"/>
                  <a:gd name="connsiteX101" fmla="*/ 54833 w 397173"/>
                  <a:gd name="connsiteY101" fmla="*/ 451046 h 475687"/>
                  <a:gd name="connsiteX102" fmla="*/ 49331 w 397173"/>
                  <a:gd name="connsiteY102" fmla="*/ 453235 h 475687"/>
                  <a:gd name="connsiteX103" fmla="*/ 49331 w 397173"/>
                  <a:gd name="connsiteY103" fmla="*/ 453235 h 475687"/>
                  <a:gd name="connsiteX104" fmla="*/ 48477 w 397173"/>
                  <a:gd name="connsiteY104" fmla="*/ 442672 h 475687"/>
                  <a:gd name="connsiteX105" fmla="*/ 57679 w 397173"/>
                  <a:gd name="connsiteY105" fmla="*/ 433823 h 475687"/>
                  <a:gd name="connsiteX106" fmla="*/ 56446 w 397173"/>
                  <a:gd name="connsiteY106" fmla="*/ 427447 h 475687"/>
                  <a:gd name="connsiteX107" fmla="*/ 57774 w 397173"/>
                  <a:gd name="connsiteY107" fmla="*/ 424212 h 475687"/>
                  <a:gd name="connsiteX108" fmla="*/ 54454 w 397173"/>
                  <a:gd name="connsiteY108" fmla="*/ 422023 h 475687"/>
                  <a:gd name="connsiteX109" fmla="*/ 51134 w 397173"/>
                  <a:gd name="connsiteY109" fmla="*/ 410509 h 475687"/>
                  <a:gd name="connsiteX110" fmla="*/ 47813 w 397173"/>
                  <a:gd name="connsiteY110" fmla="*/ 403277 h 475687"/>
                  <a:gd name="connsiteX111" fmla="*/ 29409 w 397173"/>
                  <a:gd name="connsiteY111" fmla="*/ 409938 h 475687"/>
                  <a:gd name="connsiteX112" fmla="*/ 23907 w 397173"/>
                  <a:gd name="connsiteY112" fmla="*/ 400993 h 475687"/>
                  <a:gd name="connsiteX113" fmla="*/ 13566 w 397173"/>
                  <a:gd name="connsiteY113" fmla="*/ 395284 h 475687"/>
                  <a:gd name="connsiteX114" fmla="*/ 9582 w 397173"/>
                  <a:gd name="connsiteY114" fmla="*/ 386910 h 475687"/>
                  <a:gd name="connsiteX115" fmla="*/ 8633 w 397173"/>
                  <a:gd name="connsiteY115" fmla="*/ 377014 h 475687"/>
                  <a:gd name="connsiteX116" fmla="*/ 0 w 397173"/>
                  <a:gd name="connsiteY116" fmla="*/ 364453 h 475687"/>
                  <a:gd name="connsiteX117" fmla="*/ 0 w 397173"/>
                  <a:gd name="connsiteY117" fmla="*/ 364453 h 475687"/>
                  <a:gd name="connsiteX118" fmla="*/ 14230 w 397173"/>
                  <a:gd name="connsiteY118" fmla="*/ 352749 h 475687"/>
                  <a:gd name="connsiteX119" fmla="*/ 24760 w 397173"/>
                  <a:gd name="connsiteY119" fmla="*/ 340854 h 475687"/>
                  <a:gd name="connsiteX120" fmla="*/ 27986 w 397173"/>
                  <a:gd name="connsiteY120" fmla="*/ 332766 h 475687"/>
                  <a:gd name="connsiteX121" fmla="*/ 21630 w 397173"/>
                  <a:gd name="connsiteY121" fmla="*/ 320205 h 475687"/>
                  <a:gd name="connsiteX122" fmla="*/ 26753 w 397173"/>
                  <a:gd name="connsiteY122" fmla="*/ 300602 h 475687"/>
                  <a:gd name="connsiteX123" fmla="*/ 34247 w 397173"/>
                  <a:gd name="connsiteY123" fmla="*/ 294037 h 475687"/>
                  <a:gd name="connsiteX124" fmla="*/ 44113 w 397173"/>
                  <a:gd name="connsiteY124" fmla="*/ 289279 h 475687"/>
                  <a:gd name="connsiteX125" fmla="*/ 51608 w 397173"/>
                  <a:gd name="connsiteY125" fmla="*/ 285948 h 475687"/>
                  <a:gd name="connsiteX126" fmla="*/ 59197 w 397173"/>
                  <a:gd name="connsiteY126" fmla="*/ 277194 h 475687"/>
                  <a:gd name="connsiteX127" fmla="*/ 71056 w 397173"/>
                  <a:gd name="connsiteY127" fmla="*/ 274719 h 475687"/>
                  <a:gd name="connsiteX128" fmla="*/ 85665 w 397173"/>
                  <a:gd name="connsiteY128" fmla="*/ 258162 h 475687"/>
                  <a:gd name="connsiteX129" fmla="*/ 109098 w 397173"/>
                  <a:gd name="connsiteY129" fmla="*/ 233041 h 475687"/>
                  <a:gd name="connsiteX130" fmla="*/ 124846 w 397173"/>
                  <a:gd name="connsiteY130" fmla="*/ 216198 h 475687"/>
                  <a:gd name="connsiteX131" fmla="*/ 119059 w 397173"/>
                  <a:gd name="connsiteY131" fmla="*/ 203447 h 475687"/>
                  <a:gd name="connsiteX132" fmla="*/ 113936 w 397173"/>
                  <a:gd name="connsiteY132" fmla="*/ 187650 h 475687"/>
                  <a:gd name="connsiteX133" fmla="*/ 116592 w 397173"/>
                  <a:gd name="connsiteY133" fmla="*/ 174899 h 475687"/>
                  <a:gd name="connsiteX134" fmla="*/ 118300 w 397173"/>
                  <a:gd name="connsiteY134" fmla="*/ 165859 h 475687"/>
                  <a:gd name="connsiteX135" fmla="*/ 118300 w 397173"/>
                  <a:gd name="connsiteY135" fmla="*/ 165859 h 475687"/>
                  <a:gd name="connsiteX136" fmla="*/ 120482 w 397173"/>
                  <a:gd name="connsiteY136" fmla="*/ 155487 h 475687"/>
                  <a:gd name="connsiteX137" fmla="*/ 120671 w 397173"/>
                  <a:gd name="connsiteY137" fmla="*/ 131888 h 475687"/>
                  <a:gd name="connsiteX138" fmla="*/ 133763 w 397173"/>
                  <a:gd name="connsiteY138" fmla="*/ 115045 h 475687"/>
                  <a:gd name="connsiteX139" fmla="*/ 137842 w 397173"/>
                  <a:gd name="connsiteY139" fmla="*/ 101057 h 475687"/>
                  <a:gd name="connsiteX140" fmla="*/ 138696 w 397173"/>
                  <a:gd name="connsiteY140" fmla="*/ 86403 h 475687"/>
                  <a:gd name="connsiteX141" fmla="*/ 135566 w 397173"/>
                  <a:gd name="connsiteY141" fmla="*/ 79456 h 475687"/>
                  <a:gd name="connsiteX142" fmla="*/ 139550 w 397173"/>
                  <a:gd name="connsiteY142" fmla="*/ 71368 h 475687"/>
                  <a:gd name="connsiteX143" fmla="*/ 136894 w 397173"/>
                  <a:gd name="connsiteY143" fmla="*/ 53383 h 475687"/>
                  <a:gd name="connsiteX144" fmla="*/ 134807 w 397173"/>
                  <a:gd name="connsiteY144" fmla="*/ 41489 h 475687"/>
                  <a:gd name="connsiteX145" fmla="*/ 129399 w 397173"/>
                  <a:gd name="connsiteY145" fmla="*/ 31592 h 475687"/>
                  <a:gd name="connsiteX146" fmla="*/ 133384 w 397173"/>
                  <a:gd name="connsiteY146" fmla="*/ 8850 h 475687"/>
                  <a:gd name="connsiteX147" fmla="*/ 143724 w 397173"/>
                  <a:gd name="connsiteY147" fmla="*/ 95 h 475687"/>
                  <a:gd name="connsiteX148" fmla="*/ 143724 w 397173"/>
                  <a:gd name="connsiteY148" fmla="*/ 95 h 47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397173" h="475687">
                    <a:moveTo>
                      <a:pt x="143250" y="0"/>
                    </a:moveTo>
                    <a:cubicBezTo>
                      <a:pt x="148183" y="3711"/>
                      <a:pt x="147045" y="7898"/>
                      <a:pt x="149511" y="13322"/>
                    </a:cubicBezTo>
                    <a:cubicBezTo>
                      <a:pt x="151314" y="17414"/>
                      <a:pt x="153021" y="19222"/>
                      <a:pt x="154065" y="23694"/>
                    </a:cubicBezTo>
                    <a:cubicBezTo>
                      <a:pt x="155108" y="27976"/>
                      <a:pt x="155203" y="29784"/>
                      <a:pt x="158334" y="32734"/>
                    </a:cubicBezTo>
                    <a:cubicBezTo>
                      <a:pt x="163646" y="37682"/>
                      <a:pt x="168010" y="41489"/>
                      <a:pt x="162793" y="48530"/>
                    </a:cubicBezTo>
                    <a:cubicBezTo>
                      <a:pt x="160136" y="52146"/>
                      <a:pt x="157670" y="54620"/>
                      <a:pt x="154065" y="56904"/>
                    </a:cubicBezTo>
                    <a:cubicBezTo>
                      <a:pt x="151029" y="58902"/>
                      <a:pt x="149796" y="61472"/>
                      <a:pt x="151314" y="64993"/>
                    </a:cubicBezTo>
                    <a:cubicBezTo>
                      <a:pt x="152452" y="67752"/>
                      <a:pt x="152262" y="68133"/>
                      <a:pt x="150460" y="70797"/>
                    </a:cubicBezTo>
                    <a:cubicBezTo>
                      <a:pt x="147424" y="75174"/>
                      <a:pt x="157859" y="73557"/>
                      <a:pt x="159947" y="73937"/>
                    </a:cubicBezTo>
                    <a:cubicBezTo>
                      <a:pt x="165733" y="74984"/>
                      <a:pt x="168010" y="74508"/>
                      <a:pt x="173702" y="75936"/>
                    </a:cubicBezTo>
                    <a:lnTo>
                      <a:pt x="173702" y="75936"/>
                    </a:lnTo>
                    <a:cubicBezTo>
                      <a:pt x="175695" y="79361"/>
                      <a:pt x="187173" y="80693"/>
                      <a:pt x="187173" y="84500"/>
                    </a:cubicBezTo>
                    <a:lnTo>
                      <a:pt x="200455" y="103817"/>
                    </a:lnTo>
                    <a:cubicBezTo>
                      <a:pt x="202352" y="106671"/>
                      <a:pt x="207949" y="112857"/>
                      <a:pt x="212124" y="111715"/>
                    </a:cubicBezTo>
                    <a:cubicBezTo>
                      <a:pt x="214116" y="111239"/>
                      <a:pt x="217721" y="108860"/>
                      <a:pt x="219049" y="108765"/>
                    </a:cubicBezTo>
                    <a:cubicBezTo>
                      <a:pt x="222274" y="108575"/>
                      <a:pt x="222654" y="110763"/>
                      <a:pt x="224456" y="111239"/>
                    </a:cubicBezTo>
                    <a:cubicBezTo>
                      <a:pt x="224456" y="111715"/>
                      <a:pt x="224836" y="111810"/>
                      <a:pt x="224931" y="112191"/>
                    </a:cubicBezTo>
                    <a:cubicBezTo>
                      <a:pt x="225120" y="112191"/>
                      <a:pt x="225310" y="112571"/>
                      <a:pt x="225405" y="112857"/>
                    </a:cubicBezTo>
                    <a:cubicBezTo>
                      <a:pt x="228820" y="113713"/>
                      <a:pt x="245232" y="121516"/>
                      <a:pt x="245232" y="113713"/>
                    </a:cubicBezTo>
                    <a:cubicBezTo>
                      <a:pt x="245232" y="110668"/>
                      <a:pt x="241153" y="103531"/>
                      <a:pt x="247699" y="101533"/>
                    </a:cubicBezTo>
                    <a:cubicBezTo>
                      <a:pt x="253012" y="99915"/>
                      <a:pt x="257945" y="101343"/>
                      <a:pt x="263257" y="101343"/>
                    </a:cubicBezTo>
                    <a:cubicBezTo>
                      <a:pt x="264965" y="102199"/>
                      <a:pt x="269613" y="102865"/>
                      <a:pt x="271606" y="103341"/>
                    </a:cubicBezTo>
                    <a:cubicBezTo>
                      <a:pt x="274831" y="104102"/>
                      <a:pt x="276159" y="98869"/>
                      <a:pt x="280144" y="102865"/>
                    </a:cubicBezTo>
                    <a:cubicBezTo>
                      <a:pt x="282041" y="104768"/>
                      <a:pt x="287164" y="103341"/>
                      <a:pt x="288018" y="100677"/>
                    </a:cubicBezTo>
                    <a:cubicBezTo>
                      <a:pt x="290579" y="100677"/>
                      <a:pt x="293330" y="101533"/>
                      <a:pt x="296271" y="101533"/>
                    </a:cubicBezTo>
                    <a:cubicBezTo>
                      <a:pt x="300350" y="101533"/>
                      <a:pt x="298927" y="108479"/>
                      <a:pt x="298927" y="112381"/>
                    </a:cubicBezTo>
                    <a:cubicBezTo>
                      <a:pt x="298927" y="121706"/>
                      <a:pt x="306327" y="117234"/>
                      <a:pt x="307465" y="121992"/>
                    </a:cubicBezTo>
                    <a:cubicBezTo>
                      <a:pt x="307845" y="122087"/>
                      <a:pt x="308604" y="125037"/>
                      <a:pt x="309078" y="125798"/>
                    </a:cubicBezTo>
                    <a:cubicBezTo>
                      <a:pt x="311070" y="128558"/>
                      <a:pt x="314675" y="128082"/>
                      <a:pt x="314675" y="132364"/>
                    </a:cubicBezTo>
                    <a:cubicBezTo>
                      <a:pt x="314675" y="139406"/>
                      <a:pt x="317142" y="141975"/>
                      <a:pt x="322265" y="146733"/>
                    </a:cubicBezTo>
                    <a:cubicBezTo>
                      <a:pt x="327672" y="151776"/>
                      <a:pt x="328147" y="154250"/>
                      <a:pt x="328147" y="161958"/>
                    </a:cubicBezTo>
                    <a:cubicBezTo>
                      <a:pt x="327293" y="162719"/>
                      <a:pt x="322834" y="166811"/>
                      <a:pt x="321885" y="167096"/>
                    </a:cubicBezTo>
                    <a:cubicBezTo>
                      <a:pt x="320747" y="173091"/>
                      <a:pt x="331562" y="187079"/>
                      <a:pt x="323878" y="190505"/>
                    </a:cubicBezTo>
                    <a:cubicBezTo>
                      <a:pt x="323119" y="195929"/>
                      <a:pt x="330423" y="209727"/>
                      <a:pt x="335736" y="211820"/>
                    </a:cubicBezTo>
                    <a:cubicBezTo>
                      <a:pt x="339341" y="213248"/>
                      <a:pt x="339815" y="209822"/>
                      <a:pt x="342661" y="212962"/>
                    </a:cubicBezTo>
                    <a:cubicBezTo>
                      <a:pt x="348164" y="219052"/>
                      <a:pt x="343231" y="224476"/>
                      <a:pt x="353286" y="221717"/>
                    </a:cubicBezTo>
                    <a:cubicBezTo>
                      <a:pt x="358409" y="220385"/>
                      <a:pt x="361350" y="223715"/>
                      <a:pt x="366094" y="223715"/>
                    </a:cubicBezTo>
                    <a:cubicBezTo>
                      <a:pt x="374252" y="223715"/>
                      <a:pt x="378426" y="220575"/>
                      <a:pt x="382031" y="229139"/>
                    </a:cubicBezTo>
                    <a:cubicBezTo>
                      <a:pt x="383739" y="233136"/>
                      <a:pt x="382695" y="243032"/>
                      <a:pt x="390759" y="243032"/>
                    </a:cubicBezTo>
                    <a:lnTo>
                      <a:pt x="390759" y="243032"/>
                    </a:lnTo>
                    <a:cubicBezTo>
                      <a:pt x="390949" y="244650"/>
                      <a:pt x="391708" y="247029"/>
                      <a:pt x="392941" y="248361"/>
                    </a:cubicBezTo>
                    <a:cubicBezTo>
                      <a:pt x="394079" y="249503"/>
                      <a:pt x="395882" y="250740"/>
                      <a:pt x="396546" y="252167"/>
                    </a:cubicBezTo>
                    <a:cubicBezTo>
                      <a:pt x="398918" y="256925"/>
                      <a:pt x="393890" y="258543"/>
                      <a:pt x="392656" y="262539"/>
                    </a:cubicBezTo>
                    <a:cubicBezTo>
                      <a:pt x="392277" y="263872"/>
                      <a:pt x="393321" y="265204"/>
                      <a:pt x="393605" y="266536"/>
                    </a:cubicBezTo>
                    <a:cubicBezTo>
                      <a:pt x="395597" y="275386"/>
                      <a:pt x="395977" y="287946"/>
                      <a:pt x="389810" y="294893"/>
                    </a:cubicBezTo>
                    <a:cubicBezTo>
                      <a:pt x="382411" y="303362"/>
                      <a:pt x="383454" y="306121"/>
                      <a:pt x="384972" y="316398"/>
                    </a:cubicBezTo>
                    <a:cubicBezTo>
                      <a:pt x="386300" y="325153"/>
                      <a:pt x="381083" y="324011"/>
                      <a:pt x="374821" y="326676"/>
                    </a:cubicBezTo>
                    <a:cubicBezTo>
                      <a:pt x="368086" y="329435"/>
                      <a:pt x="365524" y="339236"/>
                      <a:pt x="359453" y="326961"/>
                    </a:cubicBezTo>
                    <a:cubicBezTo>
                      <a:pt x="357366" y="322679"/>
                      <a:pt x="353002" y="319539"/>
                      <a:pt x="349492" y="316208"/>
                    </a:cubicBezTo>
                    <a:cubicBezTo>
                      <a:pt x="346077" y="312973"/>
                      <a:pt x="343800" y="304218"/>
                      <a:pt x="338487" y="304884"/>
                    </a:cubicBezTo>
                    <a:cubicBezTo>
                      <a:pt x="322170" y="306978"/>
                      <a:pt x="347879" y="322489"/>
                      <a:pt x="346646" y="329245"/>
                    </a:cubicBezTo>
                    <a:cubicBezTo>
                      <a:pt x="345792" y="333527"/>
                      <a:pt x="346456" y="332766"/>
                      <a:pt x="348353" y="336857"/>
                    </a:cubicBezTo>
                    <a:cubicBezTo>
                      <a:pt x="349681" y="343328"/>
                      <a:pt x="350156" y="347610"/>
                      <a:pt x="344084" y="351987"/>
                    </a:cubicBezTo>
                    <a:cubicBezTo>
                      <a:pt x="340290" y="354652"/>
                      <a:pt x="340005" y="361503"/>
                      <a:pt x="342946" y="365024"/>
                    </a:cubicBezTo>
                    <a:cubicBezTo>
                      <a:pt x="343705" y="365975"/>
                      <a:pt x="345982" y="371209"/>
                      <a:pt x="345128" y="372161"/>
                    </a:cubicBezTo>
                    <a:cubicBezTo>
                      <a:pt x="343231" y="374349"/>
                      <a:pt x="338202" y="373778"/>
                      <a:pt x="335451" y="375396"/>
                    </a:cubicBezTo>
                    <a:cubicBezTo>
                      <a:pt x="329380" y="379107"/>
                      <a:pt x="331751" y="385483"/>
                      <a:pt x="328147" y="388052"/>
                    </a:cubicBezTo>
                    <a:lnTo>
                      <a:pt x="319229" y="394237"/>
                    </a:lnTo>
                    <a:cubicBezTo>
                      <a:pt x="317427" y="395474"/>
                      <a:pt x="313252" y="394428"/>
                      <a:pt x="312968" y="397282"/>
                    </a:cubicBezTo>
                    <a:cubicBezTo>
                      <a:pt x="312683" y="401374"/>
                      <a:pt x="306991" y="401564"/>
                      <a:pt x="304714" y="403753"/>
                    </a:cubicBezTo>
                    <a:cubicBezTo>
                      <a:pt x="303386" y="404990"/>
                      <a:pt x="304619" y="407464"/>
                      <a:pt x="303481" y="409272"/>
                    </a:cubicBezTo>
                    <a:cubicBezTo>
                      <a:pt x="301679" y="412222"/>
                      <a:pt x="295322" y="425544"/>
                      <a:pt x="292761" y="424117"/>
                    </a:cubicBezTo>
                    <a:cubicBezTo>
                      <a:pt x="290959" y="423165"/>
                      <a:pt x="291717" y="416694"/>
                      <a:pt x="290579" y="414411"/>
                    </a:cubicBezTo>
                    <a:cubicBezTo>
                      <a:pt x="288018" y="409462"/>
                      <a:pt x="284413" y="416504"/>
                      <a:pt x="283085" y="418978"/>
                    </a:cubicBezTo>
                    <a:cubicBezTo>
                      <a:pt x="280049" y="424688"/>
                      <a:pt x="277867" y="427638"/>
                      <a:pt x="270752" y="425449"/>
                    </a:cubicBezTo>
                    <a:cubicBezTo>
                      <a:pt x="265060" y="423641"/>
                      <a:pt x="265155" y="424688"/>
                      <a:pt x="263162" y="419169"/>
                    </a:cubicBezTo>
                    <a:cubicBezTo>
                      <a:pt x="260696" y="412603"/>
                      <a:pt x="251494" y="425068"/>
                      <a:pt x="249881" y="426781"/>
                    </a:cubicBezTo>
                    <a:cubicBezTo>
                      <a:pt x="247509" y="440864"/>
                      <a:pt x="269518" y="445908"/>
                      <a:pt x="248932" y="452854"/>
                    </a:cubicBezTo>
                    <a:cubicBezTo>
                      <a:pt x="241248" y="455424"/>
                      <a:pt x="245612" y="452854"/>
                      <a:pt x="242861" y="448858"/>
                    </a:cubicBezTo>
                    <a:cubicBezTo>
                      <a:pt x="242007" y="447621"/>
                      <a:pt x="237738" y="447811"/>
                      <a:pt x="236410" y="447811"/>
                    </a:cubicBezTo>
                    <a:cubicBezTo>
                      <a:pt x="235461" y="447811"/>
                      <a:pt x="229390" y="446098"/>
                      <a:pt x="229105" y="446288"/>
                    </a:cubicBezTo>
                    <a:cubicBezTo>
                      <a:pt x="227587" y="447145"/>
                      <a:pt x="226733" y="452759"/>
                      <a:pt x="226354" y="454662"/>
                    </a:cubicBezTo>
                    <a:cubicBezTo>
                      <a:pt x="225690" y="457993"/>
                      <a:pt x="223697" y="462370"/>
                      <a:pt x="221421" y="464844"/>
                    </a:cubicBezTo>
                    <a:cubicBezTo>
                      <a:pt x="218005" y="468460"/>
                      <a:pt x="214400" y="467604"/>
                      <a:pt x="209847" y="468270"/>
                    </a:cubicBezTo>
                    <a:cubicBezTo>
                      <a:pt x="204724" y="468936"/>
                      <a:pt x="204914" y="463131"/>
                      <a:pt x="204534" y="459801"/>
                    </a:cubicBezTo>
                    <a:cubicBezTo>
                      <a:pt x="204250" y="457041"/>
                      <a:pt x="202542" y="447811"/>
                      <a:pt x="206716" y="447240"/>
                    </a:cubicBezTo>
                    <a:cubicBezTo>
                      <a:pt x="216203" y="446003"/>
                      <a:pt x="216867" y="444766"/>
                      <a:pt x="218100" y="435536"/>
                    </a:cubicBezTo>
                    <a:cubicBezTo>
                      <a:pt x="219428" y="430302"/>
                      <a:pt x="225405" y="421262"/>
                      <a:pt x="222085" y="415743"/>
                    </a:cubicBezTo>
                    <a:cubicBezTo>
                      <a:pt x="219808" y="411841"/>
                      <a:pt x="213167" y="404705"/>
                      <a:pt x="208519" y="404514"/>
                    </a:cubicBezTo>
                    <a:cubicBezTo>
                      <a:pt x="204724" y="404419"/>
                      <a:pt x="199127" y="396997"/>
                      <a:pt x="197040" y="397473"/>
                    </a:cubicBezTo>
                    <a:cubicBezTo>
                      <a:pt x="195332" y="404324"/>
                      <a:pt x="187079" y="411556"/>
                      <a:pt x="183948" y="418312"/>
                    </a:cubicBezTo>
                    <a:cubicBezTo>
                      <a:pt x="182146" y="421738"/>
                      <a:pt x="181766" y="425449"/>
                      <a:pt x="179774" y="428779"/>
                    </a:cubicBezTo>
                    <a:cubicBezTo>
                      <a:pt x="177877" y="432015"/>
                      <a:pt x="174272" y="432966"/>
                      <a:pt x="171615" y="435155"/>
                    </a:cubicBezTo>
                    <a:cubicBezTo>
                      <a:pt x="171236" y="438200"/>
                      <a:pt x="175789" y="440484"/>
                      <a:pt x="177307" y="443053"/>
                    </a:cubicBezTo>
                    <a:cubicBezTo>
                      <a:pt x="178825" y="445527"/>
                      <a:pt x="176928" y="449048"/>
                      <a:pt x="175600" y="451237"/>
                    </a:cubicBezTo>
                    <a:cubicBezTo>
                      <a:pt x="171805" y="457422"/>
                      <a:pt x="173987" y="461609"/>
                      <a:pt x="173987" y="468365"/>
                    </a:cubicBezTo>
                    <a:cubicBezTo>
                      <a:pt x="173987" y="470458"/>
                      <a:pt x="168485" y="474550"/>
                      <a:pt x="166398" y="473789"/>
                    </a:cubicBezTo>
                    <a:lnTo>
                      <a:pt x="162034" y="465605"/>
                    </a:lnTo>
                    <a:cubicBezTo>
                      <a:pt x="157385" y="463988"/>
                      <a:pt x="151978" y="464273"/>
                      <a:pt x="147614" y="466652"/>
                    </a:cubicBezTo>
                    <a:cubicBezTo>
                      <a:pt x="146001" y="467984"/>
                      <a:pt x="141352" y="472457"/>
                      <a:pt x="139360" y="472457"/>
                    </a:cubicBezTo>
                    <a:cubicBezTo>
                      <a:pt x="135755" y="472457"/>
                      <a:pt x="136135" y="468555"/>
                      <a:pt x="134332" y="468460"/>
                    </a:cubicBezTo>
                    <a:cubicBezTo>
                      <a:pt x="132720" y="468460"/>
                      <a:pt x="123612" y="481497"/>
                      <a:pt x="123897" y="472552"/>
                    </a:cubicBezTo>
                    <a:cubicBezTo>
                      <a:pt x="123992" y="469031"/>
                      <a:pt x="121051" y="469221"/>
                      <a:pt x="118110" y="469316"/>
                    </a:cubicBezTo>
                    <a:cubicBezTo>
                      <a:pt x="112513" y="469507"/>
                      <a:pt x="111659" y="468175"/>
                      <a:pt x="106726" y="471791"/>
                    </a:cubicBezTo>
                    <a:cubicBezTo>
                      <a:pt x="103595" y="474074"/>
                      <a:pt x="98662" y="464368"/>
                      <a:pt x="97903" y="461894"/>
                    </a:cubicBezTo>
                    <a:cubicBezTo>
                      <a:pt x="97334" y="460086"/>
                      <a:pt x="96765" y="455424"/>
                      <a:pt x="95247" y="454757"/>
                    </a:cubicBezTo>
                    <a:cubicBezTo>
                      <a:pt x="91832" y="453235"/>
                      <a:pt x="86140" y="455519"/>
                      <a:pt x="83673" y="452759"/>
                    </a:cubicBezTo>
                    <a:cubicBezTo>
                      <a:pt x="81965" y="449619"/>
                      <a:pt x="81776" y="441530"/>
                      <a:pt x="77032" y="442197"/>
                    </a:cubicBezTo>
                    <a:cubicBezTo>
                      <a:pt x="74471" y="442577"/>
                      <a:pt x="74186" y="442292"/>
                      <a:pt x="71909" y="440960"/>
                    </a:cubicBezTo>
                    <a:cubicBezTo>
                      <a:pt x="69538" y="439532"/>
                      <a:pt x="69917" y="437629"/>
                      <a:pt x="68494" y="436202"/>
                    </a:cubicBezTo>
                    <a:cubicBezTo>
                      <a:pt x="66407" y="437153"/>
                      <a:pt x="63656" y="442958"/>
                      <a:pt x="63561" y="445242"/>
                    </a:cubicBezTo>
                    <a:cubicBezTo>
                      <a:pt x="63371" y="449809"/>
                      <a:pt x="58438" y="450571"/>
                      <a:pt x="54833" y="451046"/>
                    </a:cubicBezTo>
                    <a:cubicBezTo>
                      <a:pt x="52746" y="451332"/>
                      <a:pt x="50944" y="453235"/>
                      <a:pt x="49331" y="453235"/>
                    </a:cubicBezTo>
                    <a:lnTo>
                      <a:pt x="49331" y="453235"/>
                    </a:lnTo>
                    <a:cubicBezTo>
                      <a:pt x="48667" y="450475"/>
                      <a:pt x="46106" y="444385"/>
                      <a:pt x="48477" y="442672"/>
                    </a:cubicBezTo>
                    <a:cubicBezTo>
                      <a:pt x="52177" y="440103"/>
                      <a:pt x="55592" y="437819"/>
                      <a:pt x="57679" y="433823"/>
                    </a:cubicBezTo>
                    <a:cubicBezTo>
                      <a:pt x="58438" y="432300"/>
                      <a:pt x="56446" y="429160"/>
                      <a:pt x="56446" y="427447"/>
                    </a:cubicBezTo>
                    <a:cubicBezTo>
                      <a:pt x="56446" y="426020"/>
                      <a:pt x="57964" y="425354"/>
                      <a:pt x="57774" y="424212"/>
                    </a:cubicBezTo>
                    <a:cubicBezTo>
                      <a:pt x="57490" y="422689"/>
                      <a:pt x="55497" y="422689"/>
                      <a:pt x="54454" y="422023"/>
                    </a:cubicBezTo>
                    <a:cubicBezTo>
                      <a:pt x="51418" y="417075"/>
                      <a:pt x="49141" y="416694"/>
                      <a:pt x="51134" y="410509"/>
                    </a:cubicBezTo>
                    <a:cubicBezTo>
                      <a:pt x="53031" y="404705"/>
                      <a:pt x="51418" y="406608"/>
                      <a:pt x="47813" y="403277"/>
                    </a:cubicBezTo>
                    <a:cubicBezTo>
                      <a:pt x="43449" y="399185"/>
                      <a:pt x="32919" y="407179"/>
                      <a:pt x="29409" y="409938"/>
                    </a:cubicBezTo>
                    <a:cubicBezTo>
                      <a:pt x="24950" y="413554"/>
                      <a:pt x="25235" y="401945"/>
                      <a:pt x="23907" y="400993"/>
                    </a:cubicBezTo>
                    <a:cubicBezTo>
                      <a:pt x="18404" y="396902"/>
                      <a:pt x="13851" y="404705"/>
                      <a:pt x="13566" y="395284"/>
                    </a:cubicBezTo>
                    <a:cubicBezTo>
                      <a:pt x="13376" y="390907"/>
                      <a:pt x="12712" y="389860"/>
                      <a:pt x="9582" y="386910"/>
                    </a:cubicBezTo>
                    <a:cubicBezTo>
                      <a:pt x="7115" y="384626"/>
                      <a:pt x="12428" y="378441"/>
                      <a:pt x="8633" y="377014"/>
                    </a:cubicBezTo>
                    <a:cubicBezTo>
                      <a:pt x="285" y="373778"/>
                      <a:pt x="2656" y="371495"/>
                      <a:pt x="0" y="364453"/>
                    </a:cubicBezTo>
                    <a:lnTo>
                      <a:pt x="0" y="364453"/>
                    </a:lnTo>
                    <a:cubicBezTo>
                      <a:pt x="3700" y="359219"/>
                      <a:pt x="11953" y="360076"/>
                      <a:pt x="14230" y="352749"/>
                    </a:cubicBezTo>
                    <a:cubicBezTo>
                      <a:pt x="16507" y="345231"/>
                      <a:pt x="14325" y="338665"/>
                      <a:pt x="24760" y="340854"/>
                    </a:cubicBezTo>
                    <a:cubicBezTo>
                      <a:pt x="29883" y="341901"/>
                      <a:pt x="29314" y="335811"/>
                      <a:pt x="27986" y="332766"/>
                    </a:cubicBezTo>
                    <a:cubicBezTo>
                      <a:pt x="25899" y="328198"/>
                      <a:pt x="23243" y="325248"/>
                      <a:pt x="21630" y="320205"/>
                    </a:cubicBezTo>
                    <a:cubicBezTo>
                      <a:pt x="19068" y="312021"/>
                      <a:pt x="22673" y="306978"/>
                      <a:pt x="26753" y="300602"/>
                    </a:cubicBezTo>
                    <a:cubicBezTo>
                      <a:pt x="28270" y="299270"/>
                      <a:pt x="31686" y="292324"/>
                      <a:pt x="34247" y="294037"/>
                    </a:cubicBezTo>
                    <a:cubicBezTo>
                      <a:pt x="39275" y="297652"/>
                      <a:pt x="39655" y="290040"/>
                      <a:pt x="44113" y="289279"/>
                    </a:cubicBezTo>
                    <a:cubicBezTo>
                      <a:pt x="47813" y="288613"/>
                      <a:pt x="48952" y="289088"/>
                      <a:pt x="51608" y="285948"/>
                    </a:cubicBezTo>
                    <a:cubicBezTo>
                      <a:pt x="54169" y="282808"/>
                      <a:pt x="56162" y="279953"/>
                      <a:pt x="59197" y="277194"/>
                    </a:cubicBezTo>
                    <a:cubicBezTo>
                      <a:pt x="62897" y="273768"/>
                      <a:pt x="66597" y="278050"/>
                      <a:pt x="71056" y="274719"/>
                    </a:cubicBezTo>
                    <a:cubicBezTo>
                      <a:pt x="77127" y="270057"/>
                      <a:pt x="80922" y="263681"/>
                      <a:pt x="85665" y="258162"/>
                    </a:cubicBezTo>
                    <a:cubicBezTo>
                      <a:pt x="91737" y="250169"/>
                      <a:pt x="99895" y="237894"/>
                      <a:pt x="109098" y="233041"/>
                    </a:cubicBezTo>
                    <a:cubicBezTo>
                      <a:pt x="115169" y="229805"/>
                      <a:pt x="124846" y="224096"/>
                      <a:pt x="124846" y="216198"/>
                    </a:cubicBezTo>
                    <a:cubicBezTo>
                      <a:pt x="124846" y="211345"/>
                      <a:pt x="122664" y="206682"/>
                      <a:pt x="119059" y="203447"/>
                    </a:cubicBezTo>
                    <a:cubicBezTo>
                      <a:pt x="117446" y="198118"/>
                      <a:pt x="114410" y="193265"/>
                      <a:pt x="113936" y="187650"/>
                    </a:cubicBezTo>
                    <a:cubicBezTo>
                      <a:pt x="113556" y="182893"/>
                      <a:pt x="117351" y="179848"/>
                      <a:pt x="116592" y="174899"/>
                    </a:cubicBezTo>
                    <a:cubicBezTo>
                      <a:pt x="116213" y="172806"/>
                      <a:pt x="117446" y="167382"/>
                      <a:pt x="118300" y="165859"/>
                    </a:cubicBezTo>
                    <a:lnTo>
                      <a:pt x="118300" y="165859"/>
                    </a:lnTo>
                    <a:lnTo>
                      <a:pt x="120482" y="155487"/>
                    </a:lnTo>
                    <a:cubicBezTo>
                      <a:pt x="122758" y="146162"/>
                      <a:pt x="124276" y="141309"/>
                      <a:pt x="120671" y="131888"/>
                    </a:cubicBezTo>
                    <a:cubicBezTo>
                      <a:pt x="115454" y="118186"/>
                      <a:pt x="129494" y="123705"/>
                      <a:pt x="133763" y="115045"/>
                    </a:cubicBezTo>
                    <a:cubicBezTo>
                      <a:pt x="135850" y="110858"/>
                      <a:pt x="134901" y="104768"/>
                      <a:pt x="137842" y="101057"/>
                    </a:cubicBezTo>
                    <a:cubicBezTo>
                      <a:pt x="142396" y="95253"/>
                      <a:pt x="135281" y="89733"/>
                      <a:pt x="138696" y="86403"/>
                    </a:cubicBezTo>
                    <a:cubicBezTo>
                      <a:pt x="140309" y="84785"/>
                      <a:pt x="135566" y="81264"/>
                      <a:pt x="135566" y="79456"/>
                    </a:cubicBezTo>
                    <a:cubicBezTo>
                      <a:pt x="135566" y="74699"/>
                      <a:pt x="139550" y="76031"/>
                      <a:pt x="139550" y="71368"/>
                    </a:cubicBezTo>
                    <a:cubicBezTo>
                      <a:pt x="139550" y="65373"/>
                      <a:pt x="136419" y="59473"/>
                      <a:pt x="136894" y="53383"/>
                    </a:cubicBezTo>
                    <a:cubicBezTo>
                      <a:pt x="135186" y="50433"/>
                      <a:pt x="135850" y="45009"/>
                      <a:pt x="134807" y="41489"/>
                    </a:cubicBezTo>
                    <a:cubicBezTo>
                      <a:pt x="133668" y="37778"/>
                      <a:pt x="131202" y="35018"/>
                      <a:pt x="129399" y="31592"/>
                    </a:cubicBezTo>
                    <a:cubicBezTo>
                      <a:pt x="126174" y="25502"/>
                      <a:pt x="129589" y="14083"/>
                      <a:pt x="133384" y="8850"/>
                    </a:cubicBezTo>
                    <a:cubicBezTo>
                      <a:pt x="137083" y="3711"/>
                      <a:pt x="138506" y="2950"/>
                      <a:pt x="143724" y="95"/>
                    </a:cubicBezTo>
                    <a:lnTo>
                      <a:pt x="143724" y="95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A708CEBC-0FA4-2686-CFA8-2D5D9731A5B2}"/>
                  </a:ext>
                </a:extLst>
              </p:cNvPr>
              <p:cNvSpPr/>
              <p:nvPr/>
            </p:nvSpPr>
            <p:spPr>
              <a:xfrm>
                <a:off x="5761022" y="2865935"/>
                <a:ext cx="521865" cy="466314"/>
              </a:xfrm>
              <a:custGeom>
                <a:avLst/>
                <a:gdLst>
                  <a:gd name="connsiteX0" fmla="*/ 416279 w 521865"/>
                  <a:gd name="connsiteY0" fmla="*/ 30278 h 466314"/>
                  <a:gd name="connsiteX1" fmla="*/ 421970 w 521865"/>
                  <a:gd name="connsiteY1" fmla="*/ 23522 h 466314"/>
                  <a:gd name="connsiteX2" fmla="*/ 440280 w 521865"/>
                  <a:gd name="connsiteY2" fmla="*/ 33132 h 466314"/>
                  <a:gd name="connsiteX3" fmla="*/ 448628 w 521865"/>
                  <a:gd name="connsiteY3" fmla="*/ 29516 h 466314"/>
                  <a:gd name="connsiteX4" fmla="*/ 456692 w 521865"/>
                  <a:gd name="connsiteY4" fmla="*/ 16480 h 466314"/>
                  <a:gd name="connsiteX5" fmla="*/ 461815 w 521865"/>
                  <a:gd name="connsiteY5" fmla="*/ 6869 h 466314"/>
                  <a:gd name="connsiteX6" fmla="*/ 469689 w 521865"/>
                  <a:gd name="connsiteY6" fmla="*/ 13815 h 466314"/>
                  <a:gd name="connsiteX7" fmla="*/ 477847 w 521865"/>
                  <a:gd name="connsiteY7" fmla="*/ 1445 h 466314"/>
                  <a:gd name="connsiteX8" fmla="*/ 484204 w 521865"/>
                  <a:gd name="connsiteY8" fmla="*/ 779 h 466314"/>
                  <a:gd name="connsiteX9" fmla="*/ 484868 w 521865"/>
                  <a:gd name="connsiteY9" fmla="*/ 4109 h 466314"/>
                  <a:gd name="connsiteX10" fmla="*/ 491414 w 521865"/>
                  <a:gd name="connsiteY10" fmla="*/ 3824 h 466314"/>
                  <a:gd name="connsiteX11" fmla="*/ 504505 w 521865"/>
                  <a:gd name="connsiteY11" fmla="*/ 1445 h 466314"/>
                  <a:gd name="connsiteX12" fmla="*/ 504505 w 521865"/>
                  <a:gd name="connsiteY12" fmla="*/ 1445 h 466314"/>
                  <a:gd name="connsiteX13" fmla="*/ 521866 w 521865"/>
                  <a:gd name="connsiteY13" fmla="*/ 6679 h 466314"/>
                  <a:gd name="connsiteX14" fmla="*/ 521866 w 521865"/>
                  <a:gd name="connsiteY14" fmla="*/ 6679 h 466314"/>
                  <a:gd name="connsiteX15" fmla="*/ 507541 w 521865"/>
                  <a:gd name="connsiteY15" fmla="*/ 44171 h 466314"/>
                  <a:gd name="connsiteX16" fmla="*/ 504221 w 521865"/>
                  <a:gd name="connsiteY16" fmla="*/ 55494 h 466314"/>
                  <a:gd name="connsiteX17" fmla="*/ 495967 w 521865"/>
                  <a:gd name="connsiteY17" fmla="*/ 58064 h 466314"/>
                  <a:gd name="connsiteX18" fmla="*/ 497485 w 521865"/>
                  <a:gd name="connsiteY18" fmla="*/ 76429 h 466314"/>
                  <a:gd name="connsiteX19" fmla="*/ 492931 w 521865"/>
                  <a:gd name="connsiteY19" fmla="*/ 87467 h 466314"/>
                  <a:gd name="connsiteX20" fmla="*/ 491224 w 521865"/>
                  <a:gd name="connsiteY20" fmla="*/ 98315 h 466314"/>
                  <a:gd name="connsiteX21" fmla="*/ 488283 w 521865"/>
                  <a:gd name="connsiteY21" fmla="*/ 105833 h 466314"/>
                  <a:gd name="connsiteX22" fmla="*/ 480599 w 521865"/>
                  <a:gd name="connsiteY22" fmla="*/ 111162 h 466314"/>
                  <a:gd name="connsiteX23" fmla="*/ 472725 w 521865"/>
                  <a:gd name="connsiteY23" fmla="*/ 117061 h 466314"/>
                  <a:gd name="connsiteX24" fmla="*/ 465799 w 521865"/>
                  <a:gd name="connsiteY24" fmla="*/ 120868 h 466314"/>
                  <a:gd name="connsiteX25" fmla="*/ 459538 w 521865"/>
                  <a:gd name="connsiteY25" fmla="*/ 124293 h 466314"/>
                  <a:gd name="connsiteX26" fmla="*/ 460107 w 521865"/>
                  <a:gd name="connsiteY26" fmla="*/ 129908 h 466314"/>
                  <a:gd name="connsiteX27" fmla="*/ 457546 w 521865"/>
                  <a:gd name="connsiteY27" fmla="*/ 132477 h 466314"/>
                  <a:gd name="connsiteX28" fmla="*/ 452138 w 521865"/>
                  <a:gd name="connsiteY28" fmla="*/ 140185 h 466314"/>
                  <a:gd name="connsiteX29" fmla="*/ 446162 w 521865"/>
                  <a:gd name="connsiteY29" fmla="*/ 137996 h 466314"/>
                  <a:gd name="connsiteX30" fmla="*/ 444169 w 521865"/>
                  <a:gd name="connsiteY30" fmla="*/ 142659 h 466314"/>
                  <a:gd name="connsiteX31" fmla="*/ 440375 w 521865"/>
                  <a:gd name="connsiteY31" fmla="*/ 148273 h 466314"/>
                  <a:gd name="connsiteX32" fmla="*/ 440375 w 521865"/>
                  <a:gd name="connsiteY32" fmla="*/ 148273 h 466314"/>
                  <a:gd name="connsiteX33" fmla="*/ 438288 w 521865"/>
                  <a:gd name="connsiteY33" fmla="*/ 157884 h 466314"/>
                  <a:gd name="connsiteX34" fmla="*/ 440280 w 521865"/>
                  <a:gd name="connsiteY34" fmla="*/ 162927 h 466314"/>
                  <a:gd name="connsiteX35" fmla="*/ 441229 w 521865"/>
                  <a:gd name="connsiteY35" fmla="*/ 174346 h 466314"/>
                  <a:gd name="connsiteX36" fmla="*/ 441229 w 521865"/>
                  <a:gd name="connsiteY36" fmla="*/ 181102 h 466314"/>
                  <a:gd name="connsiteX37" fmla="*/ 446921 w 521865"/>
                  <a:gd name="connsiteY37" fmla="*/ 206890 h 466314"/>
                  <a:gd name="connsiteX38" fmla="*/ 449008 w 521865"/>
                  <a:gd name="connsiteY38" fmla="*/ 230013 h 466314"/>
                  <a:gd name="connsiteX39" fmla="*/ 442652 w 521865"/>
                  <a:gd name="connsiteY39" fmla="*/ 240766 h 466314"/>
                  <a:gd name="connsiteX40" fmla="*/ 448059 w 521865"/>
                  <a:gd name="connsiteY40" fmla="*/ 244572 h 466314"/>
                  <a:gd name="connsiteX41" fmla="*/ 461435 w 521865"/>
                  <a:gd name="connsiteY41" fmla="*/ 244858 h 466314"/>
                  <a:gd name="connsiteX42" fmla="*/ 463997 w 521865"/>
                  <a:gd name="connsiteY42" fmla="*/ 254088 h 466314"/>
                  <a:gd name="connsiteX43" fmla="*/ 455743 w 521865"/>
                  <a:gd name="connsiteY43" fmla="*/ 265983 h 466314"/>
                  <a:gd name="connsiteX44" fmla="*/ 461720 w 521865"/>
                  <a:gd name="connsiteY44" fmla="*/ 273786 h 466314"/>
                  <a:gd name="connsiteX45" fmla="*/ 456787 w 521865"/>
                  <a:gd name="connsiteY45" fmla="*/ 285300 h 466314"/>
                  <a:gd name="connsiteX46" fmla="*/ 454984 w 521865"/>
                  <a:gd name="connsiteY46" fmla="*/ 292532 h 466314"/>
                  <a:gd name="connsiteX47" fmla="*/ 447490 w 521865"/>
                  <a:gd name="connsiteY47" fmla="*/ 301191 h 466314"/>
                  <a:gd name="connsiteX48" fmla="*/ 437624 w 521865"/>
                  <a:gd name="connsiteY48" fmla="*/ 289772 h 466314"/>
                  <a:gd name="connsiteX49" fmla="*/ 423868 w 521865"/>
                  <a:gd name="connsiteY49" fmla="*/ 301857 h 466314"/>
                  <a:gd name="connsiteX50" fmla="*/ 416089 w 521865"/>
                  <a:gd name="connsiteY50" fmla="*/ 315465 h 466314"/>
                  <a:gd name="connsiteX51" fmla="*/ 400530 w 521865"/>
                  <a:gd name="connsiteY51" fmla="*/ 327550 h 466314"/>
                  <a:gd name="connsiteX52" fmla="*/ 396451 w 521865"/>
                  <a:gd name="connsiteY52" fmla="*/ 332783 h 466314"/>
                  <a:gd name="connsiteX53" fmla="*/ 384213 w 521865"/>
                  <a:gd name="connsiteY53" fmla="*/ 343250 h 466314"/>
                  <a:gd name="connsiteX54" fmla="*/ 373019 w 521865"/>
                  <a:gd name="connsiteY54" fmla="*/ 340872 h 466314"/>
                  <a:gd name="connsiteX55" fmla="*/ 359168 w 521865"/>
                  <a:gd name="connsiteY55" fmla="*/ 325076 h 466314"/>
                  <a:gd name="connsiteX56" fmla="*/ 349207 w 521865"/>
                  <a:gd name="connsiteY56" fmla="*/ 333354 h 466314"/>
                  <a:gd name="connsiteX57" fmla="*/ 341428 w 521865"/>
                  <a:gd name="connsiteY57" fmla="*/ 339254 h 466314"/>
                  <a:gd name="connsiteX58" fmla="*/ 327293 w 521865"/>
                  <a:gd name="connsiteY58" fmla="*/ 369895 h 466314"/>
                  <a:gd name="connsiteX59" fmla="*/ 327103 w 521865"/>
                  <a:gd name="connsiteY59" fmla="*/ 373606 h 466314"/>
                  <a:gd name="connsiteX60" fmla="*/ 334123 w 521865"/>
                  <a:gd name="connsiteY60" fmla="*/ 380933 h 466314"/>
                  <a:gd name="connsiteX61" fmla="*/ 335262 w 521865"/>
                  <a:gd name="connsiteY61" fmla="*/ 391305 h 466314"/>
                  <a:gd name="connsiteX62" fmla="*/ 325395 w 521865"/>
                  <a:gd name="connsiteY62" fmla="*/ 404532 h 466314"/>
                  <a:gd name="connsiteX63" fmla="*/ 318375 w 521865"/>
                  <a:gd name="connsiteY63" fmla="*/ 400630 h 466314"/>
                  <a:gd name="connsiteX64" fmla="*/ 313632 w 521865"/>
                  <a:gd name="connsiteY64" fmla="*/ 409195 h 466314"/>
                  <a:gd name="connsiteX65" fmla="*/ 312019 w 521865"/>
                  <a:gd name="connsiteY65" fmla="*/ 425181 h 466314"/>
                  <a:gd name="connsiteX66" fmla="*/ 307465 w 521865"/>
                  <a:gd name="connsiteY66" fmla="*/ 437456 h 466314"/>
                  <a:gd name="connsiteX67" fmla="*/ 311735 w 521865"/>
                  <a:gd name="connsiteY67" fmla="*/ 444593 h 466314"/>
                  <a:gd name="connsiteX68" fmla="*/ 311165 w 521865"/>
                  <a:gd name="connsiteY68" fmla="*/ 451159 h 466314"/>
                  <a:gd name="connsiteX69" fmla="*/ 311165 w 521865"/>
                  <a:gd name="connsiteY69" fmla="*/ 451159 h 466314"/>
                  <a:gd name="connsiteX70" fmla="*/ 300540 w 521865"/>
                  <a:gd name="connsiteY70" fmla="*/ 464767 h 466314"/>
                  <a:gd name="connsiteX71" fmla="*/ 279290 w 521865"/>
                  <a:gd name="connsiteY71" fmla="*/ 462863 h 466314"/>
                  <a:gd name="connsiteX72" fmla="*/ 275780 w 521865"/>
                  <a:gd name="connsiteY72" fmla="*/ 451730 h 466314"/>
                  <a:gd name="connsiteX73" fmla="*/ 260032 w 521865"/>
                  <a:gd name="connsiteY73" fmla="*/ 449637 h 466314"/>
                  <a:gd name="connsiteX74" fmla="*/ 255573 w 521865"/>
                  <a:gd name="connsiteY74" fmla="*/ 441263 h 466314"/>
                  <a:gd name="connsiteX75" fmla="*/ 251019 w 521865"/>
                  <a:gd name="connsiteY75" fmla="*/ 435458 h 466314"/>
                  <a:gd name="connsiteX76" fmla="*/ 247225 w 521865"/>
                  <a:gd name="connsiteY76" fmla="*/ 432032 h 466314"/>
                  <a:gd name="connsiteX77" fmla="*/ 234702 w 521865"/>
                  <a:gd name="connsiteY77" fmla="*/ 422231 h 466314"/>
                  <a:gd name="connsiteX78" fmla="*/ 219144 w 521865"/>
                  <a:gd name="connsiteY78" fmla="*/ 423754 h 466314"/>
                  <a:gd name="connsiteX79" fmla="*/ 216013 w 521865"/>
                  <a:gd name="connsiteY79" fmla="*/ 416427 h 466314"/>
                  <a:gd name="connsiteX80" fmla="*/ 218195 w 521865"/>
                  <a:gd name="connsiteY80" fmla="*/ 405959 h 466314"/>
                  <a:gd name="connsiteX81" fmla="*/ 222085 w 521865"/>
                  <a:gd name="connsiteY81" fmla="*/ 400059 h 466314"/>
                  <a:gd name="connsiteX82" fmla="*/ 220567 w 521865"/>
                  <a:gd name="connsiteY82" fmla="*/ 394160 h 466314"/>
                  <a:gd name="connsiteX83" fmla="*/ 225405 w 521865"/>
                  <a:gd name="connsiteY83" fmla="*/ 389592 h 466314"/>
                  <a:gd name="connsiteX84" fmla="*/ 225405 w 521865"/>
                  <a:gd name="connsiteY84" fmla="*/ 379696 h 466314"/>
                  <a:gd name="connsiteX85" fmla="*/ 226069 w 521865"/>
                  <a:gd name="connsiteY85" fmla="*/ 374367 h 466314"/>
                  <a:gd name="connsiteX86" fmla="*/ 225405 w 521865"/>
                  <a:gd name="connsiteY86" fmla="*/ 370751 h 466314"/>
                  <a:gd name="connsiteX87" fmla="*/ 218669 w 521865"/>
                  <a:gd name="connsiteY87" fmla="*/ 351815 h 466314"/>
                  <a:gd name="connsiteX88" fmla="*/ 212598 w 521865"/>
                  <a:gd name="connsiteY88" fmla="*/ 335543 h 466314"/>
                  <a:gd name="connsiteX89" fmla="*/ 205578 w 521865"/>
                  <a:gd name="connsiteY89" fmla="*/ 323934 h 466314"/>
                  <a:gd name="connsiteX90" fmla="*/ 190399 w 521865"/>
                  <a:gd name="connsiteY90" fmla="*/ 315845 h 466314"/>
                  <a:gd name="connsiteX91" fmla="*/ 177307 w 521865"/>
                  <a:gd name="connsiteY91" fmla="*/ 308423 h 466314"/>
                  <a:gd name="connsiteX92" fmla="*/ 168769 w 521865"/>
                  <a:gd name="connsiteY92" fmla="*/ 302143 h 466314"/>
                  <a:gd name="connsiteX93" fmla="*/ 165449 w 521865"/>
                  <a:gd name="connsiteY93" fmla="*/ 292341 h 466314"/>
                  <a:gd name="connsiteX94" fmla="*/ 161275 w 521865"/>
                  <a:gd name="connsiteY94" fmla="*/ 291485 h 466314"/>
                  <a:gd name="connsiteX95" fmla="*/ 148183 w 521865"/>
                  <a:gd name="connsiteY95" fmla="*/ 301096 h 466314"/>
                  <a:gd name="connsiteX96" fmla="*/ 145811 w 521865"/>
                  <a:gd name="connsiteY96" fmla="*/ 310136 h 466314"/>
                  <a:gd name="connsiteX97" fmla="*/ 145337 w 521865"/>
                  <a:gd name="connsiteY97" fmla="*/ 315274 h 466314"/>
                  <a:gd name="connsiteX98" fmla="*/ 134427 w 521865"/>
                  <a:gd name="connsiteY98" fmla="*/ 319937 h 466314"/>
                  <a:gd name="connsiteX99" fmla="*/ 122379 w 521865"/>
                  <a:gd name="connsiteY99" fmla="*/ 326788 h 466314"/>
                  <a:gd name="connsiteX100" fmla="*/ 109762 w 521865"/>
                  <a:gd name="connsiteY100" fmla="*/ 315845 h 466314"/>
                  <a:gd name="connsiteX101" fmla="*/ 106916 w 521865"/>
                  <a:gd name="connsiteY101" fmla="*/ 308708 h 466314"/>
                  <a:gd name="connsiteX102" fmla="*/ 100844 w 521865"/>
                  <a:gd name="connsiteY102" fmla="*/ 316226 h 466314"/>
                  <a:gd name="connsiteX103" fmla="*/ 90978 w 521865"/>
                  <a:gd name="connsiteY103" fmla="*/ 306615 h 466314"/>
                  <a:gd name="connsiteX104" fmla="*/ 78645 w 521865"/>
                  <a:gd name="connsiteY104" fmla="*/ 306996 h 466314"/>
                  <a:gd name="connsiteX105" fmla="*/ 79025 w 521865"/>
                  <a:gd name="connsiteY105" fmla="*/ 300335 h 466314"/>
                  <a:gd name="connsiteX106" fmla="*/ 69728 w 521865"/>
                  <a:gd name="connsiteY106" fmla="*/ 287679 h 466314"/>
                  <a:gd name="connsiteX107" fmla="*/ 70107 w 521865"/>
                  <a:gd name="connsiteY107" fmla="*/ 258085 h 466314"/>
                  <a:gd name="connsiteX108" fmla="*/ 64036 w 521865"/>
                  <a:gd name="connsiteY108" fmla="*/ 236484 h 466314"/>
                  <a:gd name="connsiteX109" fmla="*/ 46011 w 521865"/>
                  <a:gd name="connsiteY109" fmla="*/ 252851 h 466314"/>
                  <a:gd name="connsiteX110" fmla="*/ 25424 w 521865"/>
                  <a:gd name="connsiteY110" fmla="*/ 248283 h 466314"/>
                  <a:gd name="connsiteX111" fmla="*/ 11005 w 521865"/>
                  <a:gd name="connsiteY111" fmla="*/ 255325 h 466314"/>
                  <a:gd name="connsiteX112" fmla="*/ 1802 w 521865"/>
                  <a:gd name="connsiteY112" fmla="*/ 256467 h 466314"/>
                  <a:gd name="connsiteX113" fmla="*/ 1802 w 521865"/>
                  <a:gd name="connsiteY113" fmla="*/ 256467 h 466314"/>
                  <a:gd name="connsiteX114" fmla="*/ 0 w 521865"/>
                  <a:gd name="connsiteY114" fmla="*/ 249996 h 466314"/>
                  <a:gd name="connsiteX115" fmla="*/ 0 w 521865"/>
                  <a:gd name="connsiteY115" fmla="*/ 249996 h 466314"/>
                  <a:gd name="connsiteX116" fmla="*/ 7210 w 521865"/>
                  <a:gd name="connsiteY116" fmla="*/ 229252 h 466314"/>
                  <a:gd name="connsiteX117" fmla="*/ 12428 w 521865"/>
                  <a:gd name="connsiteY117" fmla="*/ 224779 h 466314"/>
                  <a:gd name="connsiteX118" fmla="*/ 12712 w 521865"/>
                  <a:gd name="connsiteY118" fmla="*/ 210125 h 466314"/>
                  <a:gd name="connsiteX119" fmla="*/ 16507 w 521865"/>
                  <a:gd name="connsiteY119" fmla="*/ 202037 h 466314"/>
                  <a:gd name="connsiteX120" fmla="*/ 18499 w 521865"/>
                  <a:gd name="connsiteY120" fmla="*/ 193758 h 466314"/>
                  <a:gd name="connsiteX121" fmla="*/ 10151 w 521865"/>
                  <a:gd name="connsiteY121" fmla="*/ 182910 h 466314"/>
                  <a:gd name="connsiteX122" fmla="*/ 14420 w 521865"/>
                  <a:gd name="connsiteY122" fmla="*/ 165782 h 466314"/>
                  <a:gd name="connsiteX123" fmla="*/ 25614 w 521865"/>
                  <a:gd name="connsiteY123" fmla="*/ 151889 h 466314"/>
                  <a:gd name="connsiteX124" fmla="*/ 25614 w 521865"/>
                  <a:gd name="connsiteY124" fmla="*/ 151889 h 466314"/>
                  <a:gd name="connsiteX125" fmla="*/ 34247 w 521865"/>
                  <a:gd name="connsiteY125" fmla="*/ 164450 h 466314"/>
                  <a:gd name="connsiteX126" fmla="*/ 35196 w 521865"/>
                  <a:gd name="connsiteY126" fmla="*/ 174346 h 466314"/>
                  <a:gd name="connsiteX127" fmla="*/ 39180 w 521865"/>
                  <a:gd name="connsiteY127" fmla="*/ 182720 h 466314"/>
                  <a:gd name="connsiteX128" fmla="*/ 49521 w 521865"/>
                  <a:gd name="connsiteY128" fmla="*/ 188429 h 466314"/>
                  <a:gd name="connsiteX129" fmla="*/ 55023 w 521865"/>
                  <a:gd name="connsiteY129" fmla="*/ 197374 h 466314"/>
                  <a:gd name="connsiteX130" fmla="*/ 73427 w 521865"/>
                  <a:gd name="connsiteY130" fmla="*/ 190713 h 466314"/>
                  <a:gd name="connsiteX131" fmla="*/ 76748 w 521865"/>
                  <a:gd name="connsiteY131" fmla="*/ 197945 h 466314"/>
                  <a:gd name="connsiteX132" fmla="*/ 80068 w 521865"/>
                  <a:gd name="connsiteY132" fmla="*/ 209459 h 466314"/>
                  <a:gd name="connsiteX133" fmla="*/ 83389 w 521865"/>
                  <a:gd name="connsiteY133" fmla="*/ 211648 h 466314"/>
                  <a:gd name="connsiteX134" fmla="*/ 82060 w 521865"/>
                  <a:gd name="connsiteY134" fmla="*/ 214883 h 466314"/>
                  <a:gd name="connsiteX135" fmla="*/ 83294 w 521865"/>
                  <a:gd name="connsiteY135" fmla="*/ 221259 h 466314"/>
                  <a:gd name="connsiteX136" fmla="*/ 74091 w 521865"/>
                  <a:gd name="connsiteY136" fmla="*/ 230108 h 466314"/>
                  <a:gd name="connsiteX137" fmla="*/ 74945 w 521865"/>
                  <a:gd name="connsiteY137" fmla="*/ 240576 h 466314"/>
                  <a:gd name="connsiteX138" fmla="*/ 74945 w 521865"/>
                  <a:gd name="connsiteY138" fmla="*/ 240576 h 466314"/>
                  <a:gd name="connsiteX139" fmla="*/ 80448 w 521865"/>
                  <a:gd name="connsiteY139" fmla="*/ 238482 h 466314"/>
                  <a:gd name="connsiteX140" fmla="*/ 89175 w 521865"/>
                  <a:gd name="connsiteY140" fmla="*/ 232678 h 466314"/>
                  <a:gd name="connsiteX141" fmla="*/ 94109 w 521865"/>
                  <a:gd name="connsiteY141" fmla="*/ 223638 h 466314"/>
                  <a:gd name="connsiteX142" fmla="*/ 97524 w 521865"/>
                  <a:gd name="connsiteY142" fmla="*/ 228396 h 466314"/>
                  <a:gd name="connsiteX143" fmla="*/ 102647 w 521865"/>
                  <a:gd name="connsiteY143" fmla="*/ 229633 h 466314"/>
                  <a:gd name="connsiteX144" fmla="*/ 109287 w 521865"/>
                  <a:gd name="connsiteY144" fmla="*/ 240195 h 466314"/>
                  <a:gd name="connsiteX145" fmla="*/ 120861 w 521865"/>
                  <a:gd name="connsiteY145" fmla="*/ 242193 h 466314"/>
                  <a:gd name="connsiteX146" fmla="*/ 123517 w 521865"/>
                  <a:gd name="connsiteY146" fmla="*/ 249330 h 466314"/>
                  <a:gd name="connsiteX147" fmla="*/ 132340 w 521865"/>
                  <a:gd name="connsiteY147" fmla="*/ 259227 h 466314"/>
                  <a:gd name="connsiteX148" fmla="*/ 143724 w 521865"/>
                  <a:gd name="connsiteY148" fmla="*/ 256752 h 466314"/>
                  <a:gd name="connsiteX149" fmla="*/ 149511 w 521865"/>
                  <a:gd name="connsiteY149" fmla="*/ 259988 h 466314"/>
                  <a:gd name="connsiteX150" fmla="*/ 159947 w 521865"/>
                  <a:gd name="connsiteY150" fmla="*/ 255896 h 466314"/>
                  <a:gd name="connsiteX151" fmla="*/ 164975 w 521865"/>
                  <a:gd name="connsiteY151" fmla="*/ 259893 h 466314"/>
                  <a:gd name="connsiteX152" fmla="*/ 173228 w 521865"/>
                  <a:gd name="connsiteY152" fmla="*/ 254088 h 466314"/>
                  <a:gd name="connsiteX153" fmla="*/ 187648 w 521865"/>
                  <a:gd name="connsiteY153" fmla="*/ 253041 h 466314"/>
                  <a:gd name="connsiteX154" fmla="*/ 192012 w 521865"/>
                  <a:gd name="connsiteY154" fmla="*/ 261225 h 466314"/>
                  <a:gd name="connsiteX155" fmla="*/ 199601 w 521865"/>
                  <a:gd name="connsiteY155" fmla="*/ 255801 h 466314"/>
                  <a:gd name="connsiteX156" fmla="*/ 201214 w 521865"/>
                  <a:gd name="connsiteY156" fmla="*/ 238673 h 466314"/>
                  <a:gd name="connsiteX157" fmla="*/ 202922 w 521865"/>
                  <a:gd name="connsiteY157" fmla="*/ 230489 h 466314"/>
                  <a:gd name="connsiteX158" fmla="*/ 197229 w 521865"/>
                  <a:gd name="connsiteY158" fmla="*/ 222591 h 466314"/>
                  <a:gd name="connsiteX159" fmla="*/ 205388 w 521865"/>
                  <a:gd name="connsiteY159" fmla="*/ 216215 h 466314"/>
                  <a:gd name="connsiteX160" fmla="*/ 209562 w 521865"/>
                  <a:gd name="connsiteY160" fmla="*/ 205748 h 466314"/>
                  <a:gd name="connsiteX161" fmla="*/ 222654 w 521865"/>
                  <a:gd name="connsiteY161" fmla="*/ 184908 h 466314"/>
                  <a:gd name="connsiteX162" fmla="*/ 234133 w 521865"/>
                  <a:gd name="connsiteY162" fmla="*/ 191950 h 466314"/>
                  <a:gd name="connsiteX163" fmla="*/ 247699 w 521865"/>
                  <a:gd name="connsiteY163" fmla="*/ 203179 h 466314"/>
                  <a:gd name="connsiteX164" fmla="*/ 243714 w 521865"/>
                  <a:gd name="connsiteY164" fmla="*/ 222971 h 466314"/>
                  <a:gd name="connsiteX165" fmla="*/ 232330 w 521865"/>
                  <a:gd name="connsiteY165" fmla="*/ 234676 h 466314"/>
                  <a:gd name="connsiteX166" fmla="*/ 230148 w 521865"/>
                  <a:gd name="connsiteY166" fmla="*/ 247237 h 466314"/>
                  <a:gd name="connsiteX167" fmla="*/ 235461 w 521865"/>
                  <a:gd name="connsiteY167" fmla="*/ 255706 h 466314"/>
                  <a:gd name="connsiteX168" fmla="*/ 247035 w 521865"/>
                  <a:gd name="connsiteY168" fmla="*/ 252280 h 466314"/>
                  <a:gd name="connsiteX169" fmla="*/ 251968 w 521865"/>
                  <a:gd name="connsiteY169" fmla="*/ 242098 h 466314"/>
                  <a:gd name="connsiteX170" fmla="*/ 254719 w 521865"/>
                  <a:gd name="connsiteY170" fmla="*/ 233724 h 466314"/>
                  <a:gd name="connsiteX171" fmla="*/ 262024 w 521865"/>
                  <a:gd name="connsiteY171" fmla="*/ 235247 h 466314"/>
                  <a:gd name="connsiteX172" fmla="*/ 268475 w 521865"/>
                  <a:gd name="connsiteY172" fmla="*/ 236294 h 466314"/>
                  <a:gd name="connsiteX173" fmla="*/ 274546 w 521865"/>
                  <a:gd name="connsiteY173" fmla="*/ 240290 h 466314"/>
                  <a:gd name="connsiteX174" fmla="*/ 275495 w 521865"/>
                  <a:gd name="connsiteY174" fmla="*/ 214217 h 466314"/>
                  <a:gd name="connsiteX175" fmla="*/ 288777 w 521865"/>
                  <a:gd name="connsiteY175" fmla="*/ 206604 h 466314"/>
                  <a:gd name="connsiteX176" fmla="*/ 296366 w 521865"/>
                  <a:gd name="connsiteY176" fmla="*/ 212885 h 466314"/>
                  <a:gd name="connsiteX177" fmla="*/ 308699 w 521865"/>
                  <a:gd name="connsiteY177" fmla="*/ 206414 h 466314"/>
                  <a:gd name="connsiteX178" fmla="*/ 316193 w 521865"/>
                  <a:gd name="connsiteY178" fmla="*/ 201847 h 466314"/>
                  <a:gd name="connsiteX179" fmla="*/ 318375 w 521865"/>
                  <a:gd name="connsiteY179" fmla="*/ 211553 h 466314"/>
                  <a:gd name="connsiteX180" fmla="*/ 329095 w 521865"/>
                  <a:gd name="connsiteY180" fmla="*/ 196708 h 466314"/>
                  <a:gd name="connsiteX181" fmla="*/ 330329 w 521865"/>
                  <a:gd name="connsiteY181" fmla="*/ 191189 h 466314"/>
                  <a:gd name="connsiteX182" fmla="*/ 338582 w 521865"/>
                  <a:gd name="connsiteY182" fmla="*/ 184718 h 466314"/>
                  <a:gd name="connsiteX183" fmla="*/ 344843 w 521865"/>
                  <a:gd name="connsiteY183" fmla="*/ 181673 h 466314"/>
                  <a:gd name="connsiteX184" fmla="*/ 353761 w 521865"/>
                  <a:gd name="connsiteY184" fmla="*/ 175488 h 466314"/>
                  <a:gd name="connsiteX185" fmla="*/ 361066 w 521865"/>
                  <a:gd name="connsiteY185" fmla="*/ 162832 h 466314"/>
                  <a:gd name="connsiteX186" fmla="*/ 370742 w 521865"/>
                  <a:gd name="connsiteY186" fmla="*/ 159597 h 466314"/>
                  <a:gd name="connsiteX187" fmla="*/ 368560 w 521865"/>
                  <a:gd name="connsiteY187" fmla="*/ 152460 h 466314"/>
                  <a:gd name="connsiteX188" fmla="*/ 369699 w 521865"/>
                  <a:gd name="connsiteY188" fmla="*/ 139423 h 466314"/>
                  <a:gd name="connsiteX189" fmla="*/ 373968 w 521865"/>
                  <a:gd name="connsiteY189" fmla="*/ 124293 h 466314"/>
                  <a:gd name="connsiteX190" fmla="*/ 372260 w 521865"/>
                  <a:gd name="connsiteY190" fmla="*/ 116681 h 466314"/>
                  <a:gd name="connsiteX191" fmla="*/ 364101 w 521865"/>
                  <a:gd name="connsiteY191" fmla="*/ 92320 h 466314"/>
                  <a:gd name="connsiteX192" fmla="*/ 375106 w 521865"/>
                  <a:gd name="connsiteY192" fmla="*/ 103644 h 466314"/>
                  <a:gd name="connsiteX193" fmla="*/ 385067 w 521865"/>
                  <a:gd name="connsiteY193" fmla="*/ 114397 h 466314"/>
                  <a:gd name="connsiteX194" fmla="*/ 400436 w 521865"/>
                  <a:gd name="connsiteY194" fmla="*/ 114111 h 466314"/>
                  <a:gd name="connsiteX195" fmla="*/ 410586 w 521865"/>
                  <a:gd name="connsiteY195" fmla="*/ 103834 h 466314"/>
                  <a:gd name="connsiteX196" fmla="*/ 415425 w 521865"/>
                  <a:gd name="connsiteY196" fmla="*/ 82329 h 466314"/>
                  <a:gd name="connsiteX197" fmla="*/ 419219 w 521865"/>
                  <a:gd name="connsiteY197" fmla="*/ 53972 h 466314"/>
                  <a:gd name="connsiteX198" fmla="*/ 418271 w 521865"/>
                  <a:gd name="connsiteY198" fmla="*/ 49975 h 466314"/>
                  <a:gd name="connsiteX199" fmla="*/ 422160 w 521865"/>
                  <a:gd name="connsiteY199" fmla="*/ 39603 h 466314"/>
                  <a:gd name="connsiteX200" fmla="*/ 418555 w 521865"/>
                  <a:gd name="connsiteY200" fmla="*/ 35797 h 466314"/>
                  <a:gd name="connsiteX201" fmla="*/ 416373 w 521865"/>
                  <a:gd name="connsiteY201" fmla="*/ 30468 h 466314"/>
                  <a:gd name="connsiteX202" fmla="*/ 416373 w 521865"/>
                  <a:gd name="connsiteY202" fmla="*/ 30468 h 46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</a:cxnLst>
                <a:rect l="l" t="t" r="r" b="b"/>
                <a:pathLst>
                  <a:path w="521865" h="466314">
                    <a:moveTo>
                      <a:pt x="416279" y="30278"/>
                    </a:moveTo>
                    <a:cubicBezTo>
                      <a:pt x="416279" y="29136"/>
                      <a:pt x="420832" y="20286"/>
                      <a:pt x="421970" y="23522"/>
                    </a:cubicBezTo>
                    <a:cubicBezTo>
                      <a:pt x="424247" y="29897"/>
                      <a:pt x="434114" y="39127"/>
                      <a:pt x="440280" y="33132"/>
                    </a:cubicBezTo>
                    <a:cubicBezTo>
                      <a:pt x="442841" y="30658"/>
                      <a:pt x="445972" y="31229"/>
                      <a:pt x="448628" y="29516"/>
                    </a:cubicBezTo>
                    <a:cubicBezTo>
                      <a:pt x="452423" y="27042"/>
                      <a:pt x="455364" y="20857"/>
                      <a:pt x="456692" y="16480"/>
                    </a:cubicBezTo>
                    <a:cubicBezTo>
                      <a:pt x="457641" y="13149"/>
                      <a:pt x="458495" y="8772"/>
                      <a:pt x="461815" y="6869"/>
                    </a:cubicBezTo>
                    <a:cubicBezTo>
                      <a:pt x="463807" y="5632"/>
                      <a:pt x="464092" y="14101"/>
                      <a:pt x="469689" y="13815"/>
                    </a:cubicBezTo>
                    <a:cubicBezTo>
                      <a:pt x="474812" y="13530"/>
                      <a:pt x="473958" y="3824"/>
                      <a:pt x="477847" y="1445"/>
                    </a:cubicBezTo>
                    <a:cubicBezTo>
                      <a:pt x="479555" y="589"/>
                      <a:pt x="482306" y="-934"/>
                      <a:pt x="484204" y="779"/>
                    </a:cubicBezTo>
                    <a:cubicBezTo>
                      <a:pt x="485057" y="1540"/>
                      <a:pt x="484298" y="3063"/>
                      <a:pt x="484868" y="4109"/>
                    </a:cubicBezTo>
                    <a:cubicBezTo>
                      <a:pt x="486101" y="6488"/>
                      <a:pt x="489801" y="4109"/>
                      <a:pt x="491414" y="3824"/>
                    </a:cubicBezTo>
                    <a:cubicBezTo>
                      <a:pt x="494449" y="3348"/>
                      <a:pt x="501375" y="1445"/>
                      <a:pt x="504505" y="1445"/>
                    </a:cubicBezTo>
                    <a:lnTo>
                      <a:pt x="504505" y="1445"/>
                    </a:lnTo>
                    <a:cubicBezTo>
                      <a:pt x="508585" y="5537"/>
                      <a:pt x="512854" y="6679"/>
                      <a:pt x="521866" y="6679"/>
                    </a:cubicBezTo>
                    <a:lnTo>
                      <a:pt x="521866" y="6679"/>
                    </a:lnTo>
                    <a:lnTo>
                      <a:pt x="507541" y="44171"/>
                    </a:lnTo>
                    <a:cubicBezTo>
                      <a:pt x="505169" y="48453"/>
                      <a:pt x="509154" y="52069"/>
                      <a:pt x="504221" y="55494"/>
                    </a:cubicBezTo>
                    <a:cubicBezTo>
                      <a:pt x="501849" y="57207"/>
                      <a:pt x="496916" y="55875"/>
                      <a:pt x="495967" y="58064"/>
                    </a:cubicBezTo>
                    <a:cubicBezTo>
                      <a:pt x="494924" y="60538"/>
                      <a:pt x="497485" y="72528"/>
                      <a:pt x="497485" y="76429"/>
                    </a:cubicBezTo>
                    <a:cubicBezTo>
                      <a:pt x="497485" y="82234"/>
                      <a:pt x="493690" y="82519"/>
                      <a:pt x="492931" y="87467"/>
                    </a:cubicBezTo>
                    <a:lnTo>
                      <a:pt x="491224" y="98315"/>
                    </a:lnTo>
                    <a:cubicBezTo>
                      <a:pt x="490844" y="100694"/>
                      <a:pt x="490844" y="104881"/>
                      <a:pt x="488283" y="105833"/>
                    </a:cubicBezTo>
                    <a:cubicBezTo>
                      <a:pt x="485057" y="106975"/>
                      <a:pt x="478512" y="103739"/>
                      <a:pt x="480599" y="111162"/>
                    </a:cubicBezTo>
                    <a:cubicBezTo>
                      <a:pt x="481832" y="115634"/>
                      <a:pt x="474907" y="114587"/>
                      <a:pt x="472725" y="117061"/>
                    </a:cubicBezTo>
                    <a:cubicBezTo>
                      <a:pt x="471681" y="121343"/>
                      <a:pt x="470163" y="121343"/>
                      <a:pt x="465799" y="120868"/>
                    </a:cubicBezTo>
                    <a:cubicBezTo>
                      <a:pt x="463048" y="120582"/>
                      <a:pt x="461151" y="122390"/>
                      <a:pt x="459538" y="124293"/>
                    </a:cubicBezTo>
                    <a:cubicBezTo>
                      <a:pt x="457830" y="126387"/>
                      <a:pt x="459633" y="127814"/>
                      <a:pt x="460107" y="129908"/>
                    </a:cubicBezTo>
                    <a:cubicBezTo>
                      <a:pt x="460676" y="132382"/>
                      <a:pt x="459443" y="132191"/>
                      <a:pt x="457546" y="132477"/>
                    </a:cubicBezTo>
                    <a:cubicBezTo>
                      <a:pt x="453751" y="133048"/>
                      <a:pt x="454984" y="139614"/>
                      <a:pt x="452138" y="140185"/>
                    </a:cubicBezTo>
                    <a:cubicBezTo>
                      <a:pt x="450336" y="140565"/>
                      <a:pt x="447774" y="136188"/>
                      <a:pt x="446162" y="137996"/>
                    </a:cubicBezTo>
                    <a:cubicBezTo>
                      <a:pt x="445308" y="138948"/>
                      <a:pt x="445118" y="141422"/>
                      <a:pt x="444169" y="142659"/>
                    </a:cubicBezTo>
                    <a:cubicBezTo>
                      <a:pt x="442936" y="144371"/>
                      <a:pt x="440375" y="146275"/>
                      <a:pt x="440375" y="148273"/>
                    </a:cubicBezTo>
                    <a:lnTo>
                      <a:pt x="440375" y="148273"/>
                    </a:lnTo>
                    <a:cubicBezTo>
                      <a:pt x="439711" y="151032"/>
                      <a:pt x="437244" y="155124"/>
                      <a:pt x="438288" y="157884"/>
                    </a:cubicBezTo>
                    <a:lnTo>
                      <a:pt x="440280" y="162927"/>
                    </a:lnTo>
                    <a:cubicBezTo>
                      <a:pt x="441513" y="166067"/>
                      <a:pt x="442367" y="171016"/>
                      <a:pt x="441229" y="174346"/>
                    </a:cubicBezTo>
                    <a:cubicBezTo>
                      <a:pt x="440090" y="177486"/>
                      <a:pt x="435537" y="178343"/>
                      <a:pt x="441229" y="181102"/>
                    </a:cubicBezTo>
                    <a:cubicBezTo>
                      <a:pt x="445972" y="188810"/>
                      <a:pt x="448344" y="197660"/>
                      <a:pt x="446921" y="206890"/>
                    </a:cubicBezTo>
                    <a:cubicBezTo>
                      <a:pt x="445498" y="216025"/>
                      <a:pt x="457166" y="220307"/>
                      <a:pt x="449008" y="230013"/>
                    </a:cubicBezTo>
                    <a:cubicBezTo>
                      <a:pt x="447585" y="231726"/>
                      <a:pt x="440849" y="239719"/>
                      <a:pt x="442652" y="240766"/>
                    </a:cubicBezTo>
                    <a:cubicBezTo>
                      <a:pt x="445498" y="242384"/>
                      <a:pt x="445972" y="241717"/>
                      <a:pt x="448059" y="244572"/>
                    </a:cubicBezTo>
                    <a:cubicBezTo>
                      <a:pt x="450146" y="247427"/>
                      <a:pt x="458684" y="246475"/>
                      <a:pt x="461435" y="244858"/>
                    </a:cubicBezTo>
                    <a:cubicBezTo>
                      <a:pt x="467886" y="241147"/>
                      <a:pt x="463807" y="251424"/>
                      <a:pt x="463997" y="254088"/>
                    </a:cubicBezTo>
                    <a:cubicBezTo>
                      <a:pt x="462384" y="255040"/>
                      <a:pt x="455743" y="264555"/>
                      <a:pt x="455743" y="265983"/>
                    </a:cubicBezTo>
                    <a:cubicBezTo>
                      <a:pt x="459728" y="267981"/>
                      <a:pt x="464186" y="269028"/>
                      <a:pt x="461720" y="273786"/>
                    </a:cubicBezTo>
                    <a:cubicBezTo>
                      <a:pt x="459443" y="278163"/>
                      <a:pt x="460771" y="281779"/>
                      <a:pt x="456787" y="285300"/>
                    </a:cubicBezTo>
                    <a:cubicBezTo>
                      <a:pt x="454700" y="287108"/>
                      <a:pt x="456597" y="290153"/>
                      <a:pt x="454984" y="292532"/>
                    </a:cubicBezTo>
                    <a:cubicBezTo>
                      <a:pt x="453751" y="294340"/>
                      <a:pt x="449387" y="300715"/>
                      <a:pt x="447490" y="301191"/>
                    </a:cubicBezTo>
                    <a:cubicBezTo>
                      <a:pt x="444644" y="301857"/>
                      <a:pt x="437624" y="292722"/>
                      <a:pt x="437624" y="289772"/>
                    </a:cubicBezTo>
                    <a:cubicBezTo>
                      <a:pt x="431932" y="287298"/>
                      <a:pt x="428516" y="299383"/>
                      <a:pt x="423868" y="301857"/>
                    </a:cubicBezTo>
                    <a:cubicBezTo>
                      <a:pt x="417986" y="304807"/>
                      <a:pt x="420548" y="311278"/>
                      <a:pt x="416089" y="315465"/>
                    </a:cubicBezTo>
                    <a:cubicBezTo>
                      <a:pt x="413907" y="317558"/>
                      <a:pt x="399772" y="325456"/>
                      <a:pt x="400530" y="327550"/>
                    </a:cubicBezTo>
                    <a:cubicBezTo>
                      <a:pt x="402523" y="332403"/>
                      <a:pt x="402143" y="330690"/>
                      <a:pt x="396451" y="332783"/>
                    </a:cubicBezTo>
                    <a:cubicBezTo>
                      <a:pt x="392656" y="334211"/>
                      <a:pt x="387059" y="340206"/>
                      <a:pt x="384213" y="343250"/>
                    </a:cubicBezTo>
                    <a:cubicBezTo>
                      <a:pt x="379944" y="347723"/>
                      <a:pt x="375770" y="346962"/>
                      <a:pt x="373019" y="340872"/>
                    </a:cubicBezTo>
                    <a:cubicBezTo>
                      <a:pt x="370173" y="334496"/>
                      <a:pt x="361066" y="332783"/>
                      <a:pt x="359168" y="325076"/>
                    </a:cubicBezTo>
                    <a:cubicBezTo>
                      <a:pt x="356417" y="325076"/>
                      <a:pt x="351769" y="333354"/>
                      <a:pt x="349207" y="333354"/>
                    </a:cubicBezTo>
                    <a:cubicBezTo>
                      <a:pt x="341997" y="333354"/>
                      <a:pt x="344464" y="327454"/>
                      <a:pt x="341428" y="339254"/>
                    </a:cubicBezTo>
                    <a:cubicBezTo>
                      <a:pt x="337918" y="350673"/>
                      <a:pt x="335831" y="360569"/>
                      <a:pt x="327293" y="369895"/>
                    </a:cubicBezTo>
                    <a:cubicBezTo>
                      <a:pt x="325301" y="372083"/>
                      <a:pt x="324921" y="370751"/>
                      <a:pt x="327103" y="373606"/>
                    </a:cubicBezTo>
                    <a:cubicBezTo>
                      <a:pt x="329000" y="375985"/>
                      <a:pt x="332605" y="378459"/>
                      <a:pt x="334123" y="380933"/>
                    </a:cubicBezTo>
                    <a:cubicBezTo>
                      <a:pt x="337444" y="386547"/>
                      <a:pt x="340954" y="383312"/>
                      <a:pt x="335262" y="391305"/>
                    </a:cubicBezTo>
                    <a:cubicBezTo>
                      <a:pt x="332321" y="395492"/>
                      <a:pt x="329570" y="401487"/>
                      <a:pt x="325395" y="404532"/>
                    </a:cubicBezTo>
                    <a:cubicBezTo>
                      <a:pt x="321790" y="407101"/>
                      <a:pt x="320842" y="402153"/>
                      <a:pt x="318375" y="400630"/>
                    </a:cubicBezTo>
                    <a:cubicBezTo>
                      <a:pt x="315814" y="399108"/>
                      <a:pt x="314391" y="407482"/>
                      <a:pt x="313632" y="409195"/>
                    </a:cubicBezTo>
                    <a:cubicBezTo>
                      <a:pt x="312114" y="413762"/>
                      <a:pt x="312399" y="420423"/>
                      <a:pt x="312019" y="425181"/>
                    </a:cubicBezTo>
                    <a:cubicBezTo>
                      <a:pt x="311640" y="429368"/>
                      <a:pt x="307276" y="433555"/>
                      <a:pt x="307465" y="437456"/>
                    </a:cubicBezTo>
                    <a:cubicBezTo>
                      <a:pt x="307560" y="439930"/>
                      <a:pt x="310501" y="442595"/>
                      <a:pt x="311735" y="444593"/>
                    </a:cubicBezTo>
                    <a:cubicBezTo>
                      <a:pt x="312873" y="446401"/>
                      <a:pt x="311450" y="449351"/>
                      <a:pt x="311165" y="451159"/>
                    </a:cubicBezTo>
                    <a:lnTo>
                      <a:pt x="311165" y="451159"/>
                    </a:lnTo>
                    <a:cubicBezTo>
                      <a:pt x="304335" y="451635"/>
                      <a:pt x="305094" y="461341"/>
                      <a:pt x="300540" y="464767"/>
                    </a:cubicBezTo>
                    <a:cubicBezTo>
                      <a:pt x="296556" y="467716"/>
                      <a:pt x="282800" y="466099"/>
                      <a:pt x="279290" y="462863"/>
                    </a:cubicBezTo>
                    <a:cubicBezTo>
                      <a:pt x="275875" y="459723"/>
                      <a:pt x="279005" y="452491"/>
                      <a:pt x="275780" y="451730"/>
                    </a:cubicBezTo>
                    <a:cubicBezTo>
                      <a:pt x="268380" y="450017"/>
                      <a:pt x="263637" y="457725"/>
                      <a:pt x="260032" y="449637"/>
                    </a:cubicBezTo>
                    <a:cubicBezTo>
                      <a:pt x="258988" y="447258"/>
                      <a:pt x="258134" y="442500"/>
                      <a:pt x="255573" y="441263"/>
                    </a:cubicBezTo>
                    <a:cubicBezTo>
                      <a:pt x="250071" y="438598"/>
                      <a:pt x="252253" y="440216"/>
                      <a:pt x="251019" y="435458"/>
                    </a:cubicBezTo>
                    <a:cubicBezTo>
                      <a:pt x="250640" y="434221"/>
                      <a:pt x="248078" y="432984"/>
                      <a:pt x="247225" y="432032"/>
                    </a:cubicBezTo>
                    <a:cubicBezTo>
                      <a:pt x="243050" y="426989"/>
                      <a:pt x="242671" y="422231"/>
                      <a:pt x="234702" y="422231"/>
                    </a:cubicBezTo>
                    <a:cubicBezTo>
                      <a:pt x="229484" y="422231"/>
                      <a:pt x="223508" y="424039"/>
                      <a:pt x="219144" y="423754"/>
                    </a:cubicBezTo>
                    <a:cubicBezTo>
                      <a:pt x="217626" y="423754"/>
                      <a:pt x="215444" y="417378"/>
                      <a:pt x="216013" y="416427"/>
                    </a:cubicBezTo>
                    <a:cubicBezTo>
                      <a:pt x="216203" y="412811"/>
                      <a:pt x="216488" y="409195"/>
                      <a:pt x="218195" y="405959"/>
                    </a:cubicBezTo>
                    <a:cubicBezTo>
                      <a:pt x="219144" y="404151"/>
                      <a:pt x="222085" y="401677"/>
                      <a:pt x="222085" y="400059"/>
                    </a:cubicBezTo>
                    <a:cubicBezTo>
                      <a:pt x="222085" y="397966"/>
                      <a:pt x="220187" y="396444"/>
                      <a:pt x="220567" y="394160"/>
                    </a:cubicBezTo>
                    <a:cubicBezTo>
                      <a:pt x="221041" y="391210"/>
                      <a:pt x="222939" y="390734"/>
                      <a:pt x="225405" y="389592"/>
                    </a:cubicBezTo>
                    <a:cubicBezTo>
                      <a:pt x="228915" y="387975"/>
                      <a:pt x="226354" y="382265"/>
                      <a:pt x="225405" y="379696"/>
                    </a:cubicBezTo>
                    <a:cubicBezTo>
                      <a:pt x="224456" y="376651"/>
                      <a:pt x="226069" y="376746"/>
                      <a:pt x="226069" y="374367"/>
                    </a:cubicBezTo>
                    <a:cubicBezTo>
                      <a:pt x="226069" y="373035"/>
                      <a:pt x="225405" y="372178"/>
                      <a:pt x="225405" y="370751"/>
                    </a:cubicBezTo>
                    <a:cubicBezTo>
                      <a:pt x="220377" y="363519"/>
                      <a:pt x="217626" y="360664"/>
                      <a:pt x="218669" y="351815"/>
                    </a:cubicBezTo>
                    <a:cubicBezTo>
                      <a:pt x="219334" y="345629"/>
                      <a:pt x="214306" y="341157"/>
                      <a:pt x="212598" y="335543"/>
                    </a:cubicBezTo>
                    <a:cubicBezTo>
                      <a:pt x="211175" y="330880"/>
                      <a:pt x="210037" y="326693"/>
                      <a:pt x="205578" y="323934"/>
                    </a:cubicBezTo>
                    <a:cubicBezTo>
                      <a:pt x="199601" y="321935"/>
                      <a:pt x="195048" y="320127"/>
                      <a:pt x="190399" y="315845"/>
                    </a:cubicBezTo>
                    <a:cubicBezTo>
                      <a:pt x="185940" y="311753"/>
                      <a:pt x="182620" y="310516"/>
                      <a:pt x="177307" y="308423"/>
                    </a:cubicBezTo>
                    <a:cubicBezTo>
                      <a:pt x="174366" y="307281"/>
                      <a:pt x="172659" y="303475"/>
                      <a:pt x="168769" y="302143"/>
                    </a:cubicBezTo>
                    <a:cubicBezTo>
                      <a:pt x="163362" y="300335"/>
                      <a:pt x="165449" y="296814"/>
                      <a:pt x="165449" y="292341"/>
                    </a:cubicBezTo>
                    <a:cubicBezTo>
                      <a:pt x="165449" y="289201"/>
                      <a:pt x="161275" y="291770"/>
                      <a:pt x="161275" y="291485"/>
                    </a:cubicBezTo>
                    <a:cubicBezTo>
                      <a:pt x="157006" y="293483"/>
                      <a:pt x="151788" y="301476"/>
                      <a:pt x="148183" y="301096"/>
                    </a:cubicBezTo>
                    <a:cubicBezTo>
                      <a:pt x="141637" y="300430"/>
                      <a:pt x="142206" y="305568"/>
                      <a:pt x="145811" y="310136"/>
                    </a:cubicBezTo>
                    <a:cubicBezTo>
                      <a:pt x="148752" y="313847"/>
                      <a:pt x="150080" y="312895"/>
                      <a:pt x="145337" y="315274"/>
                    </a:cubicBezTo>
                    <a:cubicBezTo>
                      <a:pt x="141732" y="317082"/>
                      <a:pt x="136989" y="316892"/>
                      <a:pt x="134427" y="319937"/>
                    </a:cubicBezTo>
                    <a:cubicBezTo>
                      <a:pt x="131486" y="323363"/>
                      <a:pt x="128830" y="332498"/>
                      <a:pt x="122379" y="326788"/>
                    </a:cubicBezTo>
                    <a:cubicBezTo>
                      <a:pt x="120102" y="324695"/>
                      <a:pt x="110426" y="317843"/>
                      <a:pt x="109762" y="315845"/>
                    </a:cubicBezTo>
                    <a:cubicBezTo>
                      <a:pt x="109098" y="313942"/>
                      <a:pt x="110236" y="307947"/>
                      <a:pt x="106916" y="308708"/>
                    </a:cubicBezTo>
                    <a:cubicBezTo>
                      <a:pt x="102836" y="309565"/>
                      <a:pt x="103405" y="317273"/>
                      <a:pt x="100844" y="316226"/>
                    </a:cubicBezTo>
                    <a:cubicBezTo>
                      <a:pt x="97619" y="314894"/>
                      <a:pt x="93539" y="309184"/>
                      <a:pt x="90978" y="306615"/>
                    </a:cubicBezTo>
                    <a:cubicBezTo>
                      <a:pt x="84622" y="300239"/>
                      <a:pt x="81207" y="310041"/>
                      <a:pt x="78645" y="306996"/>
                    </a:cubicBezTo>
                    <a:cubicBezTo>
                      <a:pt x="77222" y="305283"/>
                      <a:pt x="79025" y="302143"/>
                      <a:pt x="79025" y="300335"/>
                    </a:cubicBezTo>
                    <a:cubicBezTo>
                      <a:pt x="79025" y="289772"/>
                      <a:pt x="77791" y="292532"/>
                      <a:pt x="69728" y="287679"/>
                    </a:cubicBezTo>
                    <a:cubicBezTo>
                      <a:pt x="61759" y="274927"/>
                      <a:pt x="78550" y="268647"/>
                      <a:pt x="70107" y="258085"/>
                    </a:cubicBezTo>
                    <a:cubicBezTo>
                      <a:pt x="70107" y="253422"/>
                      <a:pt x="67071" y="239529"/>
                      <a:pt x="64036" y="236484"/>
                    </a:cubicBezTo>
                    <a:cubicBezTo>
                      <a:pt x="60810" y="236484"/>
                      <a:pt x="50659" y="250662"/>
                      <a:pt x="46011" y="252851"/>
                    </a:cubicBezTo>
                    <a:cubicBezTo>
                      <a:pt x="37662" y="256752"/>
                      <a:pt x="31211" y="245619"/>
                      <a:pt x="25424" y="248283"/>
                    </a:cubicBezTo>
                    <a:cubicBezTo>
                      <a:pt x="21250" y="250186"/>
                      <a:pt x="15179" y="258180"/>
                      <a:pt x="11005" y="255325"/>
                    </a:cubicBezTo>
                    <a:cubicBezTo>
                      <a:pt x="7020" y="252565"/>
                      <a:pt x="5502" y="255135"/>
                      <a:pt x="1802" y="256467"/>
                    </a:cubicBezTo>
                    <a:lnTo>
                      <a:pt x="1802" y="256467"/>
                    </a:lnTo>
                    <a:lnTo>
                      <a:pt x="0" y="249996"/>
                    </a:lnTo>
                    <a:lnTo>
                      <a:pt x="0" y="249996"/>
                    </a:lnTo>
                    <a:cubicBezTo>
                      <a:pt x="664" y="242098"/>
                      <a:pt x="2087" y="234390"/>
                      <a:pt x="7210" y="229252"/>
                    </a:cubicBezTo>
                    <a:cubicBezTo>
                      <a:pt x="9012" y="227444"/>
                      <a:pt x="12428" y="227729"/>
                      <a:pt x="12428" y="224779"/>
                    </a:cubicBezTo>
                    <a:cubicBezTo>
                      <a:pt x="12428" y="221354"/>
                      <a:pt x="8159" y="210506"/>
                      <a:pt x="12712" y="210125"/>
                    </a:cubicBezTo>
                    <a:cubicBezTo>
                      <a:pt x="19448" y="209459"/>
                      <a:pt x="18215" y="207651"/>
                      <a:pt x="16507" y="202037"/>
                    </a:cubicBezTo>
                    <a:cubicBezTo>
                      <a:pt x="15463" y="198611"/>
                      <a:pt x="18499" y="196803"/>
                      <a:pt x="18499" y="193758"/>
                    </a:cubicBezTo>
                    <a:cubicBezTo>
                      <a:pt x="18499" y="190047"/>
                      <a:pt x="10151" y="188239"/>
                      <a:pt x="10151" y="182910"/>
                    </a:cubicBezTo>
                    <a:cubicBezTo>
                      <a:pt x="10151" y="177296"/>
                      <a:pt x="14420" y="171396"/>
                      <a:pt x="14420" y="165782"/>
                    </a:cubicBezTo>
                    <a:lnTo>
                      <a:pt x="25614" y="151889"/>
                    </a:lnTo>
                    <a:lnTo>
                      <a:pt x="25614" y="151889"/>
                    </a:lnTo>
                    <a:cubicBezTo>
                      <a:pt x="28270" y="158835"/>
                      <a:pt x="25899" y="161214"/>
                      <a:pt x="34247" y="164450"/>
                    </a:cubicBezTo>
                    <a:cubicBezTo>
                      <a:pt x="37947" y="165877"/>
                      <a:pt x="32634" y="172062"/>
                      <a:pt x="35196" y="174346"/>
                    </a:cubicBezTo>
                    <a:cubicBezTo>
                      <a:pt x="38326" y="177201"/>
                      <a:pt x="39085" y="178343"/>
                      <a:pt x="39180" y="182720"/>
                    </a:cubicBezTo>
                    <a:cubicBezTo>
                      <a:pt x="39465" y="192141"/>
                      <a:pt x="44019" y="184338"/>
                      <a:pt x="49521" y="188429"/>
                    </a:cubicBezTo>
                    <a:cubicBezTo>
                      <a:pt x="50849" y="189381"/>
                      <a:pt x="50564" y="200990"/>
                      <a:pt x="55023" y="197374"/>
                    </a:cubicBezTo>
                    <a:cubicBezTo>
                      <a:pt x="58533" y="194519"/>
                      <a:pt x="68969" y="186621"/>
                      <a:pt x="73427" y="190713"/>
                    </a:cubicBezTo>
                    <a:cubicBezTo>
                      <a:pt x="77032" y="194044"/>
                      <a:pt x="78645" y="192236"/>
                      <a:pt x="76748" y="197945"/>
                    </a:cubicBezTo>
                    <a:cubicBezTo>
                      <a:pt x="74756" y="204035"/>
                      <a:pt x="77032" y="204511"/>
                      <a:pt x="80068" y="209459"/>
                    </a:cubicBezTo>
                    <a:cubicBezTo>
                      <a:pt x="81207" y="210220"/>
                      <a:pt x="83104" y="210125"/>
                      <a:pt x="83389" y="211648"/>
                    </a:cubicBezTo>
                    <a:cubicBezTo>
                      <a:pt x="83578" y="212790"/>
                      <a:pt x="82060" y="213361"/>
                      <a:pt x="82060" y="214883"/>
                    </a:cubicBezTo>
                    <a:cubicBezTo>
                      <a:pt x="82060" y="216596"/>
                      <a:pt x="84053" y="219736"/>
                      <a:pt x="83294" y="221259"/>
                    </a:cubicBezTo>
                    <a:cubicBezTo>
                      <a:pt x="81207" y="225255"/>
                      <a:pt x="77791" y="227539"/>
                      <a:pt x="74091" y="230108"/>
                    </a:cubicBezTo>
                    <a:cubicBezTo>
                      <a:pt x="71720" y="231821"/>
                      <a:pt x="74281" y="237911"/>
                      <a:pt x="74945" y="240576"/>
                    </a:cubicBezTo>
                    <a:lnTo>
                      <a:pt x="74945" y="240576"/>
                    </a:lnTo>
                    <a:cubicBezTo>
                      <a:pt x="76558" y="240576"/>
                      <a:pt x="78266" y="238768"/>
                      <a:pt x="80448" y="238482"/>
                    </a:cubicBezTo>
                    <a:cubicBezTo>
                      <a:pt x="84053" y="238006"/>
                      <a:pt x="88891" y="237245"/>
                      <a:pt x="89175" y="232678"/>
                    </a:cubicBezTo>
                    <a:cubicBezTo>
                      <a:pt x="89270" y="230394"/>
                      <a:pt x="91927" y="224494"/>
                      <a:pt x="94109" y="223638"/>
                    </a:cubicBezTo>
                    <a:cubicBezTo>
                      <a:pt x="95532" y="225065"/>
                      <a:pt x="95152" y="226968"/>
                      <a:pt x="97524" y="228396"/>
                    </a:cubicBezTo>
                    <a:cubicBezTo>
                      <a:pt x="99801" y="229728"/>
                      <a:pt x="100085" y="230013"/>
                      <a:pt x="102647" y="229633"/>
                    </a:cubicBezTo>
                    <a:cubicBezTo>
                      <a:pt x="107390" y="228966"/>
                      <a:pt x="107580" y="237055"/>
                      <a:pt x="109287" y="240195"/>
                    </a:cubicBezTo>
                    <a:cubicBezTo>
                      <a:pt x="111754" y="242859"/>
                      <a:pt x="117446" y="240671"/>
                      <a:pt x="120861" y="242193"/>
                    </a:cubicBezTo>
                    <a:cubicBezTo>
                      <a:pt x="122379" y="242859"/>
                      <a:pt x="122948" y="247617"/>
                      <a:pt x="123517" y="249330"/>
                    </a:cubicBezTo>
                    <a:cubicBezTo>
                      <a:pt x="124371" y="251804"/>
                      <a:pt x="129304" y="261510"/>
                      <a:pt x="132340" y="259227"/>
                    </a:cubicBezTo>
                    <a:cubicBezTo>
                      <a:pt x="137273" y="255611"/>
                      <a:pt x="138222" y="256943"/>
                      <a:pt x="143724" y="256752"/>
                    </a:cubicBezTo>
                    <a:cubicBezTo>
                      <a:pt x="146665" y="256657"/>
                      <a:pt x="149701" y="256467"/>
                      <a:pt x="149511" y="259988"/>
                    </a:cubicBezTo>
                    <a:cubicBezTo>
                      <a:pt x="149132" y="268933"/>
                      <a:pt x="158239" y="255801"/>
                      <a:pt x="159947" y="255896"/>
                    </a:cubicBezTo>
                    <a:cubicBezTo>
                      <a:pt x="161749" y="255991"/>
                      <a:pt x="161370" y="259893"/>
                      <a:pt x="164975" y="259893"/>
                    </a:cubicBezTo>
                    <a:cubicBezTo>
                      <a:pt x="166967" y="259893"/>
                      <a:pt x="171710" y="255420"/>
                      <a:pt x="173228" y="254088"/>
                    </a:cubicBezTo>
                    <a:cubicBezTo>
                      <a:pt x="177687" y="251709"/>
                      <a:pt x="182999" y="251328"/>
                      <a:pt x="187648" y="253041"/>
                    </a:cubicBezTo>
                    <a:lnTo>
                      <a:pt x="192012" y="261225"/>
                    </a:lnTo>
                    <a:cubicBezTo>
                      <a:pt x="194099" y="261986"/>
                      <a:pt x="199601" y="257894"/>
                      <a:pt x="199601" y="255801"/>
                    </a:cubicBezTo>
                    <a:cubicBezTo>
                      <a:pt x="199601" y="248950"/>
                      <a:pt x="197419" y="244858"/>
                      <a:pt x="201214" y="238673"/>
                    </a:cubicBezTo>
                    <a:cubicBezTo>
                      <a:pt x="202542" y="236579"/>
                      <a:pt x="204439" y="232963"/>
                      <a:pt x="202922" y="230489"/>
                    </a:cubicBezTo>
                    <a:cubicBezTo>
                      <a:pt x="201404" y="227920"/>
                      <a:pt x="196850" y="225636"/>
                      <a:pt x="197229" y="222591"/>
                    </a:cubicBezTo>
                    <a:cubicBezTo>
                      <a:pt x="199886" y="220402"/>
                      <a:pt x="203396" y="219451"/>
                      <a:pt x="205388" y="216215"/>
                    </a:cubicBezTo>
                    <a:cubicBezTo>
                      <a:pt x="207380" y="212885"/>
                      <a:pt x="207760" y="209174"/>
                      <a:pt x="209562" y="205748"/>
                    </a:cubicBezTo>
                    <a:cubicBezTo>
                      <a:pt x="212598" y="198897"/>
                      <a:pt x="220946" y="191760"/>
                      <a:pt x="222654" y="184908"/>
                    </a:cubicBezTo>
                    <a:cubicBezTo>
                      <a:pt x="224741" y="184433"/>
                      <a:pt x="230338" y="191760"/>
                      <a:pt x="234133" y="191950"/>
                    </a:cubicBezTo>
                    <a:cubicBezTo>
                      <a:pt x="238781" y="192141"/>
                      <a:pt x="245422" y="199277"/>
                      <a:pt x="247699" y="203179"/>
                    </a:cubicBezTo>
                    <a:cubicBezTo>
                      <a:pt x="251019" y="208698"/>
                      <a:pt x="244948" y="217738"/>
                      <a:pt x="243714" y="222971"/>
                    </a:cubicBezTo>
                    <a:cubicBezTo>
                      <a:pt x="242481" y="232202"/>
                      <a:pt x="241817" y="233439"/>
                      <a:pt x="232330" y="234676"/>
                    </a:cubicBezTo>
                    <a:cubicBezTo>
                      <a:pt x="228061" y="235247"/>
                      <a:pt x="229769" y="244477"/>
                      <a:pt x="230148" y="247237"/>
                    </a:cubicBezTo>
                    <a:cubicBezTo>
                      <a:pt x="230528" y="250567"/>
                      <a:pt x="230338" y="256467"/>
                      <a:pt x="235461" y="255706"/>
                    </a:cubicBezTo>
                    <a:cubicBezTo>
                      <a:pt x="240015" y="255040"/>
                      <a:pt x="243620" y="255991"/>
                      <a:pt x="247035" y="252280"/>
                    </a:cubicBezTo>
                    <a:cubicBezTo>
                      <a:pt x="249312" y="249806"/>
                      <a:pt x="251304" y="245524"/>
                      <a:pt x="251968" y="242098"/>
                    </a:cubicBezTo>
                    <a:cubicBezTo>
                      <a:pt x="252347" y="240195"/>
                      <a:pt x="253296" y="234581"/>
                      <a:pt x="254719" y="233724"/>
                    </a:cubicBezTo>
                    <a:cubicBezTo>
                      <a:pt x="255004" y="233534"/>
                      <a:pt x="261075" y="235247"/>
                      <a:pt x="262024" y="235247"/>
                    </a:cubicBezTo>
                    <a:cubicBezTo>
                      <a:pt x="263447" y="235247"/>
                      <a:pt x="267621" y="235056"/>
                      <a:pt x="268475" y="236294"/>
                    </a:cubicBezTo>
                    <a:cubicBezTo>
                      <a:pt x="271226" y="240290"/>
                      <a:pt x="266862" y="242955"/>
                      <a:pt x="274546" y="240290"/>
                    </a:cubicBezTo>
                    <a:cubicBezTo>
                      <a:pt x="295228" y="233344"/>
                      <a:pt x="273218" y="228300"/>
                      <a:pt x="275495" y="214217"/>
                    </a:cubicBezTo>
                    <a:cubicBezTo>
                      <a:pt x="277108" y="212504"/>
                      <a:pt x="286310" y="200039"/>
                      <a:pt x="288777" y="206604"/>
                    </a:cubicBezTo>
                    <a:cubicBezTo>
                      <a:pt x="290769" y="212124"/>
                      <a:pt x="290769" y="211077"/>
                      <a:pt x="296366" y="212885"/>
                    </a:cubicBezTo>
                    <a:cubicBezTo>
                      <a:pt x="303481" y="215169"/>
                      <a:pt x="305663" y="212124"/>
                      <a:pt x="308699" y="206414"/>
                    </a:cubicBezTo>
                    <a:cubicBezTo>
                      <a:pt x="309932" y="204035"/>
                      <a:pt x="313632" y="196898"/>
                      <a:pt x="316193" y="201847"/>
                    </a:cubicBezTo>
                    <a:cubicBezTo>
                      <a:pt x="317332" y="204130"/>
                      <a:pt x="316573" y="210601"/>
                      <a:pt x="318375" y="211553"/>
                    </a:cubicBezTo>
                    <a:cubicBezTo>
                      <a:pt x="320937" y="212980"/>
                      <a:pt x="327293" y="199658"/>
                      <a:pt x="329095" y="196708"/>
                    </a:cubicBezTo>
                    <a:cubicBezTo>
                      <a:pt x="330234" y="194900"/>
                      <a:pt x="329095" y="192426"/>
                      <a:pt x="330329" y="191189"/>
                    </a:cubicBezTo>
                    <a:cubicBezTo>
                      <a:pt x="332605" y="189095"/>
                      <a:pt x="338202" y="188905"/>
                      <a:pt x="338582" y="184718"/>
                    </a:cubicBezTo>
                    <a:cubicBezTo>
                      <a:pt x="338772" y="181864"/>
                      <a:pt x="343041" y="182910"/>
                      <a:pt x="344843" y="181673"/>
                    </a:cubicBezTo>
                    <a:lnTo>
                      <a:pt x="353761" y="175488"/>
                    </a:lnTo>
                    <a:cubicBezTo>
                      <a:pt x="357366" y="173014"/>
                      <a:pt x="354994" y="166638"/>
                      <a:pt x="361066" y="162832"/>
                    </a:cubicBezTo>
                    <a:cubicBezTo>
                      <a:pt x="363817" y="161214"/>
                      <a:pt x="368845" y="161785"/>
                      <a:pt x="370742" y="159597"/>
                    </a:cubicBezTo>
                    <a:cubicBezTo>
                      <a:pt x="371596" y="158550"/>
                      <a:pt x="369319" y="153411"/>
                      <a:pt x="368560" y="152460"/>
                    </a:cubicBezTo>
                    <a:cubicBezTo>
                      <a:pt x="365619" y="148939"/>
                      <a:pt x="365904" y="142088"/>
                      <a:pt x="369699" y="139423"/>
                    </a:cubicBezTo>
                    <a:cubicBezTo>
                      <a:pt x="375770" y="135141"/>
                      <a:pt x="375296" y="130764"/>
                      <a:pt x="373968" y="124293"/>
                    </a:cubicBezTo>
                    <a:cubicBezTo>
                      <a:pt x="371975" y="120201"/>
                      <a:pt x="371406" y="120963"/>
                      <a:pt x="372260" y="116681"/>
                    </a:cubicBezTo>
                    <a:cubicBezTo>
                      <a:pt x="373493" y="110020"/>
                      <a:pt x="347784" y="94414"/>
                      <a:pt x="364101" y="92320"/>
                    </a:cubicBezTo>
                    <a:cubicBezTo>
                      <a:pt x="369414" y="91654"/>
                      <a:pt x="371691" y="100314"/>
                      <a:pt x="375106" y="103644"/>
                    </a:cubicBezTo>
                    <a:cubicBezTo>
                      <a:pt x="378616" y="106975"/>
                      <a:pt x="382980" y="110020"/>
                      <a:pt x="385067" y="114397"/>
                    </a:cubicBezTo>
                    <a:cubicBezTo>
                      <a:pt x="391139" y="126767"/>
                      <a:pt x="393700" y="116966"/>
                      <a:pt x="400436" y="114111"/>
                    </a:cubicBezTo>
                    <a:cubicBezTo>
                      <a:pt x="406697" y="111542"/>
                      <a:pt x="411915" y="112684"/>
                      <a:pt x="410586" y="103834"/>
                    </a:cubicBezTo>
                    <a:cubicBezTo>
                      <a:pt x="409068" y="93557"/>
                      <a:pt x="408025" y="90703"/>
                      <a:pt x="415425" y="82329"/>
                    </a:cubicBezTo>
                    <a:cubicBezTo>
                      <a:pt x="421496" y="75382"/>
                      <a:pt x="421117" y="62822"/>
                      <a:pt x="419219" y="53972"/>
                    </a:cubicBezTo>
                    <a:cubicBezTo>
                      <a:pt x="418935" y="52735"/>
                      <a:pt x="417891" y="51403"/>
                      <a:pt x="418271" y="49975"/>
                    </a:cubicBezTo>
                    <a:cubicBezTo>
                      <a:pt x="419504" y="45884"/>
                      <a:pt x="424437" y="44361"/>
                      <a:pt x="422160" y="39603"/>
                    </a:cubicBezTo>
                    <a:cubicBezTo>
                      <a:pt x="421496" y="38176"/>
                      <a:pt x="419694" y="36939"/>
                      <a:pt x="418555" y="35797"/>
                    </a:cubicBezTo>
                    <a:cubicBezTo>
                      <a:pt x="417322" y="34560"/>
                      <a:pt x="416563" y="32181"/>
                      <a:pt x="416373" y="30468"/>
                    </a:cubicBezTo>
                    <a:lnTo>
                      <a:pt x="416373" y="3046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41BC4209-CEFA-3B41-40B1-129136B38AA3}"/>
                  </a:ext>
                </a:extLst>
              </p:cNvPr>
              <p:cNvSpPr/>
              <p:nvPr/>
            </p:nvSpPr>
            <p:spPr>
              <a:xfrm>
                <a:off x="5721424" y="3102134"/>
                <a:ext cx="350384" cy="408035"/>
              </a:xfrm>
              <a:custGeom>
                <a:avLst/>
                <a:gdLst>
                  <a:gd name="connsiteX0" fmla="*/ 41022 w 350384"/>
                  <a:gd name="connsiteY0" fmla="*/ 19983 h 408035"/>
                  <a:gd name="connsiteX1" fmla="*/ 50224 w 350384"/>
                  <a:gd name="connsiteY1" fmla="*/ 18841 h 408035"/>
                  <a:gd name="connsiteX2" fmla="*/ 64644 w 350384"/>
                  <a:gd name="connsiteY2" fmla="*/ 11800 h 408035"/>
                  <a:gd name="connsiteX3" fmla="*/ 85230 w 350384"/>
                  <a:gd name="connsiteY3" fmla="*/ 16367 h 408035"/>
                  <a:gd name="connsiteX4" fmla="*/ 103255 w 350384"/>
                  <a:gd name="connsiteY4" fmla="*/ 0 h 408035"/>
                  <a:gd name="connsiteX5" fmla="*/ 109326 w 350384"/>
                  <a:gd name="connsiteY5" fmla="*/ 21601 h 408035"/>
                  <a:gd name="connsiteX6" fmla="*/ 108947 w 350384"/>
                  <a:gd name="connsiteY6" fmla="*/ 51195 h 408035"/>
                  <a:gd name="connsiteX7" fmla="*/ 118244 w 350384"/>
                  <a:gd name="connsiteY7" fmla="*/ 63851 h 408035"/>
                  <a:gd name="connsiteX8" fmla="*/ 117864 w 350384"/>
                  <a:gd name="connsiteY8" fmla="*/ 70512 h 408035"/>
                  <a:gd name="connsiteX9" fmla="*/ 130197 w 350384"/>
                  <a:gd name="connsiteY9" fmla="*/ 70131 h 408035"/>
                  <a:gd name="connsiteX10" fmla="*/ 140063 w 350384"/>
                  <a:gd name="connsiteY10" fmla="*/ 79742 h 408035"/>
                  <a:gd name="connsiteX11" fmla="*/ 146135 w 350384"/>
                  <a:gd name="connsiteY11" fmla="*/ 72225 h 408035"/>
                  <a:gd name="connsiteX12" fmla="*/ 148981 w 350384"/>
                  <a:gd name="connsiteY12" fmla="*/ 79361 h 408035"/>
                  <a:gd name="connsiteX13" fmla="*/ 161598 w 350384"/>
                  <a:gd name="connsiteY13" fmla="*/ 90304 h 408035"/>
                  <a:gd name="connsiteX14" fmla="*/ 173646 w 350384"/>
                  <a:gd name="connsiteY14" fmla="*/ 83453 h 408035"/>
                  <a:gd name="connsiteX15" fmla="*/ 184556 w 350384"/>
                  <a:gd name="connsiteY15" fmla="*/ 78790 h 408035"/>
                  <a:gd name="connsiteX16" fmla="*/ 185030 w 350384"/>
                  <a:gd name="connsiteY16" fmla="*/ 73652 h 408035"/>
                  <a:gd name="connsiteX17" fmla="*/ 187402 w 350384"/>
                  <a:gd name="connsiteY17" fmla="*/ 64612 h 408035"/>
                  <a:gd name="connsiteX18" fmla="*/ 200494 w 350384"/>
                  <a:gd name="connsiteY18" fmla="*/ 55001 h 408035"/>
                  <a:gd name="connsiteX19" fmla="*/ 204668 w 350384"/>
                  <a:gd name="connsiteY19" fmla="*/ 55858 h 408035"/>
                  <a:gd name="connsiteX20" fmla="*/ 207988 w 350384"/>
                  <a:gd name="connsiteY20" fmla="*/ 65659 h 408035"/>
                  <a:gd name="connsiteX21" fmla="*/ 216526 w 350384"/>
                  <a:gd name="connsiteY21" fmla="*/ 71939 h 408035"/>
                  <a:gd name="connsiteX22" fmla="*/ 229618 w 350384"/>
                  <a:gd name="connsiteY22" fmla="*/ 79361 h 408035"/>
                  <a:gd name="connsiteX23" fmla="*/ 244797 w 350384"/>
                  <a:gd name="connsiteY23" fmla="*/ 87450 h 408035"/>
                  <a:gd name="connsiteX24" fmla="*/ 251817 w 350384"/>
                  <a:gd name="connsiteY24" fmla="*/ 99059 h 408035"/>
                  <a:gd name="connsiteX25" fmla="*/ 257889 w 350384"/>
                  <a:gd name="connsiteY25" fmla="*/ 115331 h 408035"/>
                  <a:gd name="connsiteX26" fmla="*/ 264624 w 350384"/>
                  <a:gd name="connsiteY26" fmla="*/ 134267 h 408035"/>
                  <a:gd name="connsiteX27" fmla="*/ 265288 w 350384"/>
                  <a:gd name="connsiteY27" fmla="*/ 137883 h 408035"/>
                  <a:gd name="connsiteX28" fmla="*/ 264624 w 350384"/>
                  <a:gd name="connsiteY28" fmla="*/ 143212 h 408035"/>
                  <a:gd name="connsiteX29" fmla="*/ 264624 w 350384"/>
                  <a:gd name="connsiteY29" fmla="*/ 153108 h 408035"/>
                  <a:gd name="connsiteX30" fmla="*/ 259786 w 350384"/>
                  <a:gd name="connsiteY30" fmla="*/ 157676 h 408035"/>
                  <a:gd name="connsiteX31" fmla="*/ 261304 w 350384"/>
                  <a:gd name="connsiteY31" fmla="*/ 163576 h 408035"/>
                  <a:gd name="connsiteX32" fmla="*/ 257414 w 350384"/>
                  <a:gd name="connsiteY32" fmla="*/ 169476 h 408035"/>
                  <a:gd name="connsiteX33" fmla="*/ 255232 w 350384"/>
                  <a:gd name="connsiteY33" fmla="*/ 179943 h 408035"/>
                  <a:gd name="connsiteX34" fmla="*/ 258363 w 350384"/>
                  <a:gd name="connsiteY34" fmla="*/ 187270 h 408035"/>
                  <a:gd name="connsiteX35" fmla="*/ 273921 w 350384"/>
                  <a:gd name="connsiteY35" fmla="*/ 185747 h 408035"/>
                  <a:gd name="connsiteX36" fmla="*/ 286444 w 350384"/>
                  <a:gd name="connsiteY36" fmla="*/ 195549 h 408035"/>
                  <a:gd name="connsiteX37" fmla="*/ 290238 w 350384"/>
                  <a:gd name="connsiteY37" fmla="*/ 198974 h 408035"/>
                  <a:gd name="connsiteX38" fmla="*/ 294792 w 350384"/>
                  <a:gd name="connsiteY38" fmla="*/ 204779 h 408035"/>
                  <a:gd name="connsiteX39" fmla="*/ 299251 w 350384"/>
                  <a:gd name="connsiteY39" fmla="*/ 213153 h 408035"/>
                  <a:gd name="connsiteX40" fmla="*/ 314999 w 350384"/>
                  <a:gd name="connsiteY40" fmla="*/ 215246 h 408035"/>
                  <a:gd name="connsiteX41" fmla="*/ 318509 w 350384"/>
                  <a:gd name="connsiteY41" fmla="*/ 226380 h 408035"/>
                  <a:gd name="connsiteX42" fmla="*/ 339759 w 350384"/>
                  <a:gd name="connsiteY42" fmla="*/ 228283 h 408035"/>
                  <a:gd name="connsiteX43" fmla="*/ 350384 w 350384"/>
                  <a:gd name="connsiteY43" fmla="*/ 214675 h 408035"/>
                  <a:gd name="connsiteX44" fmla="*/ 349531 w 350384"/>
                  <a:gd name="connsiteY44" fmla="*/ 224096 h 408035"/>
                  <a:gd name="connsiteX45" fmla="*/ 326857 w 350384"/>
                  <a:gd name="connsiteY45" fmla="*/ 311926 h 408035"/>
                  <a:gd name="connsiteX46" fmla="*/ 317371 w 350384"/>
                  <a:gd name="connsiteY46" fmla="*/ 304218 h 408035"/>
                  <a:gd name="connsiteX47" fmla="*/ 298302 w 350384"/>
                  <a:gd name="connsiteY47" fmla="*/ 300222 h 408035"/>
                  <a:gd name="connsiteX48" fmla="*/ 276578 w 350384"/>
                  <a:gd name="connsiteY48" fmla="*/ 302030 h 408035"/>
                  <a:gd name="connsiteX49" fmla="*/ 261588 w 350384"/>
                  <a:gd name="connsiteY49" fmla="*/ 304789 h 408035"/>
                  <a:gd name="connsiteX50" fmla="*/ 253809 w 350384"/>
                  <a:gd name="connsiteY50" fmla="*/ 298319 h 408035"/>
                  <a:gd name="connsiteX51" fmla="*/ 251533 w 350384"/>
                  <a:gd name="connsiteY51" fmla="*/ 288517 h 408035"/>
                  <a:gd name="connsiteX52" fmla="*/ 248781 w 350384"/>
                  <a:gd name="connsiteY52" fmla="*/ 281286 h 408035"/>
                  <a:gd name="connsiteX53" fmla="*/ 241761 w 350384"/>
                  <a:gd name="connsiteY53" fmla="*/ 266917 h 408035"/>
                  <a:gd name="connsiteX54" fmla="*/ 248212 w 350384"/>
                  <a:gd name="connsiteY54" fmla="*/ 257686 h 408035"/>
                  <a:gd name="connsiteX55" fmla="*/ 236259 w 350384"/>
                  <a:gd name="connsiteY55" fmla="*/ 251216 h 408035"/>
                  <a:gd name="connsiteX56" fmla="*/ 218424 w 350384"/>
                  <a:gd name="connsiteY56" fmla="*/ 264062 h 408035"/>
                  <a:gd name="connsiteX57" fmla="*/ 213206 w 350384"/>
                  <a:gd name="connsiteY57" fmla="*/ 272245 h 408035"/>
                  <a:gd name="connsiteX58" fmla="*/ 203150 w 350384"/>
                  <a:gd name="connsiteY58" fmla="*/ 279953 h 408035"/>
                  <a:gd name="connsiteX59" fmla="*/ 207135 w 350384"/>
                  <a:gd name="connsiteY59" fmla="*/ 288993 h 408035"/>
                  <a:gd name="connsiteX60" fmla="*/ 207893 w 350384"/>
                  <a:gd name="connsiteY60" fmla="*/ 297938 h 408035"/>
                  <a:gd name="connsiteX61" fmla="*/ 215768 w 350384"/>
                  <a:gd name="connsiteY61" fmla="*/ 307263 h 408035"/>
                  <a:gd name="connsiteX62" fmla="*/ 215009 w 350384"/>
                  <a:gd name="connsiteY62" fmla="*/ 315447 h 408035"/>
                  <a:gd name="connsiteX63" fmla="*/ 211593 w 350384"/>
                  <a:gd name="connsiteY63" fmla="*/ 318397 h 408035"/>
                  <a:gd name="connsiteX64" fmla="*/ 201442 w 350384"/>
                  <a:gd name="connsiteY64" fmla="*/ 323440 h 408035"/>
                  <a:gd name="connsiteX65" fmla="*/ 191766 w 350384"/>
                  <a:gd name="connsiteY65" fmla="*/ 325724 h 408035"/>
                  <a:gd name="connsiteX66" fmla="*/ 186548 w 350384"/>
                  <a:gd name="connsiteY66" fmla="*/ 330482 h 408035"/>
                  <a:gd name="connsiteX67" fmla="*/ 177346 w 350384"/>
                  <a:gd name="connsiteY67" fmla="*/ 332480 h 408035"/>
                  <a:gd name="connsiteX68" fmla="*/ 168618 w 350384"/>
                  <a:gd name="connsiteY68" fmla="*/ 338570 h 408035"/>
                  <a:gd name="connsiteX69" fmla="*/ 156760 w 350384"/>
                  <a:gd name="connsiteY69" fmla="*/ 348181 h 408035"/>
                  <a:gd name="connsiteX70" fmla="*/ 147937 w 350384"/>
                  <a:gd name="connsiteY70" fmla="*/ 353891 h 408035"/>
                  <a:gd name="connsiteX71" fmla="*/ 138356 w 350384"/>
                  <a:gd name="connsiteY71" fmla="*/ 358934 h 408035"/>
                  <a:gd name="connsiteX72" fmla="*/ 138356 w 350384"/>
                  <a:gd name="connsiteY72" fmla="*/ 358934 h 408035"/>
                  <a:gd name="connsiteX73" fmla="*/ 142720 w 350384"/>
                  <a:gd name="connsiteY73" fmla="*/ 352463 h 408035"/>
                  <a:gd name="connsiteX74" fmla="*/ 140348 w 350384"/>
                  <a:gd name="connsiteY74" fmla="*/ 343614 h 408035"/>
                  <a:gd name="connsiteX75" fmla="*/ 145660 w 350384"/>
                  <a:gd name="connsiteY75" fmla="*/ 326295 h 408035"/>
                  <a:gd name="connsiteX76" fmla="*/ 140538 w 350384"/>
                  <a:gd name="connsiteY76" fmla="*/ 318206 h 408035"/>
                  <a:gd name="connsiteX77" fmla="*/ 139494 w 350384"/>
                  <a:gd name="connsiteY77" fmla="*/ 304599 h 408035"/>
                  <a:gd name="connsiteX78" fmla="*/ 146514 w 350384"/>
                  <a:gd name="connsiteY78" fmla="*/ 292799 h 408035"/>
                  <a:gd name="connsiteX79" fmla="*/ 145471 w 350384"/>
                  <a:gd name="connsiteY79" fmla="*/ 284806 h 408035"/>
                  <a:gd name="connsiteX80" fmla="*/ 152206 w 350384"/>
                  <a:gd name="connsiteY80" fmla="*/ 264443 h 408035"/>
                  <a:gd name="connsiteX81" fmla="*/ 159796 w 350384"/>
                  <a:gd name="connsiteY81" fmla="*/ 253404 h 408035"/>
                  <a:gd name="connsiteX82" fmla="*/ 164634 w 350384"/>
                  <a:gd name="connsiteY82" fmla="*/ 247980 h 408035"/>
                  <a:gd name="connsiteX83" fmla="*/ 160555 w 350384"/>
                  <a:gd name="connsiteY83" fmla="*/ 238655 h 408035"/>
                  <a:gd name="connsiteX84" fmla="*/ 161029 w 350384"/>
                  <a:gd name="connsiteY84" fmla="*/ 227426 h 408035"/>
                  <a:gd name="connsiteX85" fmla="*/ 165108 w 350384"/>
                  <a:gd name="connsiteY85" fmla="*/ 220575 h 408035"/>
                  <a:gd name="connsiteX86" fmla="*/ 162926 w 350384"/>
                  <a:gd name="connsiteY86" fmla="*/ 203922 h 408035"/>
                  <a:gd name="connsiteX87" fmla="*/ 164254 w 350384"/>
                  <a:gd name="connsiteY87" fmla="*/ 193360 h 408035"/>
                  <a:gd name="connsiteX88" fmla="*/ 150688 w 350384"/>
                  <a:gd name="connsiteY88" fmla="*/ 200497 h 408035"/>
                  <a:gd name="connsiteX89" fmla="*/ 143953 w 350384"/>
                  <a:gd name="connsiteY89" fmla="*/ 213533 h 408035"/>
                  <a:gd name="connsiteX90" fmla="*/ 136648 w 350384"/>
                  <a:gd name="connsiteY90" fmla="*/ 220956 h 408035"/>
                  <a:gd name="connsiteX91" fmla="*/ 135510 w 350384"/>
                  <a:gd name="connsiteY91" fmla="*/ 228949 h 408035"/>
                  <a:gd name="connsiteX92" fmla="*/ 124315 w 350384"/>
                  <a:gd name="connsiteY92" fmla="*/ 237323 h 408035"/>
                  <a:gd name="connsiteX93" fmla="*/ 133423 w 350384"/>
                  <a:gd name="connsiteY93" fmla="*/ 248361 h 408035"/>
                  <a:gd name="connsiteX94" fmla="*/ 135415 w 350384"/>
                  <a:gd name="connsiteY94" fmla="*/ 259019 h 408035"/>
                  <a:gd name="connsiteX95" fmla="*/ 127446 w 350384"/>
                  <a:gd name="connsiteY95" fmla="*/ 278240 h 408035"/>
                  <a:gd name="connsiteX96" fmla="*/ 125928 w 350384"/>
                  <a:gd name="connsiteY96" fmla="*/ 292229 h 408035"/>
                  <a:gd name="connsiteX97" fmla="*/ 125928 w 350384"/>
                  <a:gd name="connsiteY97" fmla="*/ 299841 h 408035"/>
                  <a:gd name="connsiteX98" fmla="*/ 127066 w 350384"/>
                  <a:gd name="connsiteY98" fmla="*/ 309833 h 408035"/>
                  <a:gd name="connsiteX99" fmla="*/ 120615 w 350384"/>
                  <a:gd name="connsiteY99" fmla="*/ 319063 h 408035"/>
                  <a:gd name="connsiteX100" fmla="*/ 119762 w 350384"/>
                  <a:gd name="connsiteY100" fmla="*/ 329340 h 408035"/>
                  <a:gd name="connsiteX101" fmla="*/ 111982 w 350384"/>
                  <a:gd name="connsiteY101" fmla="*/ 341710 h 408035"/>
                  <a:gd name="connsiteX102" fmla="*/ 102780 w 350384"/>
                  <a:gd name="connsiteY102" fmla="*/ 334764 h 408035"/>
                  <a:gd name="connsiteX103" fmla="*/ 100409 w 350384"/>
                  <a:gd name="connsiteY103" fmla="*/ 343804 h 408035"/>
                  <a:gd name="connsiteX104" fmla="*/ 94906 w 350384"/>
                  <a:gd name="connsiteY104" fmla="*/ 353225 h 408035"/>
                  <a:gd name="connsiteX105" fmla="*/ 96899 w 350384"/>
                  <a:gd name="connsiteY105" fmla="*/ 363597 h 408035"/>
                  <a:gd name="connsiteX106" fmla="*/ 96235 w 350384"/>
                  <a:gd name="connsiteY106" fmla="*/ 377204 h 408035"/>
                  <a:gd name="connsiteX107" fmla="*/ 89973 w 350384"/>
                  <a:gd name="connsiteY107" fmla="*/ 388813 h 408035"/>
                  <a:gd name="connsiteX108" fmla="*/ 76123 w 350384"/>
                  <a:gd name="connsiteY108" fmla="*/ 408035 h 408035"/>
                  <a:gd name="connsiteX109" fmla="*/ 76123 w 350384"/>
                  <a:gd name="connsiteY109" fmla="*/ 408035 h 408035"/>
                  <a:gd name="connsiteX110" fmla="*/ 77261 w 350384"/>
                  <a:gd name="connsiteY110" fmla="*/ 400137 h 408035"/>
                  <a:gd name="connsiteX111" fmla="*/ 76028 w 350384"/>
                  <a:gd name="connsiteY111" fmla="*/ 393286 h 408035"/>
                  <a:gd name="connsiteX112" fmla="*/ 69292 w 350384"/>
                  <a:gd name="connsiteY112" fmla="*/ 392144 h 408035"/>
                  <a:gd name="connsiteX113" fmla="*/ 61703 w 350384"/>
                  <a:gd name="connsiteY113" fmla="*/ 387386 h 408035"/>
                  <a:gd name="connsiteX114" fmla="*/ 61703 w 350384"/>
                  <a:gd name="connsiteY114" fmla="*/ 387386 h 408035"/>
                  <a:gd name="connsiteX115" fmla="*/ 65308 w 350384"/>
                  <a:gd name="connsiteY115" fmla="*/ 377490 h 408035"/>
                  <a:gd name="connsiteX116" fmla="*/ 65497 w 350384"/>
                  <a:gd name="connsiteY116" fmla="*/ 361694 h 408035"/>
                  <a:gd name="connsiteX117" fmla="*/ 68249 w 350384"/>
                  <a:gd name="connsiteY117" fmla="*/ 345897 h 408035"/>
                  <a:gd name="connsiteX118" fmla="*/ 70336 w 350384"/>
                  <a:gd name="connsiteY118" fmla="*/ 321347 h 408035"/>
                  <a:gd name="connsiteX119" fmla="*/ 55726 w 350384"/>
                  <a:gd name="connsiteY119" fmla="*/ 305170 h 408035"/>
                  <a:gd name="connsiteX120" fmla="*/ 41781 w 350384"/>
                  <a:gd name="connsiteY120" fmla="*/ 318682 h 408035"/>
                  <a:gd name="connsiteX121" fmla="*/ 23092 w 350384"/>
                  <a:gd name="connsiteY121" fmla="*/ 306788 h 408035"/>
                  <a:gd name="connsiteX122" fmla="*/ 1462 w 350384"/>
                  <a:gd name="connsiteY122" fmla="*/ 292799 h 408035"/>
                  <a:gd name="connsiteX123" fmla="*/ 11138 w 350384"/>
                  <a:gd name="connsiteY123" fmla="*/ 262920 h 408035"/>
                  <a:gd name="connsiteX124" fmla="*/ 10190 w 350384"/>
                  <a:gd name="connsiteY124" fmla="*/ 246458 h 408035"/>
                  <a:gd name="connsiteX125" fmla="*/ 13984 w 350384"/>
                  <a:gd name="connsiteY125" fmla="*/ 234087 h 408035"/>
                  <a:gd name="connsiteX126" fmla="*/ 10854 w 350384"/>
                  <a:gd name="connsiteY126" fmla="*/ 224381 h 408035"/>
                  <a:gd name="connsiteX127" fmla="*/ 10000 w 350384"/>
                  <a:gd name="connsiteY127" fmla="*/ 214961 h 408035"/>
                  <a:gd name="connsiteX128" fmla="*/ 16546 w 350384"/>
                  <a:gd name="connsiteY128" fmla="*/ 210298 h 408035"/>
                  <a:gd name="connsiteX129" fmla="*/ 18064 w 350384"/>
                  <a:gd name="connsiteY129" fmla="*/ 206301 h 408035"/>
                  <a:gd name="connsiteX130" fmla="*/ 23281 w 350384"/>
                  <a:gd name="connsiteY130" fmla="*/ 201353 h 408035"/>
                  <a:gd name="connsiteX131" fmla="*/ 18538 w 350384"/>
                  <a:gd name="connsiteY131" fmla="*/ 191076 h 408035"/>
                  <a:gd name="connsiteX132" fmla="*/ 23945 w 350384"/>
                  <a:gd name="connsiteY132" fmla="*/ 180514 h 408035"/>
                  <a:gd name="connsiteX133" fmla="*/ 28404 w 350384"/>
                  <a:gd name="connsiteY133" fmla="*/ 168143 h 408035"/>
                  <a:gd name="connsiteX134" fmla="*/ 23945 w 350384"/>
                  <a:gd name="connsiteY134" fmla="*/ 158247 h 408035"/>
                  <a:gd name="connsiteX135" fmla="*/ 26886 w 350384"/>
                  <a:gd name="connsiteY135" fmla="*/ 147018 h 408035"/>
                  <a:gd name="connsiteX136" fmla="*/ 27361 w 350384"/>
                  <a:gd name="connsiteY136" fmla="*/ 126274 h 408035"/>
                  <a:gd name="connsiteX137" fmla="*/ 24420 w 350384"/>
                  <a:gd name="connsiteY137" fmla="*/ 109907 h 408035"/>
                  <a:gd name="connsiteX138" fmla="*/ 24420 w 350384"/>
                  <a:gd name="connsiteY138" fmla="*/ 109907 h 408035"/>
                  <a:gd name="connsiteX139" fmla="*/ 29163 w 350384"/>
                  <a:gd name="connsiteY139" fmla="*/ 94206 h 408035"/>
                  <a:gd name="connsiteX140" fmla="*/ 29353 w 350384"/>
                  <a:gd name="connsiteY140" fmla="*/ 93920 h 408035"/>
                  <a:gd name="connsiteX141" fmla="*/ 32673 w 350384"/>
                  <a:gd name="connsiteY141" fmla="*/ 86118 h 408035"/>
                  <a:gd name="connsiteX142" fmla="*/ 37227 w 350384"/>
                  <a:gd name="connsiteY142" fmla="*/ 81360 h 408035"/>
                  <a:gd name="connsiteX143" fmla="*/ 35140 w 350384"/>
                  <a:gd name="connsiteY143" fmla="*/ 66991 h 408035"/>
                  <a:gd name="connsiteX144" fmla="*/ 42160 w 350384"/>
                  <a:gd name="connsiteY144" fmla="*/ 55096 h 408035"/>
                  <a:gd name="connsiteX145" fmla="*/ 41970 w 350384"/>
                  <a:gd name="connsiteY145" fmla="*/ 42345 h 408035"/>
                  <a:gd name="connsiteX146" fmla="*/ 40832 w 350384"/>
                  <a:gd name="connsiteY146" fmla="*/ 29975 h 408035"/>
                  <a:gd name="connsiteX147" fmla="*/ 40832 w 350384"/>
                  <a:gd name="connsiteY147" fmla="*/ 19888 h 408035"/>
                  <a:gd name="connsiteX148" fmla="*/ 40832 w 350384"/>
                  <a:gd name="connsiteY148" fmla="*/ 19888 h 40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350384" h="408035">
                    <a:moveTo>
                      <a:pt x="41022" y="19983"/>
                    </a:moveTo>
                    <a:cubicBezTo>
                      <a:pt x="44721" y="18651"/>
                      <a:pt x="46239" y="16082"/>
                      <a:pt x="50224" y="18841"/>
                    </a:cubicBezTo>
                    <a:cubicBezTo>
                      <a:pt x="54398" y="21696"/>
                      <a:pt x="60469" y="13798"/>
                      <a:pt x="64644" y="11800"/>
                    </a:cubicBezTo>
                    <a:cubicBezTo>
                      <a:pt x="70431" y="9135"/>
                      <a:pt x="76882" y="20173"/>
                      <a:pt x="85230" y="16367"/>
                    </a:cubicBezTo>
                    <a:cubicBezTo>
                      <a:pt x="89878" y="14179"/>
                      <a:pt x="100029" y="0"/>
                      <a:pt x="103255" y="0"/>
                    </a:cubicBezTo>
                    <a:cubicBezTo>
                      <a:pt x="106290" y="3045"/>
                      <a:pt x="109326" y="16938"/>
                      <a:pt x="109326" y="21601"/>
                    </a:cubicBezTo>
                    <a:cubicBezTo>
                      <a:pt x="117769" y="32163"/>
                      <a:pt x="100978" y="38444"/>
                      <a:pt x="108947" y="51195"/>
                    </a:cubicBezTo>
                    <a:cubicBezTo>
                      <a:pt x="116916" y="56048"/>
                      <a:pt x="118244" y="53288"/>
                      <a:pt x="118244" y="63851"/>
                    </a:cubicBezTo>
                    <a:cubicBezTo>
                      <a:pt x="118244" y="65659"/>
                      <a:pt x="116346" y="68799"/>
                      <a:pt x="117864" y="70512"/>
                    </a:cubicBezTo>
                    <a:cubicBezTo>
                      <a:pt x="120426" y="73462"/>
                      <a:pt x="123746" y="63660"/>
                      <a:pt x="130197" y="70131"/>
                    </a:cubicBezTo>
                    <a:cubicBezTo>
                      <a:pt x="132758" y="72700"/>
                      <a:pt x="136838" y="78410"/>
                      <a:pt x="140063" y="79742"/>
                    </a:cubicBezTo>
                    <a:cubicBezTo>
                      <a:pt x="142625" y="80789"/>
                      <a:pt x="142055" y="73081"/>
                      <a:pt x="146135" y="72225"/>
                    </a:cubicBezTo>
                    <a:cubicBezTo>
                      <a:pt x="149550" y="71558"/>
                      <a:pt x="148412" y="77458"/>
                      <a:pt x="148981" y="79361"/>
                    </a:cubicBezTo>
                    <a:cubicBezTo>
                      <a:pt x="149645" y="81455"/>
                      <a:pt x="159321" y="88306"/>
                      <a:pt x="161598" y="90304"/>
                    </a:cubicBezTo>
                    <a:cubicBezTo>
                      <a:pt x="168049" y="96014"/>
                      <a:pt x="170800" y="86879"/>
                      <a:pt x="173646" y="83453"/>
                    </a:cubicBezTo>
                    <a:cubicBezTo>
                      <a:pt x="176208" y="80408"/>
                      <a:pt x="180951" y="80598"/>
                      <a:pt x="184556" y="78790"/>
                    </a:cubicBezTo>
                    <a:cubicBezTo>
                      <a:pt x="189299" y="76411"/>
                      <a:pt x="187971" y="77458"/>
                      <a:pt x="185030" y="73652"/>
                    </a:cubicBezTo>
                    <a:cubicBezTo>
                      <a:pt x="181425" y="69084"/>
                      <a:pt x="180856" y="63946"/>
                      <a:pt x="187402" y="64612"/>
                    </a:cubicBezTo>
                    <a:cubicBezTo>
                      <a:pt x="191007" y="64993"/>
                      <a:pt x="196320" y="56999"/>
                      <a:pt x="200494" y="55001"/>
                    </a:cubicBezTo>
                    <a:cubicBezTo>
                      <a:pt x="200494" y="55191"/>
                      <a:pt x="204668" y="52717"/>
                      <a:pt x="204668" y="55858"/>
                    </a:cubicBezTo>
                    <a:cubicBezTo>
                      <a:pt x="204668" y="60330"/>
                      <a:pt x="202676" y="63851"/>
                      <a:pt x="207988" y="65659"/>
                    </a:cubicBezTo>
                    <a:cubicBezTo>
                      <a:pt x="211878" y="66991"/>
                      <a:pt x="213586" y="70797"/>
                      <a:pt x="216526" y="71939"/>
                    </a:cubicBezTo>
                    <a:cubicBezTo>
                      <a:pt x="221839" y="74032"/>
                      <a:pt x="225254" y="75270"/>
                      <a:pt x="229618" y="79361"/>
                    </a:cubicBezTo>
                    <a:cubicBezTo>
                      <a:pt x="234267" y="83643"/>
                      <a:pt x="238820" y="85451"/>
                      <a:pt x="244797" y="87450"/>
                    </a:cubicBezTo>
                    <a:cubicBezTo>
                      <a:pt x="249161" y="90209"/>
                      <a:pt x="250299" y="94396"/>
                      <a:pt x="251817" y="99059"/>
                    </a:cubicBezTo>
                    <a:cubicBezTo>
                      <a:pt x="253525" y="104578"/>
                      <a:pt x="258553" y="109146"/>
                      <a:pt x="257889" y="115331"/>
                    </a:cubicBezTo>
                    <a:cubicBezTo>
                      <a:pt x="256845" y="124276"/>
                      <a:pt x="259596" y="127035"/>
                      <a:pt x="264624" y="134267"/>
                    </a:cubicBezTo>
                    <a:cubicBezTo>
                      <a:pt x="264624" y="135695"/>
                      <a:pt x="265288" y="136551"/>
                      <a:pt x="265288" y="137883"/>
                    </a:cubicBezTo>
                    <a:cubicBezTo>
                      <a:pt x="265288" y="140262"/>
                      <a:pt x="263676" y="140167"/>
                      <a:pt x="264624" y="143212"/>
                    </a:cubicBezTo>
                    <a:cubicBezTo>
                      <a:pt x="265478" y="145781"/>
                      <a:pt x="268039" y="151491"/>
                      <a:pt x="264624" y="153108"/>
                    </a:cubicBezTo>
                    <a:cubicBezTo>
                      <a:pt x="262158" y="154250"/>
                      <a:pt x="260165" y="154631"/>
                      <a:pt x="259786" y="157676"/>
                    </a:cubicBezTo>
                    <a:cubicBezTo>
                      <a:pt x="259501" y="159960"/>
                      <a:pt x="261304" y="161482"/>
                      <a:pt x="261304" y="163576"/>
                    </a:cubicBezTo>
                    <a:cubicBezTo>
                      <a:pt x="261304" y="165193"/>
                      <a:pt x="258363" y="167763"/>
                      <a:pt x="257414" y="169476"/>
                    </a:cubicBezTo>
                    <a:cubicBezTo>
                      <a:pt x="255707" y="172711"/>
                      <a:pt x="255422" y="176327"/>
                      <a:pt x="255232" y="179943"/>
                    </a:cubicBezTo>
                    <a:cubicBezTo>
                      <a:pt x="254663" y="180894"/>
                      <a:pt x="256750" y="187175"/>
                      <a:pt x="258363" y="187270"/>
                    </a:cubicBezTo>
                    <a:cubicBezTo>
                      <a:pt x="262727" y="187460"/>
                      <a:pt x="268704" y="185747"/>
                      <a:pt x="273921" y="185747"/>
                    </a:cubicBezTo>
                    <a:cubicBezTo>
                      <a:pt x="281890" y="185747"/>
                      <a:pt x="282270" y="190505"/>
                      <a:pt x="286444" y="195549"/>
                    </a:cubicBezTo>
                    <a:cubicBezTo>
                      <a:pt x="287298" y="196595"/>
                      <a:pt x="289859" y="197737"/>
                      <a:pt x="290238" y="198974"/>
                    </a:cubicBezTo>
                    <a:cubicBezTo>
                      <a:pt x="291472" y="203637"/>
                      <a:pt x="289385" y="202114"/>
                      <a:pt x="294792" y="204779"/>
                    </a:cubicBezTo>
                    <a:cubicBezTo>
                      <a:pt x="297354" y="206016"/>
                      <a:pt x="298207" y="210679"/>
                      <a:pt x="299251" y="213153"/>
                    </a:cubicBezTo>
                    <a:cubicBezTo>
                      <a:pt x="302856" y="221241"/>
                      <a:pt x="307694" y="213533"/>
                      <a:pt x="314999" y="215246"/>
                    </a:cubicBezTo>
                    <a:cubicBezTo>
                      <a:pt x="318224" y="216008"/>
                      <a:pt x="314999" y="223239"/>
                      <a:pt x="318509" y="226380"/>
                    </a:cubicBezTo>
                    <a:cubicBezTo>
                      <a:pt x="322019" y="229615"/>
                      <a:pt x="335775" y="231233"/>
                      <a:pt x="339759" y="228283"/>
                    </a:cubicBezTo>
                    <a:cubicBezTo>
                      <a:pt x="344313" y="224857"/>
                      <a:pt x="343554" y="215151"/>
                      <a:pt x="350384" y="214675"/>
                    </a:cubicBezTo>
                    <a:lnTo>
                      <a:pt x="349531" y="224096"/>
                    </a:lnTo>
                    <a:cubicBezTo>
                      <a:pt x="348392" y="231233"/>
                      <a:pt x="338905" y="327056"/>
                      <a:pt x="326857" y="311926"/>
                    </a:cubicBezTo>
                    <a:cubicBezTo>
                      <a:pt x="323822" y="308120"/>
                      <a:pt x="321924" y="306122"/>
                      <a:pt x="317371" y="304218"/>
                    </a:cubicBezTo>
                    <a:cubicBezTo>
                      <a:pt x="312627" y="302220"/>
                      <a:pt x="300958" y="303743"/>
                      <a:pt x="298302" y="300222"/>
                    </a:cubicBezTo>
                    <a:cubicBezTo>
                      <a:pt x="291661" y="291562"/>
                      <a:pt x="283882" y="298509"/>
                      <a:pt x="276578" y="302030"/>
                    </a:cubicBezTo>
                    <a:cubicBezTo>
                      <a:pt x="269557" y="305360"/>
                      <a:pt x="268229" y="303552"/>
                      <a:pt x="261588" y="304789"/>
                    </a:cubicBezTo>
                    <a:cubicBezTo>
                      <a:pt x="258173" y="305455"/>
                      <a:pt x="250868" y="302886"/>
                      <a:pt x="253809" y="298319"/>
                    </a:cubicBezTo>
                    <a:cubicBezTo>
                      <a:pt x="254094" y="294322"/>
                      <a:pt x="254379" y="291562"/>
                      <a:pt x="251533" y="288517"/>
                    </a:cubicBezTo>
                    <a:cubicBezTo>
                      <a:pt x="249351" y="286234"/>
                      <a:pt x="247738" y="284521"/>
                      <a:pt x="248781" y="281286"/>
                    </a:cubicBezTo>
                    <a:cubicBezTo>
                      <a:pt x="251627" y="272341"/>
                      <a:pt x="241761" y="273958"/>
                      <a:pt x="241761" y="266917"/>
                    </a:cubicBezTo>
                    <a:cubicBezTo>
                      <a:pt x="241761" y="262539"/>
                      <a:pt x="249066" y="261017"/>
                      <a:pt x="248212" y="257686"/>
                    </a:cubicBezTo>
                    <a:cubicBezTo>
                      <a:pt x="246979" y="252738"/>
                      <a:pt x="240718" y="247980"/>
                      <a:pt x="236259" y="251216"/>
                    </a:cubicBezTo>
                    <a:lnTo>
                      <a:pt x="218424" y="264062"/>
                    </a:lnTo>
                    <a:cubicBezTo>
                      <a:pt x="215103" y="266441"/>
                      <a:pt x="217191" y="271960"/>
                      <a:pt x="213206" y="272245"/>
                    </a:cubicBezTo>
                    <a:cubicBezTo>
                      <a:pt x="207324" y="272626"/>
                      <a:pt x="204858" y="273863"/>
                      <a:pt x="203150" y="279953"/>
                    </a:cubicBezTo>
                    <a:cubicBezTo>
                      <a:pt x="204099" y="283093"/>
                      <a:pt x="206755" y="285663"/>
                      <a:pt x="207135" y="288993"/>
                    </a:cubicBezTo>
                    <a:cubicBezTo>
                      <a:pt x="207419" y="291848"/>
                      <a:pt x="207893" y="294988"/>
                      <a:pt x="207893" y="297938"/>
                    </a:cubicBezTo>
                    <a:cubicBezTo>
                      <a:pt x="207893" y="303172"/>
                      <a:pt x="215103" y="302886"/>
                      <a:pt x="215768" y="307263"/>
                    </a:cubicBezTo>
                    <a:cubicBezTo>
                      <a:pt x="216432" y="311546"/>
                      <a:pt x="211404" y="310023"/>
                      <a:pt x="215009" y="315447"/>
                    </a:cubicBezTo>
                    <a:cubicBezTo>
                      <a:pt x="216526" y="317731"/>
                      <a:pt x="213111" y="318206"/>
                      <a:pt x="211593" y="318397"/>
                    </a:cubicBezTo>
                    <a:cubicBezTo>
                      <a:pt x="204953" y="318682"/>
                      <a:pt x="204668" y="318873"/>
                      <a:pt x="201442" y="323440"/>
                    </a:cubicBezTo>
                    <a:cubicBezTo>
                      <a:pt x="199640" y="325914"/>
                      <a:pt x="194327" y="324487"/>
                      <a:pt x="191766" y="325724"/>
                    </a:cubicBezTo>
                    <a:cubicBezTo>
                      <a:pt x="189489" y="326771"/>
                      <a:pt x="189110" y="329721"/>
                      <a:pt x="186548" y="330482"/>
                    </a:cubicBezTo>
                    <a:cubicBezTo>
                      <a:pt x="183228" y="331529"/>
                      <a:pt x="180761" y="328293"/>
                      <a:pt x="177346" y="332480"/>
                    </a:cubicBezTo>
                    <a:cubicBezTo>
                      <a:pt x="174310" y="336096"/>
                      <a:pt x="175354" y="340949"/>
                      <a:pt x="168618" y="338570"/>
                    </a:cubicBezTo>
                    <a:cubicBezTo>
                      <a:pt x="158278" y="334954"/>
                      <a:pt x="162072" y="347991"/>
                      <a:pt x="156760" y="348181"/>
                    </a:cubicBezTo>
                    <a:cubicBezTo>
                      <a:pt x="152491" y="348276"/>
                      <a:pt x="150878" y="351131"/>
                      <a:pt x="147937" y="353891"/>
                    </a:cubicBezTo>
                    <a:cubicBezTo>
                      <a:pt x="144901" y="356650"/>
                      <a:pt x="143099" y="359886"/>
                      <a:pt x="138356" y="358934"/>
                    </a:cubicBezTo>
                    <a:lnTo>
                      <a:pt x="138356" y="358934"/>
                    </a:lnTo>
                    <a:cubicBezTo>
                      <a:pt x="139115" y="355984"/>
                      <a:pt x="141866" y="355033"/>
                      <a:pt x="142720" y="352463"/>
                    </a:cubicBezTo>
                    <a:cubicBezTo>
                      <a:pt x="143763" y="349323"/>
                      <a:pt x="141771" y="346183"/>
                      <a:pt x="140348" y="343614"/>
                    </a:cubicBezTo>
                    <a:cubicBezTo>
                      <a:pt x="137217" y="337999"/>
                      <a:pt x="145091" y="332195"/>
                      <a:pt x="145660" y="326295"/>
                    </a:cubicBezTo>
                    <a:cubicBezTo>
                      <a:pt x="146230" y="320585"/>
                      <a:pt x="141581" y="321918"/>
                      <a:pt x="140538" y="318206"/>
                    </a:cubicBezTo>
                    <a:cubicBezTo>
                      <a:pt x="139209" y="313449"/>
                      <a:pt x="136553" y="309357"/>
                      <a:pt x="139494" y="304599"/>
                    </a:cubicBezTo>
                    <a:cubicBezTo>
                      <a:pt x="141581" y="300412"/>
                      <a:pt x="144427" y="296796"/>
                      <a:pt x="146514" y="292799"/>
                    </a:cubicBezTo>
                    <a:cubicBezTo>
                      <a:pt x="149265" y="287566"/>
                      <a:pt x="147463" y="288993"/>
                      <a:pt x="145471" y="284806"/>
                    </a:cubicBezTo>
                    <a:cubicBezTo>
                      <a:pt x="141202" y="275861"/>
                      <a:pt x="146894" y="270247"/>
                      <a:pt x="152206" y="264443"/>
                    </a:cubicBezTo>
                    <a:cubicBezTo>
                      <a:pt x="156191" y="260065"/>
                      <a:pt x="157519" y="258828"/>
                      <a:pt x="159796" y="253404"/>
                    </a:cubicBezTo>
                    <a:cubicBezTo>
                      <a:pt x="160744" y="251120"/>
                      <a:pt x="164824" y="249788"/>
                      <a:pt x="164634" y="247980"/>
                    </a:cubicBezTo>
                    <a:cubicBezTo>
                      <a:pt x="164160" y="244364"/>
                      <a:pt x="160080" y="242271"/>
                      <a:pt x="160555" y="238655"/>
                    </a:cubicBezTo>
                    <a:cubicBezTo>
                      <a:pt x="160175" y="235800"/>
                      <a:pt x="159796" y="230186"/>
                      <a:pt x="161029" y="227426"/>
                    </a:cubicBezTo>
                    <a:cubicBezTo>
                      <a:pt x="162072" y="225143"/>
                      <a:pt x="164824" y="223239"/>
                      <a:pt x="165108" y="220575"/>
                    </a:cubicBezTo>
                    <a:cubicBezTo>
                      <a:pt x="165772" y="215627"/>
                      <a:pt x="162262" y="209537"/>
                      <a:pt x="162926" y="203922"/>
                    </a:cubicBezTo>
                    <a:cubicBezTo>
                      <a:pt x="163116" y="201924"/>
                      <a:pt x="165488" y="194597"/>
                      <a:pt x="164254" y="193360"/>
                    </a:cubicBezTo>
                    <a:cubicBezTo>
                      <a:pt x="159985" y="189078"/>
                      <a:pt x="152681" y="197642"/>
                      <a:pt x="150688" y="200497"/>
                    </a:cubicBezTo>
                    <a:cubicBezTo>
                      <a:pt x="145850" y="204684"/>
                      <a:pt x="142720" y="207348"/>
                      <a:pt x="143953" y="213533"/>
                    </a:cubicBezTo>
                    <a:cubicBezTo>
                      <a:pt x="144996" y="218767"/>
                      <a:pt x="136079" y="216674"/>
                      <a:pt x="136648" y="220956"/>
                    </a:cubicBezTo>
                    <a:cubicBezTo>
                      <a:pt x="136933" y="223430"/>
                      <a:pt x="139020" y="227617"/>
                      <a:pt x="135510" y="228949"/>
                    </a:cubicBezTo>
                    <a:cubicBezTo>
                      <a:pt x="132379" y="230091"/>
                      <a:pt x="122608" y="232946"/>
                      <a:pt x="124315" y="237323"/>
                    </a:cubicBezTo>
                    <a:cubicBezTo>
                      <a:pt x="127541" y="245316"/>
                      <a:pt x="135035" y="239226"/>
                      <a:pt x="133423" y="248361"/>
                    </a:cubicBezTo>
                    <a:cubicBezTo>
                      <a:pt x="132758" y="252358"/>
                      <a:pt x="135984" y="255974"/>
                      <a:pt x="135415" y="259019"/>
                    </a:cubicBezTo>
                    <a:cubicBezTo>
                      <a:pt x="135415" y="265109"/>
                      <a:pt x="130292" y="272817"/>
                      <a:pt x="127446" y="278240"/>
                    </a:cubicBezTo>
                    <a:cubicBezTo>
                      <a:pt x="124695" y="283379"/>
                      <a:pt x="125738" y="286900"/>
                      <a:pt x="125928" y="292229"/>
                    </a:cubicBezTo>
                    <a:cubicBezTo>
                      <a:pt x="125928" y="294417"/>
                      <a:pt x="125359" y="297748"/>
                      <a:pt x="125928" y="299841"/>
                    </a:cubicBezTo>
                    <a:cubicBezTo>
                      <a:pt x="127066" y="303743"/>
                      <a:pt x="127541" y="305741"/>
                      <a:pt x="127066" y="309833"/>
                    </a:cubicBezTo>
                    <a:cubicBezTo>
                      <a:pt x="125738" y="311641"/>
                      <a:pt x="121090" y="317255"/>
                      <a:pt x="120615" y="319063"/>
                    </a:cubicBezTo>
                    <a:cubicBezTo>
                      <a:pt x="119762" y="322203"/>
                      <a:pt x="120615" y="325914"/>
                      <a:pt x="119762" y="329340"/>
                    </a:cubicBezTo>
                    <a:cubicBezTo>
                      <a:pt x="118623" y="334003"/>
                      <a:pt x="118528" y="346659"/>
                      <a:pt x="111982" y="341710"/>
                    </a:cubicBezTo>
                    <a:lnTo>
                      <a:pt x="102780" y="334764"/>
                    </a:lnTo>
                    <a:cubicBezTo>
                      <a:pt x="101168" y="336953"/>
                      <a:pt x="101452" y="341044"/>
                      <a:pt x="100409" y="343804"/>
                    </a:cubicBezTo>
                    <a:cubicBezTo>
                      <a:pt x="99175" y="347039"/>
                      <a:pt x="94906" y="349894"/>
                      <a:pt x="94906" y="353225"/>
                    </a:cubicBezTo>
                    <a:cubicBezTo>
                      <a:pt x="94906" y="356840"/>
                      <a:pt x="95570" y="360266"/>
                      <a:pt x="96899" y="363597"/>
                    </a:cubicBezTo>
                    <a:cubicBezTo>
                      <a:pt x="99460" y="367498"/>
                      <a:pt x="98227" y="373398"/>
                      <a:pt x="96235" y="377204"/>
                    </a:cubicBezTo>
                    <a:cubicBezTo>
                      <a:pt x="93768" y="381772"/>
                      <a:pt x="91491" y="383580"/>
                      <a:pt x="89973" y="388813"/>
                    </a:cubicBezTo>
                    <a:cubicBezTo>
                      <a:pt x="87412" y="397758"/>
                      <a:pt x="83522" y="402801"/>
                      <a:pt x="76123" y="408035"/>
                    </a:cubicBezTo>
                    <a:lnTo>
                      <a:pt x="76123" y="408035"/>
                    </a:lnTo>
                    <a:cubicBezTo>
                      <a:pt x="76123" y="405180"/>
                      <a:pt x="76976" y="402801"/>
                      <a:pt x="77261" y="400137"/>
                    </a:cubicBezTo>
                    <a:cubicBezTo>
                      <a:pt x="77546" y="397758"/>
                      <a:pt x="79253" y="394618"/>
                      <a:pt x="76028" y="393286"/>
                    </a:cubicBezTo>
                    <a:cubicBezTo>
                      <a:pt x="73846" y="392334"/>
                      <a:pt x="71759" y="392144"/>
                      <a:pt x="69292" y="392144"/>
                    </a:cubicBezTo>
                    <a:cubicBezTo>
                      <a:pt x="64644" y="392144"/>
                      <a:pt x="64928" y="389860"/>
                      <a:pt x="61703" y="387386"/>
                    </a:cubicBezTo>
                    <a:lnTo>
                      <a:pt x="61703" y="387386"/>
                    </a:lnTo>
                    <a:lnTo>
                      <a:pt x="65308" y="377490"/>
                    </a:lnTo>
                    <a:cubicBezTo>
                      <a:pt x="65877" y="371495"/>
                      <a:pt x="68438" y="367498"/>
                      <a:pt x="65497" y="361694"/>
                    </a:cubicBezTo>
                    <a:cubicBezTo>
                      <a:pt x="62841" y="356555"/>
                      <a:pt x="63315" y="349323"/>
                      <a:pt x="68249" y="345897"/>
                    </a:cubicBezTo>
                    <a:cubicBezTo>
                      <a:pt x="78020" y="337714"/>
                      <a:pt x="73371" y="329721"/>
                      <a:pt x="70336" y="321347"/>
                    </a:cubicBezTo>
                    <a:cubicBezTo>
                      <a:pt x="67015" y="311736"/>
                      <a:pt x="67490" y="307929"/>
                      <a:pt x="55726" y="305170"/>
                    </a:cubicBezTo>
                    <a:cubicBezTo>
                      <a:pt x="49085" y="303552"/>
                      <a:pt x="46808" y="316874"/>
                      <a:pt x="41781" y="318682"/>
                    </a:cubicBezTo>
                    <a:cubicBezTo>
                      <a:pt x="36468" y="320585"/>
                      <a:pt x="28025" y="308881"/>
                      <a:pt x="23092" y="306788"/>
                    </a:cubicBezTo>
                    <a:cubicBezTo>
                      <a:pt x="9810" y="301268"/>
                      <a:pt x="-4705" y="311546"/>
                      <a:pt x="1462" y="292799"/>
                    </a:cubicBezTo>
                    <a:lnTo>
                      <a:pt x="11138" y="262920"/>
                    </a:lnTo>
                    <a:cubicBezTo>
                      <a:pt x="13890" y="254356"/>
                      <a:pt x="10190" y="253785"/>
                      <a:pt x="10190" y="246458"/>
                    </a:cubicBezTo>
                    <a:cubicBezTo>
                      <a:pt x="10190" y="241890"/>
                      <a:pt x="13984" y="237513"/>
                      <a:pt x="13984" y="234087"/>
                    </a:cubicBezTo>
                    <a:cubicBezTo>
                      <a:pt x="13984" y="229044"/>
                      <a:pt x="8672" y="232660"/>
                      <a:pt x="10854" y="224381"/>
                    </a:cubicBezTo>
                    <a:cubicBezTo>
                      <a:pt x="10854" y="221431"/>
                      <a:pt x="8103" y="217911"/>
                      <a:pt x="10000" y="214961"/>
                    </a:cubicBezTo>
                    <a:cubicBezTo>
                      <a:pt x="11802" y="212201"/>
                      <a:pt x="16356" y="213248"/>
                      <a:pt x="16546" y="210298"/>
                    </a:cubicBezTo>
                    <a:cubicBezTo>
                      <a:pt x="16641" y="208300"/>
                      <a:pt x="16071" y="207348"/>
                      <a:pt x="18064" y="206301"/>
                    </a:cubicBezTo>
                    <a:cubicBezTo>
                      <a:pt x="20815" y="204874"/>
                      <a:pt x="22522" y="204588"/>
                      <a:pt x="23281" y="201353"/>
                    </a:cubicBezTo>
                    <a:cubicBezTo>
                      <a:pt x="24420" y="196881"/>
                      <a:pt x="17779" y="194883"/>
                      <a:pt x="18538" y="191076"/>
                    </a:cubicBezTo>
                    <a:cubicBezTo>
                      <a:pt x="19202" y="187365"/>
                      <a:pt x="23756" y="182893"/>
                      <a:pt x="23945" y="180514"/>
                    </a:cubicBezTo>
                    <a:cubicBezTo>
                      <a:pt x="24704" y="171759"/>
                      <a:pt x="16641" y="170427"/>
                      <a:pt x="28404" y="168143"/>
                    </a:cubicBezTo>
                    <a:cubicBezTo>
                      <a:pt x="28404" y="164908"/>
                      <a:pt x="23566" y="163385"/>
                      <a:pt x="23945" y="158247"/>
                    </a:cubicBezTo>
                    <a:cubicBezTo>
                      <a:pt x="24135" y="155487"/>
                      <a:pt x="25653" y="149492"/>
                      <a:pt x="26886" y="147018"/>
                    </a:cubicBezTo>
                    <a:cubicBezTo>
                      <a:pt x="30207" y="140452"/>
                      <a:pt x="23092" y="134077"/>
                      <a:pt x="27361" y="126274"/>
                    </a:cubicBezTo>
                    <a:cubicBezTo>
                      <a:pt x="30681" y="120089"/>
                      <a:pt x="21953" y="115236"/>
                      <a:pt x="24420" y="109907"/>
                    </a:cubicBezTo>
                    <a:lnTo>
                      <a:pt x="24420" y="109907"/>
                    </a:lnTo>
                    <a:cubicBezTo>
                      <a:pt x="24989" y="103626"/>
                      <a:pt x="29163" y="100296"/>
                      <a:pt x="29163" y="94206"/>
                    </a:cubicBezTo>
                    <a:lnTo>
                      <a:pt x="29353" y="93920"/>
                    </a:lnTo>
                    <a:cubicBezTo>
                      <a:pt x="36563" y="92874"/>
                      <a:pt x="34001" y="89924"/>
                      <a:pt x="32673" y="86118"/>
                    </a:cubicBezTo>
                    <a:cubicBezTo>
                      <a:pt x="31725" y="83548"/>
                      <a:pt x="37227" y="84690"/>
                      <a:pt x="37227" y="81360"/>
                    </a:cubicBezTo>
                    <a:cubicBezTo>
                      <a:pt x="37227" y="77649"/>
                      <a:pt x="33148" y="69370"/>
                      <a:pt x="35140" y="66991"/>
                    </a:cubicBezTo>
                    <a:cubicBezTo>
                      <a:pt x="37986" y="63470"/>
                      <a:pt x="42160" y="59949"/>
                      <a:pt x="42160" y="55096"/>
                    </a:cubicBezTo>
                    <a:cubicBezTo>
                      <a:pt x="36942" y="52432"/>
                      <a:pt x="40357" y="45580"/>
                      <a:pt x="41970" y="42345"/>
                    </a:cubicBezTo>
                    <a:cubicBezTo>
                      <a:pt x="42824" y="40727"/>
                      <a:pt x="41875" y="31687"/>
                      <a:pt x="40832" y="29975"/>
                    </a:cubicBezTo>
                    <a:lnTo>
                      <a:pt x="40832" y="19888"/>
                    </a:lnTo>
                    <a:lnTo>
                      <a:pt x="40832" y="1988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D1CF68D2-88B4-87A7-06BF-ED9AC47EB17E}"/>
                  </a:ext>
                </a:extLst>
              </p:cNvPr>
              <p:cNvSpPr/>
              <p:nvPr/>
            </p:nvSpPr>
            <p:spPr>
              <a:xfrm>
                <a:off x="5797641" y="3294471"/>
                <a:ext cx="89071" cy="219409"/>
              </a:xfrm>
              <a:custGeom>
                <a:avLst/>
                <a:gdLst>
                  <a:gd name="connsiteX0" fmla="*/ 0 w 89071"/>
                  <a:gd name="connsiteY0" fmla="*/ 215888 h 219409"/>
                  <a:gd name="connsiteX1" fmla="*/ 13851 w 89071"/>
                  <a:gd name="connsiteY1" fmla="*/ 196667 h 219409"/>
                  <a:gd name="connsiteX2" fmla="*/ 20112 w 89071"/>
                  <a:gd name="connsiteY2" fmla="*/ 185057 h 219409"/>
                  <a:gd name="connsiteX3" fmla="*/ 20776 w 89071"/>
                  <a:gd name="connsiteY3" fmla="*/ 171450 h 219409"/>
                  <a:gd name="connsiteX4" fmla="*/ 18784 w 89071"/>
                  <a:gd name="connsiteY4" fmla="*/ 161078 h 219409"/>
                  <a:gd name="connsiteX5" fmla="*/ 24286 w 89071"/>
                  <a:gd name="connsiteY5" fmla="*/ 151657 h 219409"/>
                  <a:gd name="connsiteX6" fmla="*/ 26658 w 89071"/>
                  <a:gd name="connsiteY6" fmla="*/ 142617 h 219409"/>
                  <a:gd name="connsiteX7" fmla="*/ 35860 w 89071"/>
                  <a:gd name="connsiteY7" fmla="*/ 149564 h 219409"/>
                  <a:gd name="connsiteX8" fmla="*/ 43639 w 89071"/>
                  <a:gd name="connsiteY8" fmla="*/ 137193 h 219409"/>
                  <a:gd name="connsiteX9" fmla="*/ 44493 w 89071"/>
                  <a:gd name="connsiteY9" fmla="*/ 126916 h 219409"/>
                  <a:gd name="connsiteX10" fmla="*/ 50944 w 89071"/>
                  <a:gd name="connsiteY10" fmla="*/ 117686 h 219409"/>
                  <a:gd name="connsiteX11" fmla="*/ 49805 w 89071"/>
                  <a:gd name="connsiteY11" fmla="*/ 107694 h 219409"/>
                  <a:gd name="connsiteX12" fmla="*/ 49805 w 89071"/>
                  <a:gd name="connsiteY12" fmla="*/ 100082 h 219409"/>
                  <a:gd name="connsiteX13" fmla="*/ 51323 w 89071"/>
                  <a:gd name="connsiteY13" fmla="*/ 86094 h 219409"/>
                  <a:gd name="connsiteX14" fmla="*/ 59292 w 89071"/>
                  <a:gd name="connsiteY14" fmla="*/ 66872 h 219409"/>
                  <a:gd name="connsiteX15" fmla="*/ 57300 w 89071"/>
                  <a:gd name="connsiteY15" fmla="*/ 56214 h 219409"/>
                  <a:gd name="connsiteX16" fmla="*/ 48193 w 89071"/>
                  <a:gd name="connsiteY16" fmla="*/ 45176 h 219409"/>
                  <a:gd name="connsiteX17" fmla="*/ 59387 w 89071"/>
                  <a:gd name="connsiteY17" fmla="*/ 36802 h 219409"/>
                  <a:gd name="connsiteX18" fmla="*/ 60525 w 89071"/>
                  <a:gd name="connsiteY18" fmla="*/ 28809 h 219409"/>
                  <a:gd name="connsiteX19" fmla="*/ 67830 w 89071"/>
                  <a:gd name="connsiteY19" fmla="*/ 21387 h 219409"/>
                  <a:gd name="connsiteX20" fmla="*/ 74566 w 89071"/>
                  <a:gd name="connsiteY20" fmla="*/ 8350 h 219409"/>
                  <a:gd name="connsiteX21" fmla="*/ 88132 w 89071"/>
                  <a:gd name="connsiteY21" fmla="*/ 1213 h 219409"/>
                  <a:gd name="connsiteX22" fmla="*/ 86804 w 89071"/>
                  <a:gd name="connsiteY22" fmla="*/ 11776 h 219409"/>
                  <a:gd name="connsiteX23" fmla="*/ 88986 w 89071"/>
                  <a:gd name="connsiteY23" fmla="*/ 28428 h 219409"/>
                  <a:gd name="connsiteX24" fmla="*/ 84906 w 89071"/>
                  <a:gd name="connsiteY24" fmla="*/ 35280 h 219409"/>
                  <a:gd name="connsiteX25" fmla="*/ 84432 w 89071"/>
                  <a:gd name="connsiteY25" fmla="*/ 46508 h 219409"/>
                  <a:gd name="connsiteX26" fmla="*/ 88511 w 89071"/>
                  <a:gd name="connsiteY26" fmla="*/ 55834 h 219409"/>
                  <a:gd name="connsiteX27" fmla="*/ 83673 w 89071"/>
                  <a:gd name="connsiteY27" fmla="*/ 61258 h 219409"/>
                  <a:gd name="connsiteX28" fmla="*/ 76084 w 89071"/>
                  <a:gd name="connsiteY28" fmla="*/ 72296 h 219409"/>
                  <a:gd name="connsiteX29" fmla="*/ 69348 w 89071"/>
                  <a:gd name="connsiteY29" fmla="*/ 92660 h 219409"/>
                  <a:gd name="connsiteX30" fmla="*/ 70392 w 89071"/>
                  <a:gd name="connsiteY30" fmla="*/ 100653 h 219409"/>
                  <a:gd name="connsiteX31" fmla="*/ 63371 w 89071"/>
                  <a:gd name="connsiteY31" fmla="*/ 112452 h 219409"/>
                  <a:gd name="connsiteX32" fmla="*/ 64415 w 89071"/>
                  <a:gd name="connsiteY32" fmla="*/ 126060 h 219409"/>
                  <a:gd name="connsiteX33" fmla="*/ 69538 w 89071"/>
                  <a:gd name="connsiteY33" fmla="*/ 134148 h 219409"/>
                  <a:gd name="connsiteX34" fmla="*/ 64225 w 89071"/>
                  <a:gd name="connsiteY34" fmla="*/ 151467 h 219409"/>
                  <a:gd name="connsiteX35" fmla="*/ 66597 w 89071"/>
                  <a:gd name="connsiteY35" fmla="*/ 160317 h 219409"/>
                  <a:gd name="connsiteX36" fmla="*/ 62233 w 89071"/>
                  <a:gd name="connsiteY36" fmla="*/ 166787 h 219409"/>
                  <a:gd name="connsiteX37" fmla="*/ 62233 w 89071"/>
                  <a:gd name="connsiteY37" fmla="*/ 166787 h 219409"/>
                  <a:gd name="connsiteX38" fmla="*/ 57395 w 89071"/>
                  <a:gd name="connsiteY38" fmla="*/ 164028 h 219409"/>
                  <a:gd name="connsiteX39" fmla="*/ 46580 w 89071"/>
                  <a:gd name="connsiteY39" fmla="*/ 169642 h 219409"/>
                  <a:gd name="connsiteX40" fmla="*/ 38516 w 89071"/>
                  <a:gd name="connsiteY40" fmla="*/ 179348 h 219409"/>
                  <a:gd name="connsiteX41" fmla="*/ 31875 w 89071"/>
                  <a:gd name="connsiteY41" fmla="*/ 188673 h 219409"/>
                  <a:gd name="connsiteX42" fmla="*/ 32824 w 89071"/>
                  <a:gd name="connsiteY42" fmla="*/ 198284 h 219409"/>
                  <a:gd name="connsiteX43" fmla="*/ 24666 w 89071"/>
                  <a:gd name="connsiteY43" fmla="*/ 202376 h 219409"/>
                  <a:gd name="connsiteX44" fmla="*/ 19258 w 89071"/>
                  <a:gd name="connsiteY44" fmla="*/ 206849 h 219409"/>
                  <a:gd name="connsiteX45" fmla="*/ 16507 w 89071"/>
                  <a:gd name="connsiteY45" fmla="*/ 208847 h 219409"/>
                  <a:gd name="connsiteX46" fmla="*/ 10815 w 89071"/>
                  <a:gd name="connsiteY46" fmla="*/ 218077 h 219409"/>
                  <a:gd name="connsiteX47" fmla="*/ 10815 w 89071"/>
                  <a:gd name="connsiteY47" fmla="*/ 218077 h 219409"/>
                  <a:gd name="connsiteX48" fmla="*/ 3036 w 89071"/>
                  <a:gd name="connsiteY48" fmla="*/ 219409 h 219409"/>
                  <a:gd name="connsiteX49" fmla="*/ 0 w 89071"/>
                  <a:gd name="connsiteY49" fmla="*/ 215888 h 219409"/>
                  <a:gd name="connsiteX50" fmla="*/ 0 w 89071"/>
                  <a:gd name="connsiteY50" fmla="*/ 215888 h 219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89071" h="219409">
                    <a:moveTo>
                      <a:pt x="0" y="215888"/>
                    </a:moveTo>
                    <a:cubicBezTo>
                      <a:pt x="7494" y="210655"/>
                      <a:pt x="11384" y="205611"/>
                      <a:pt x="13851" y="196667"/>
                    </a:cubicBezTo>
                    <a:cubicBezTo>
                      <a:pt x="15368" y="191433"/>
                      <a:pt x="17645" y="189625"/>
                      <a:pt x="20112" y="185057"/>
                    </a:cubicBezTo>
                    <a:cubicBezTo>
                      <a:pt x="22104" y="181251"/>
                      <a:pt x="23337" y="175351"/>
                      <a:pt x="20776" y="171450"/>
                    </a:cubicBezTo>
                    <a:cubicBezTo>
                      <a:pt x="19448" y="168119"/>
                      <a:pt x="18784" y="164694"/>
                      <a:pt x="18784" y="161078"/>
                    </a:cubicBezTo>
                    <a:cubicBezTo>
                      <a:pt x="18784" y="157747"/>
                      <a:pt x="23053" y="154892"/>
                      <a:pt x="24286" y="151657"/>
                    </a:cubicBezTo>
                    <a:cubicBezTo>
                      <a:pt x="25330" y="148993"/>
                      <a:pt x="25045" y="144901"/>
                      <a:pt x="26658" y="142617"/>
                    </a:cubicBezTo>
                    <a:lnTo>
                      <a:pt x="35860" y="149564"/>
                    </a:lnTo>
                    <a:cubicBezTo>
                      <a:pt x="42406" y="154512"/>
                      <a:pt x="42501" y="141856"/>
                      <a:pt x="43639" y="137193"/>
                    </a:cubicBezTo>
                    <a:cubicBezTo>
                      <a:pt x="44493" y="133863"/>
                      <a:pt x="43639" y="130151"/>
                      <a:pt x="44493" y="126916"/>
                    </a:cubicBezTo>
                    <a:cubicBezTo>
                      <a:pt x="44967" y="125108"/>
                      <a:pt x="49616" y="119494"/>
                      <a:pt x="50944" y="117686"/>
                    </a:cubicBezTo>
                    <a:cubicBezTo>
                      <a:pt x="51418" y="113594"/>
                      <a:pt x="50944" y="111596"/>
                      <a:pt x="49805" y="107694"/>
                    </a:cubicBezTo>
                    <a:cubicBezTo>
                      <a:pt x="49236" y="105601"/>
                      <a:pt x="49805" y="102270"/>
                      <a:pt x="49805" y="100082"/>
                    </a:cubicBezTo>
                    <a:cubicBezTo>
                      <a:pt x="49616" y="94753"/>
                      <a:pt x="48572" y="91232"/>
                      <a:pt x="51323" y="86094"/>
                    </a:cubicBezTo>
                    <a:cubicBezTo>
                      <a:pt x="54169" y="80670"/>
                      <a:pt x="59292" y="72962"/>
                      <a:pt x="59292" y="66872"/>
                    </a:cubicBezTo>
                    <a:cubicBezTo>
                      <a:pt x="59861" y="63827"/>
                      <a:pt x="56636" y="60211"/>
                      <a:pt x="57300" y="56214"/>
                    </a:cubicBezTo>
                    <a:cubicBezTo>
                      <a:pt x="58913" y="47079"/>
                      <a:pt x="51323" y="53169"/>
                      <a:pt x="48193" y="45176"/>
                    </a:cubicBezTo>
                    <a:cubicBezTo>
                      <a:pt x="46485" y="40799"/>
                      <a:pt x="56256" y="38039"/>
                      <a:pt x="59387" y="36802"/>
                    </a:cubicBezTo>
                    <a:cubicBezTo>
                      <a:pt x="62897" y="35470"/>
                      <a:pt x="60810" y="31188"/>
                      <a:pt x="60525" y="28809"/>
                    </a:cubicBezTo>
                    <a:cubicBezTo>
                      <a:pt x="59956" y="24527"/>
                      <a:pt x="68874" y="26620"/>
                      <a:pt x="67830" y="21387"/>
                    </a:cubicBezTo>
                    <a:cubicBezTo>
                      <a:pt x="66597" y="15201"/>
                      <a:pt x="69728" y="12537"/>
                      <a:pt x="74566" y="8350"/>
                    </a:cubicBezTo>
                    <a:cubicBezTo>
                      <a:pt x="76558" y="5495"/>
                      <a:pt x="83863" y="-3164"/>
                      <a:pt x="88132" y="1213"/>
                    </a:cubicBezTo>
                    <a:cubicBezTo>
                      <a:pt x="89365" y="2450"/>
                      <a:pt x="86993" y="9777"/>
                      <a:pt x="86804" y="11776"/>
                    </a:cubicBezTo>
                    <a:cubicBezTo>
                      <a:pt x="86234" y="17485"/>
                      <a:pt x="89650" y="23480"/>
                      <a:pt x="88986" y="28428"/>
                    </a:cubicBezTo>
                    <a:cubicBezTo>
                      <a:pt x="88606" y="31093"/>
                      <a:pt x="85950" y="32996"/>
                      <a:pt x="84906" y="35280"/>
                    </a:cubicBezTo>
                    <a:cubicBezTo>
                      <a:pt x="83673" y="38039"/>
                      <a:pt x="83958" y="43558"/>
                      <a:pt x="84432" y="46508"/>
                    </a:cubicBezTo>
                    <a:cubicBezTo>
                      <a:pt x="83958" y="50124"/>
                      <a:pt x="88132" y="52218"/>
                      <a:pt x="88511" y="55834"/>
                    </a:cubicBezTo>
                    <a:cubicBezTo>
                      <a:pt x="88701" y="57642"/>
                      <a:pt x="84622" y="58974"/>
                      <a:pt x="83673" y="61258"/>
                    </a:cubicBezTo>
                    <a:cubicBezTo>
                      <a:pt x="81491" y="66681"/>
                      <a:pt x="80163" y="67919"/>
                      <a:pt x="76084" y="72296"/>
                    </a:cubicBezTo>
                    <a:cubicBezTo>
                      <a:pt x="70771" y="78101"/>
                      <a:pt x="65079" y="83715"/>
                      <a:pt x="69348" y="92660"/>
                    </a:cubicBezTo>
                    <a:cubicBezTo>
                      <a:pt x="71340" y="96846"/>
                      <a:pt x="73143" y="95419"/>
                      <a:pt x="70392" y="100653"/>
                    </a:cubicBezTo>
                    <a:cubicBezTo>
                      <a:pt x="68305" y="104649"/>
                      <a:pt x="65458" y="108265"/>
                      <a:pt x="63371" y="112452"/>
                    </a:cubicBezTo>
                    <a:cubicBezTo>
                      <a:pt x="60431" y="117210"/>
                      <a:pt x="63087" y="121302"/>
                      <a:pt x="64415" y="126060"/>
                    </a:cubicBezTo>
                    <a:cubicBezTo>
                      <a:pt x="65458" y="129771"/>
                      <a:pt x="70107" y="128439"/>
                      <a:pt x="69538" y="134148"/>
                    </a:cubicBezTo>
                    <a:cubicBezTo>
                      <a:pt x="68874" y="140048"/>
                      <a:pt x="61095" y="145853"/>
                      <a:pt x="64225" y="151467"/>
                    </a:cubicBezTo>
                    <a:cubicBezTo>
                      <a:pt x="65648" y="154036"/>
                      <a:pt x="67640" y="157176"/>
                      <a:pt x="66597" y="160317"/>
                    </a:cubicBezTo>
                    <a:cubicBezTo>
                      <a:pt x="65743" y="162886"/>
                      <a:pt x="62992" y="163837"/>
                      <a:pt x="62233" y="166787"/>
                    </a:cubicBezTo>
                    <a:lnTo>
                      <a:pt x="62233" y="166787"/>
                    </a:lnTo>
                    <a:lnTo>
                      <a:pt x="57395" y="164028"/>
                    </a:lnTo>
                    <a:cubicBezTo>
                      <a:pt x="53600" y="164028"/>
                      <a:pt x="48667" y="166407"/>
                      <a:pt x="46580" y="169642"/>
                    </a:cubicBezTo>
                    <a:cubicBezTo>
                      <a:pt x="44208" y="173258"/>
                      <a:pt x="40603" y="175827"/>
                      <a:pt x="38516" y="179348"/>
                    </a:cubicBezTo>
                    <a:cubicBezTo>
                      <a:pt x="36429" y="182964"/>
                      <a:pt x="35860" y="186485"/>
                      <a:pt x="31875" y="188673"/>
                    </a:cubicBezTo>
                    <a:cubicBezTo>
                      <a:pt x="25519" y="190386"/>
                      <a:pt x="31401" y="195239"/>
                      <a:pt x="32824" y="198284"/>
                    </a:cubicBezTo>
                    <a:cubicBezTo>
                      <a:pt x="35101" y="203328"/>
                      <a:pt x="27132" y="201995"/>
                      <a:pt x="24666" y="202376"/>
                    </a:cubicBezTo>
                    <a:cubicBezTo>
                      <a:pt x="21630" y="202852"/>
                      <a:pt x="21250" y="204945"/>
                      <a:pt x="19258" y="206849"/>
                    </a:cubicBezTo>
                    <a:cubicBezTo>
                      <a:pt x="18404" y="207610"/>
                      <a:pt x="17266" y="207895"/>
                      <a:pt x="16507" y="208847"/>
                    </a:cubicBezTo>
                    <a:cubicBezTo>
                      <a:pt x="13756" y="212177"/>
                      <a:pt x="14799" y="215698"/>
                      <a:pt x="10815" y="218077"/>
                    </a:cubicBezTo>
                    <a:lnTo>
                      <a:pt x="10815" y="218077"/>
                    </a:lnTo>
                    <a:lnTo>
                      <a:pt x="3036" y="219409"/>
                    </a:lnTo>
                    <a:lnTo>
                      <a:pt x="0" y="215888"/>
                    </a:lnTo>
                    <a:lnTo>
                      <a:pt x="0" y="215888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8B69B477-D501-B31B-0DD9-0C869159F3C4}"/>
                  </a:ext>
                </a:extLst>
              </p:cNvPr>
              <p:cNvSpPr/>
              <p:nvPr/>
            </p:nvSpPr>
            <p:spPr>
              <a:xfrm>
                <a:off x="5380259" y="3490091"/>
                <a:ext cx="428197" cy="447144"/>
              </a:xfrm>
              <a:custGeom>
                <a:avLst/>
                <a:gdLst>
                  <a:gd name="connsiteX0" fmla="*/ 417383 w 428197"/>
                  <a:gd name="connsiteY0" fmla="*/ 20269 h 447144"/>
                  <a:gd name="connsiteX1" fmla="*/ 420418 w 428197"/>
                  <a:gd name="connsiteY1" fmla="*/ 23789 h 447144"/>
                  <a:gd name="connsiteX2" fmla="*/ 428197 w 428197"/>
                  <a:gd name="connsiteY2" fmla="*/ 22457 h 447144"/>
                  <a:gd name="connsiteX3" fmla="*/ 428197 w 428197"/>
                  <a:gd name="connsiteY3" fmla="*/ 22457 h 447144"/>
                  <a:gd name="connsiteX4" fmla="*/ 405809 w 428197"/>
                  <a:gd name="connsiteY4" fmla="*/ 50148 h 447144"/>
                  <a:gd name="connsiteX5" fmla="*/ 401540 w 428197"/>
                  <a:gd name="connsiteY5" fmla="*/ 61567 h 447144"/>
                  <a:gd name="connsiteX6" fmla="*/ 392812 w 428197"/>
                  <a:gd name="connsiteY6" fmla="*/ 64707 h 447144"/>
                  <a:gd name="connsiteX7" fmla="*/ 386551 w 428197"/>
                  <a:gd name="connsiteY7" fmla="*/ 76887 h 447144"/>
                  <a:gd name="connsiteX8" fmla="*/ 386361 w 428197"/>
                  <a:gd name="connsiteY8" fmla="*/ 87640 h 447144"/>
                  <a:gd name="connsiteX9" fmla="*/ 386361 w 428197"/>
                  <a:gd name="connsiteY9" fmla="*/ 105625 h 447144"/>
                  <a:gd name="connsiteX10" fmla="*/ 385222 w 428197"/>
                  <a:gd name="connsiteY10" fmla="*/ 114379 h 447144"/>
                  <a:gd name="connsiteX11" fmla="*/ 378961 w 428197"/>
                  <a:gd name="connsiteY11" fmla="*/ 124751 h 447144"/>
                  <a:gd name="connsiteX12" fmla="*/ 369095 w 428197"/>
                  <a:gd name="connsiteY12" fmla="*/ 133982 h 447144"/>
                  <a:gd name="connsiteX13" fmla="*/ 361885 w 428197"/>
                  <a:gd name="connsiteY13" fmla="*/ 143402 h 447144"/>
                  <a:gd name="connsiteX14" fmla="*/ 356003 w 428197"/>
                  <a:gd name="connsiteY14" fmla="*/ 150634 h 447144"/>
                  <a:gd name="connsiteX15" fmla="*/ 346516 w 428197"/>
                  <a:gd name="connsiteY15" fmla="*/ 160911 h 447144"/>
                  <a:gd name="connsiteX16" fmla="*/ 334563 w 428197"/>
                  <a:gd name="connsiteY16" fmla="*/ 174424 h 447144"/>
                  <a:gd name="connsiteX17" fmla="*/ 327543 w 428197"/>
                  <a:gd name="connsiteY17" fmla="*/ 183368 h 447144"/>
                  <a:gd name="connsiteX18" fmla="*/ 327543 w 428197"/>
                  <a:gd name="connsiteY18" fmla="*/ 183368 h 447144"/>
                  <a:gd name="connsiteX19" fmla="*/ 323369 w 428197"/>
                  <a:gd name="connsiteY19" fmla="*/ 188507 h 447144"/>
                  <a:gd name="connsiteX20" fmla="*/ 314546 w 428197"/>
                  <a:gd name="connsiteY20" fmla="*/ 197928 h 447144"/>
                  <a:gd name="connsiteX21" fmla="*/ 307716 w 428197"/>
                  <a:gd name="connsiteY21" fmla="*/ 207538 h 447144"/>
                  <a:gd name="connsiteX22" fmla="*/ 294909 w 428197"/>
                  <a:gd name="connsiteY22" fmla="*/ 218767 h 447144"/>
                  <a:gd name="connsiteX23" fmla="*/ 286276 w 428197"/>
                  <a:gd name="connsiteY23" fmla="*/ 220860 h 447144"/>
                  <a:gd name="connsiteX24" fmla="*/ 286465 w 428197"/>
                  <a:gd name="connsiteY24" fmla="*/ 232279 h 447144"/>
                  <a:gd name="connsiteX25" fmla="*/ 287319 w 428197"/>
                  <a:gd name="connsiteY25" fmla="*/ 244555 h 447144"/>
                  <a:gd name="connsiteX26" fmla="*/ 274133 w 428197"/>
                  <a:gd name="connsiteY26" fmla="*/ 259019 h 447144"/>
                  <a:gd name="connsiteX27" fmla="*/ 267112 w 428197"/>
                  <a:gd name="connsiteY27" fmla="*/ 273578 h 447144"/>
                  <a:gd name="connsiteX28" fmla="*/ 260661 w 428197"/>
                  <a:gd name="connsiteY28" fmla="*/ 280334 h 447144"/>
                  <a:gd name="connsiteX29" fmla="*/ 253451 w 428197"/>
                  <a:gd name="connsiteY29" fmla="*/ 291182 h 447144"/>
                  <a:gd name="connsiteX30" fmla="*/ 248044 w 428197"/>
                  <a:gd name="connsiteY30" fmla="*/ 294417 h 447144"/>
                  <a:gd name="connsiteX31" fmla="*/ 242447 w 428197"/>
                  <a:gd name="connsiteY31" fmla="*/ 298319 h 447144"/>
                  <a:gd name="connsiteX32" fmla="*/ 237134 w 428197"/>
                  <a:gd name="connsiteY32" fmla="*/ 305170 h 447144"/>
                  <a:gd name="connsiteX33" fmla="*/ 230778 w 428197"/>
                  <a:gd name="connsiteY33" fmla="*/ 317160 h 447144"/>
                  <a:gd name="connsiteX34" fmla="*/ 231442 w 428197"/>
                  <a:gd name="connsiteY34" fmla="*/ 325819 h 447144"/>
                  <a:gd name="connsiteX35" fmla="*/ 212943 w 428197"/>
                  <a:gd name="connsiteY35" fmla="*/ 336382 h 447144"/>
                  <a:gd name="connsiteX36" fmla="*/ 207346 w 428197"/>
                  <a:gd name="connsiteY36" fmla="*/ 349513 h 447144"/>
                  <a:gd name="connsiteX37" fmla="*/ 203077 w 428197"/>
                  <a:gd name="connsiteY37" fmla="*/ 354842 h 447144"/>
                  <a:gd name="connsiteX38" fmla="*/ 190080 w 428197"/>
                  <a:gd name="connsiteY38" fmla="*/ 369877 h 447144"/>
                  <a:gd name="connsiteX39" fmla="*/ 184957 w 428197"/>
                  <a:gd name="connsiteY39" fmla="*/ 382247 h 447144"/>
                  <a:gd name="connsiteX40" fmla="*/ 175850 w 428197"/>
                  <a:gd name="connsiteY40" fmla="*/ 392524 h 447144"/>
                  <a:gd name="connsiteX41" fmla="*/ 159248 w 428197"/>
                  <a:gd name="connsiteY41" fmla="*/ 407750 h 447144"/>
                  <a:gd name="connsiteX42" fmla="*/ 143121 w 428197"/>
                  <a:gd name="connsiteY42" fmla="*/ 415933 h 447144"/>
                  <a:gd name="connsiteX43" fmla="*/ 128606 w 428197"/>
                  <a:gd name="connsiteY43" fmla="*/ 425830 h 447144"/>
                  <a:gd name="connsiteX44" fmla="*/ 120542 w 428197"/>
                  <a:gd name="connsiteY44" fmla="*/ 434203 h 447144"/>
                  <a:gd name="connsiteX45" fmla="*/ 109917 w 428197"/>
                  <a:gd name="connsiteY45" fmla="*/ 443243 h 447144"/>
                  <a:gd name="connsiteX46" fmla="*/ 95687 w 428197"/>
                  <a:gd name="connsiteY46" fmla="*/ 443053 h 447144"/>
                  <a:gd name="connsiteX47" fmla="*/ 95402 w 428197"/>
                  <a:gd name="connsiteY47" fmla="*/ 442768 h 447144"/>
                  <a:gd name="connsiteX48" fmla="*/ 91038 w 428197"/>
                  <a:gd name="connsiteY48" fmla="*/ 447145 h 447144"/>
                  <a:gd name="connsiteX49" fmla="*/ 91038 w 428197"/>
                  <a:gd name="connsiteY49" fmla="*/ 447145 h 447144"/>
                  <a:gd name="connsiteX50" fmla="*/ 88951 w 428197"/>
                  <a:gd name="connsiteY50" fmla="*/ 441340 h 447144"/>
                  <a:gd name="connsiteX51" fmla="*/ 83354 w 428197"/>
                  <a:gd name="connsiteY51" fmla="*/ 441911 h 447144"/>
                  <a:gd name="connsiteX52" fmla="*/ 80603 w 428197"/>
                  <a:gd name="connsiteY52" fmla="*/ 437153 h 447144"/>
                  <a:gd name="connsiteX53" fmla="*/ 78895 w 428197"/>
                  <a:gd name="connsiteY53" fmla="*/ 428684 h 447144"/>
                  <a:gd name="connsiteX54" fmla="*/ 78611 w 428197"/>
                  <a:gd name="connsiteY54" fmla="*/ 425164 h 447144"/>
                  <a:gd name="connsiteX55" fmla="*/ 73488 w 428197"/>
                  <a:gd name="connsiteY55" fmla="*/ 426020 h 447144"/>
                  <a:gd name="connsiteX56" fmla="*/ 66942 w 428197"/>
                  <a:gd name="connsiteY56" fmla="*/ 424212 h 447144"/>
                  <a:gd name="connsiteX57" fmla="*/ 63906 w 428197"/>
                  <a:gd name="connsiteY57" fmla="*/ 420786 h 447144"/>
                  <a:gd name="connsiteX58" fmla="*/ 49676 w 428197"/>
                  <a:gd name="connsiteY58" fmla="*/ 426591 h 447144"/>
                  <a:gd name="connsiteX59" fmla="*/ 43889 w 428197"/>
                  <a:gd name="connsiteY59" fmla="*/ 410795 h 447144"/>
                  <a:gd name="connsiteX60" fmla="*/ 36774 w 428197"/>
                  <a:gd name="connsiteY60" fmla="*/ 401374 h 447144"/>
                  <a:gd name="connsiteX61" fmla="*/ 27667 w 428197"/>
                  <a:gd name="connsiteY61" fmla="*/ 396140 h 447144"/>
                  <a:gd name="connsiteX62" fmla="*/ 7081 w 428197"/>
                  <a:gd name="connsiteY62" fmla="*/ 379393 h 447144"/>
                  <a:gd name="connsiteX63" fmla="*/ 1483 w 428197"/>
                  <a:gd name="connsiteY63" fmla="*/ 370353 h 447144"/>
                  <a:gd name="connsiteX64" fmla="*/ 2527 w 428197"/>
                  <a:gd name="connsiteY64" fmla="*/ 361027 h 447144"/>
                  <a:gd name="connsiteX65" fmla="*/ 9263 w 428197"/>
                  <a:gd name="connsiteY65" fmla="*/ 357031 h 447144"/>
                  <a:gd name="connsiteX66" fmla="*/ 9263 w 428197"/>
                  <a:gd name="connsiteY66" fmla="*/ 346468 h 447144"/>
                  <a:gd name="connsiteX67" fmla="*/ 10022 w 428197"/>
                  <a:gd name="connsiteY67" fmla="*/ 335620 h 447144"/>
                  <a:gd name="connsiteX68" fmla="*/ 28616 w 428197"/>
                  <a:gd name="connsiteY68" fmla="*/ 336286 h 447144"/>
                  <a:gd name="connsiteX69" fmla="*/ 32221 w 428197"/>
                  <a:gd name="connsiteY69" fmla="*/ 340569 h 447144"/>
                  <a:gd name="connsiteX70" fmla="*/ 38007 w 428197"/>
                  <a:gd name="connsiteY70" fmla="*/ 332290 h 447144"/>
                  <a:gd name="connsiteX71" fmla="*/ 40569 w 428197"/>
                  <a:gd name="connsiteY71" fmla="*/ 320681 h 447144"/>
                  <a:gd name="connsiteX72" fmla="*/ 46071 w 428197"/>
                  <a:gd name="connsiteY72" fmla="*/ 304504 h 447144"/>
                  <a:gd name="connsiteX73" fmla="*/ 50530 w 428197"/>
                  <a:gd name="connsiteY73" fmla="*/ 292324 h 447144"/>
                  <a:gd name="connsiteX74" fmla="*/ 51384 w 428197"/>
                  <a:gd name="connsiteY74" fmla="*/ 281952 h 447144"/>
                  <a:gd name="connsiteX75" fmla="*/ 54230 w 428197"/>
                  <a:gd name="connsiteY75" fmla="*/ 282427 h 447144"/>
                  <a:gd name="connsiteX76" fmla="*/ 59258 w 428197"/>
                  <a:gd name="connsiteY76" fmla="*/ 283569 h 447144"/>
                  <a:gd name="connsiteX77" fmla="*/ 62958 w 428197"/>
                  <a:gd name="connsiteY77" fmla="*/ 284521 h 447144"/>
                  <a:gd name="connsiteX78" fmla="*/ 72255 w 428197"/>
                  <a:gd name="connsiteY78" fmla="*/ 293370 h 447144"/>
                  <a:gd name="connsiteX79" fmla="*/ 89710 w 428197"/>
                  <a:gd name="connsiteY79" fmla="*/ 290325 h 447144"/>
                  <a:gd name="connsiteX80" fmla="*/ 99102 w 428197"/>
                  <a:gd name="connsiteY80" fmla="*/ 282522 h 447144"/>
                  <a:gd name="connsiteX81" fmla="*/ 111909 w 428197"/>
                  <a:gd name="connsiteY81" fmla="*/ 281285 h 447144"/>
                  <a:gd name="connsiteX82" fmla="*/ 123198 w 428197"/>
                  <a:gd name="connsiteY82" fmla="*/ 264823 h 447144"/>
                  <a:gd name="connsiteX83" fmla="*/ 135057 w 428197"/>
                  <a:gd name="connsiteY83" fmla="*/ 268725 h 447144"/>
                  <a:gd name="connsiteX84" fmla="*/ 143310 w 428197"/>
                  <a:gd name="connsiteY84" fmla="*/ 277003 h 447144"/>
                  <a:gd name="connsiteX85" fmla="*/ 149287 w 428197"/>
                  <a:gd name="connsiteY85" fmla="*/ 274719 h 447144"/>
                  <a:gd name="connsiteX86" fmla="*/ 155264 w 428197"/>
                  <a:gd name="connsiteY86" fmla="*/ 265204 h 447144"/>
                  <a:gd name="connsiteX87" fmla="*/ 155548 w 428197"/>
                  <a:gd name="connsiteY87" fmla="*/ 258353 h 447144"/>
                  <a:gd name="connsiteX88" fmla="*/ 155074 w 428197"/>
                  <a:gd name="connsiteY88" fmla="*/ 245126 h 447144"/>
                  <a:gd name="connsiteX89" fmla="*/ 160956 w 428197"/>
                  <a:gd name="connsiteY89" fmla="*/ 235515 h 447144"/>
                  <a:gd name="connsiteX90" fmla="*/ 165225 w 428197"/>
                  <a:gd name="connsiteY90" fmla="*/ 228949 h 447144"/>
                  <a:gd name="connsiteX91" fmla="*/ 169304 w 428197"/>
                  <a:gd name="connsiteY91" fmla="*/ 221622 h 447144"/>
                  <a:gd name="connsiteX92" fmla="*/ 161904 w 428197"/>
                  <a:gd name="connsiteY92" fmla="*/ 212582 h 447144"/>
                  <a:gd name="connsiteX93" fmla="*/ 154410 w 428197"/>
                  <a:gd name="connsiteY93" fmla="*/ 208871 h 447144"/>
                  <a:gd name="connsiteX94" fmla="*/ 115040 w 428197"/>
                  <a:gd name="connsiteY94" fmla="*/ 170046 h 447144"/>
                  <a:gd name="connsiteX95" fmla="*/ 115040 w 428197"/>
                  <a:gd name="connsiteY95" fmla="*/ 170046 h 447144"/>
                  <a:gd name="connsiteX96" fmla="*/ 123578 w 428197"/>
                  <a:gd name="connsiteY96" fmla="*/ 169475 h 447144"/>
                  <a:gd name="connsiteX97" fmla="*/ 124527 w 428197"/>
                  <a:gd name="connsiteY97" fmla="*/ 173472 h 447144"/>
                  <a:gd name="connsiteX98" fmla="*/ 130978 w 428197"/>
                  <a:gd name="connsiteY98" fmla="*/ 181275 h 447144"/>
                  <a:gd name="connsiteX99" fmla="*/ 138282 w 428197"/>
                  <a:gd name="connsiteY99" fmla="*/ 182798 h 447144"/>
                  <a:gd name="connsiteX100" fmla="*/ 147485 w 428197"/>
                  <a:gd name="connsiteY100" fmla="*/ 190315 h 447144"/>
                  <a:gd name="connsiteX101" fmla="*/ 160102 w 428197"/>
                  <a:gd name="connsiteY101" fmla="*/ 186984 h 447144"/>
                  <a:gd name="connsiteX102" fmla="*/ 166648 w 428197"/>
                  <a:gd name="connsiteY102" fmla="*/ 181560 h 447144"/>
                  <a:gd name="connsiteX103" fmla="*/ 177083 w 428197"/>
                  <a:gd name="connsiteY103" fmla="*/ 171569 h 447144"/>
                  <a:gd name="connsiteX104" fmla="*/ 184957 w 428197"/>
                  <a:gd name="connsiteY104" fmla="*/ 168048 h 447144"/>
                  <a:gd name="connsiteX105" fmla="*/ 192641 w 428197"/>
                  <a:gd name="connsiteY105" fmla="*/ 163766 h 447144"/>
                  <a:gd name="connsiteX106" fmla="*/ 197195 w 428197"/>
                  <a:gd name="connsiteY106" fmla="*/ 155297 h 447144"/>
                  <a:gd name="connsiteX107" fmla="*/ 199092 w 428197"/>
                  <a:gd name="connsiteY107" fmla="*/ 143973 h 447144"/>
                  <a:gd name="connsiteX108" fmla="*/ 201369 w 428197"/>
                  <a:gd name="connsiteY108" fmla="*/ 135409 h 447144"/>
                  <a:gd name="connsiteX109" fmla="*/ 204784 w 428197"/>
                  <a:gd name="connsiteY109" fmla="*/ 118376 h 447144"/>
                  <a:gd name="connsiteX110" fmla="*/ 210666 w 428197"/>
                  <a:gd name="connsiteY110" fmla="*/ 112095 h 447144"/>
                  <a:gd name="connsiteX111" fmla="*/ 217022 w 428197"/>
                  <a:gd name="connsiteY111" fmla="*/ 103151 h 447144"/>
                  <a:gd name="connsiteX112" fmla="*/ 222714 w 428197"/>
                  <a:gd name="connsiteY112" fmla="*/ 95633 h 447144"/>
                  <a:gd name="connsiteX113" fmla="*/ 232106 w 428197"/>
                  <a:gd name="connsiteY113" fmla="*/ 94682 h 447144"/>
                  <a:gd name="connsiteX114" fmla="*/ 237324 w 428197"/>
                  <a:gd name="connsiteY114" fmla="*/ 94016 h 447144"/>
                  <a:gd name="connsiteX115" fmla="*/ 243490 w 428197"/>
                  <a:gd name="connsiteY115" fmla="*/ 86974 h 447144"/>
                  <a:gd name="connsiteX116" fmla="*/ 251934 w 428197"/>
                  <a:gd name="connsiteY116" fmla="*/ 85451 h 447144"/>
                  <a:gd name="connsiteX117" fmla="*/ 265784 w 428197"/>
                  <a:gd name="connsiteY117" fmla="*/ 93825 h 447144"/>
                  <a:gd name="connsiteX118" fmla="*/ 277358 w 428197"/>
                  <a:gd name="connsiteY118" fmla="*/ 81645 h 447144"/>
                  <a:gd name="connsiteX119" fmla="*/ 305439 w 428197"/>
                  <a:gd name="connsiteY119" fmla="*/ 83358 h 447144"/>
                  <a:gd name="connsiteX120" fmla="*/ 306008 w 428197"/>
                  <a:gd name="connsiteY120" fmla="*/ 91066 h 447144"/>
                  <a:gd name="connsiteX121" fmla="*/ 301739 w 428197"/>
                  <a:gd name="connsiteY121" fmla="*/ 94967 h 447144"/>
                  <a:gd name="connsiteX122" fmla="*/ 300411 w 428197"/>
                  <a:gd name="connsiteY122" fmla="*/ 107908 h 447144"/>
                  <a:gd name="connsiteX123" fmla="*/ 310467 w 428197"/>
                  <a:gd name="connsiteY123" fmla="*/ 110478 h 447144"/>
                  <a:gd name="connsiteX124" fmla="*/ 328017 w 428197"/>
                  <a:gd name="connsiteY124" fmla="*/ 110478 h 447144"/>
                  <a:gd name="connsiteX125" fmla="*/ 344714 w 428197"/>
                  <a:gd name="connsiteY125" fmla="*/ 97536 h 447144"/>
                  <a:gd name="connsiteX126" fmla="*/ 358280 w 428197"/>
                  <a:gd name="connsiteY126" fmla="*/ 83548 h 447144"/>
                  <a:gd name="connsiteX127" fmla="*/ 357047 w 428197"/>
                  <a:gd name="connsiteY127" fmla="*/ 72510 h 447144"/>
                  <a:gd name="connsiteX128" fmla="*/ 366344 w 428197"/>
                  <a:gd name="connsiteY128" fmla="*/ 59283 h 447144"/>
                  <a:gd name="connsiteX129" fmla="*/ 365775 w 428197"/>
                  <a:gd name="connsiteY129" fmla="*/ 52146 h 447144"/>
                  <a:gd name="connsiteX130" fmla="*/ 372605 w 428197"/>
                  <a:gd name="connsiteY130" fmla="*/ 41964 h 447144"/>
                  <a:gd name="connsiteX131" fmla="*/ 383230 w 428197"/>
                  <a:gd name="connsiteY131" fmla="*/ 31307 h 447144"/>
                  <a:gd name="connsiteX132" fmla="*/ 392053 w 428197"/>
                  <a:gd name="connsiteY132" fmla="*/ 25122 h 447144"/>
                  <a:gd name="connsiteX133" fmla="*/ 400686 w 428197"/>
                  <a:gd name="connsiteY133" fmla="*/ 14083 h 447144"/>
                  <a:gd name="connsiteX134" fmla="*/ 402868 w 428197"/>
                  <a:gd name="connsiteY134" fmla="*/ 0 h 447144"/>
                  <a:gd name="connsiteX135" fmla="*/ 402868 w 428197"/>
                  <a:gd name="connsiteY135" fmla="*/ 0 h 447144"/>
                  <a:gd name="connsiteX136" fmla="*/ 410457 w 428197"/>
                  <a:gd name="connsiteY136" fmla="*/ 4758 h 447144"/>
                  <a:gd name="connsiteX137" fmla="*/ 417193 w 428197"/>
                  <a:gd name="connsiteY137" fmla="*/ 5900 h 447144"/>
                  <a:gd name="connsiteX138" fmla="*/ 418426 w 428197"/>
                  <a:gd name="connsiteY138" fmla="*/ 12751 h 447144"/>
                  <a:gd name="connsiteX139" fmla="*/ 417288 w 428197"/>
                  <a:gd name="connsiteY139" fmla="*/ 20649 h 447144"/>
                  <a:gd name="connsiteX140" fmla="*/ 417288 w 428197"/>
                  <a:gd name="connsiteY140" fmla="*/ 20649 h 44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428197" h="447144">
                    <a:moveTo>
                      <a:pt x="417383" y="20269"/>
                    </a:moveTo>
                    <a:lnTo>
                      <a:pt x="420418" y="23789"/>
                    </a:lnTo>
                    <a:lnTo>
                      <a:pt x="428197" y="22457"/>
                    </a:lnTo>
                    <a:lnTo>
                      <a:pt x="428197" y="22457"/>
                    </a:lnTo>
                    <a:cubicBezTo>
                      <a:pt x="426679" y="34733"/>
                      <a:pt x="409698" y="37968"/>
                      <a:pt x="405809" y="50148"/>
                    </a:cubicBezTo>
                    <a:cubicBezTo>
                      <a:pt x="404955" y="52908"/>
                      <a:pt x="404481" y="60330"/>
                      <a:pt x="401540" y="61567"/>
                    </a:cubicBezTo>
                    <a:cubicBezTo>
                      <a:pt x="399168" y="62519"/>
                      <a:pt x="394045" y="61757"/>
                      <a:pt x="392812" y="64707"/>
                    </a:cubicBezTo>
                    <a:cubicBezTo>
                      <a:pt x="391579" y="67847"/>
                      <a:pt x="384558" y="74223"/>
                      <a:pt x="386551" y="76887"/>
                    </a:cubicBezTo>
                    <a:cubicBezTo>
                      <a:pt x="390440" y="82216"/>
                      <a:pt x="387974" y="82406"/>
                      <a:pt x="386361" y="87640"/>
                    </a:cubicBezTo>
                    <a:cubicBezTo>
                      <a:pt x="384369" y="94111"/>
                      <a:pt x="392527" y="101057"/>
                      <a:pt x="386361" y="105625"/>
                    </a:cubicBezTo>
                    <a:cubicBezTo>
                      <a:pt x="384179" y="107242"/>
                      <a:pt x="385412" y="111905"/>
                      <a:pt x="385222" y="114379"/>
                    </a:cubicBezTo>
                    <a:cubicBezTo>
                      <a:pt x="385033" y="116473"/>
                      <a:pt x="380005" y="122372"/>
                      <a:pt x="378961" y="124751"/>
                    </a:cubicBezTo>
                    <a:cubicBezTo>
                      <a:pt x="375736" y="130556"/>
                      <a:pt x="367862" y="128177"/>
                      <a:pt x="369095" y="133982"/>
                    </a:cubicBezTo>
                    <a:cubicBezTo>
                      <a:pt x="370328" y="139596"/>
                      <a:pt x="364731" y="140262"/>
                      <a:pt x="361885" y="143402"/>
                    </a:cubicBezTo>
                    <a:cubicBezTo>
                      <a:pt x="359608" y="145971"/>
                      <a:pt x="357142" y="147209"/>
                      <a:pt x="356003" y="150634"/>
                    </a:cubicBezTo>
                    <a:cubicBezTo>
                      <a:pt x="354485" y="155012"/>
                      <a:pt x="350121" y="158152"/>
                      <a:pt x="346516" y="160911"/>
                    </a:cubicBezTo>
                    <a:cubicBezTo>
                      <a:pt x="341678" y="164527"/>
                      <a:pt x="338927" y="170808"/>
                      <a:pt x="334563" y="174424"/>
                    </a:cubicBezTo>
                    <a:lnTo>
                      <a:pt x="327543" y="183368"/>
                    </a:lnTo>
                    <a:lnTo>
                      <a:pt x="327543" y="183368"/>
                    </a:lnTo>
                    <a:lnTo>
                      <a:pt x="323369" y="188507"/>
                    </a:lnTo>
                    <a:cubicBezTo>
                      <a:pt x="320618" y="191837"/>
                      <a:pt x="317297" y="194502"/>
                      <a:pt x="314546" y="197928"/>
                    </a:cubicBezTo>
                    <a:cubicBezTo>
                      <a:pt x="312080" y="200972"/>
                      <a:pt x="310277" y="204588"/>
                      <a:pt x="307716" y="207538"/>
                    </a:cubicBezTo>
                    <a:cubicBezTo>
                      <a:pt x="303447" y="212487"/>
                      <a:pt x="302308" y="217720"/>
                      <a:pt x="294909" y="218767"/>
                    </a:cubicBezTo>
                    <a:cubicBezTo>
                      <a:pt x="292063" y="219148"/>
                      <a:pt x="288173" y="217720"/>
                      <a:pt x="286276" y="220860"/>
                    </a:cubicBezTo>
                    <a:cubicBezTo>
                      <a:pt x="284094" y="224572"/>
                      <a:pt x="288552" y="229139"/>
                      <a:pt x="286465" y="232279"/>
                    </a:cubicBezTo>
                    <a:cubicBezTo>
                      <a:pt x="282386" y="238274"/>
                      <a:pt x="286940" y="238655"/>
                      <a:pt x="287319" y="244555"/>
                    </a:cubicBezTo>
                    <a:cubicBezTo>
                      <a:pt x="286845" y="250930"/>
                      <a:pt x="279445" y="256640"/>
                      <a:pt x="274133" y="259019"/>
                    </a:cubicBezTo>
                    <a:cubicBezTo>
                      <a:pt x="268915" y="261302"/>
                      <a:pt x="270717" y="269771"/>
                      <a:pt x="267112" y="273578"/>
                    </a:cubicBezTo>
                    <a:lnTo>
                      <a:pt x="260661" y="280334"/>
                    </a:lnTo>
                    <a:cubicBezTo>
                      <a:pt x="257626" y="283474"/>
                      <a:pt x="257531" y="288613"/>
                      <a:pt x="253451" y="291182"/>
                    </a:cubicBezTo>
                    <a:cubicBezTo>
                      <a:pt x="251839" y="292133"/>
                      <a:pt x="248993" y="292609"/>
                      <a:pt x="248044" y="294417"/>
                    </a:cubicBezTo>
                    <a:cubicBezTo>
                      <a:pt x="246242" y="297938"/>
                      <a:pt x="246336" y="297843"/>
                      <a:pt x="242447" y="298319"/>
                    </a:cubicBezTo>
                    <a:cubicBezTo>
                      <a:pt x="239221" y="298699"/>
                      <a:pt x="237703" y="302030"/>
                      <a:pt x="237134" y="305170"/>
                    </a:cubicBezTo>
                    <a:cubicBezTo>
                      <a:pt x="235616" y="309167"/>
                      <a:pt x="230778" y="312973"/>
                      <a:pt x="230778" y="317160"/>
                    </a:cubicBezTo>
                    <a:cubicBezTo>
                      <a:pt x="230778" y="320490"/>
                      <a:pt x="233340" y="322013"/>
                      <a:pt x="231442" y="325819"/>
                    </a:cubicBezTo>
                    <a:cubicBezTo>
                      <a:pt x="227553" y="333622"/>
                      <a:pt x="218540" y="331719"/>
                      <a:pt x="212943" y="336382"/>
                    </a:cubicBezTo>
                    <a:cubicBezTo>
                      <a:pt x="209243" y="339427"/>
                      <a:pt x="210287" y="345802"/>
                      <a:pt x="207346" y="349513"/>
                    </a:cubicBezTo>
                    <a:cubicBezTo>
                      <a:pt x="205923" y="351321"/>
                      <a:pt x="203836" y="352558"/>
                      <a:pt x="203077" y="354842"/>
                    </a:cubicBezTo>
                    <a:cubicBezTo>
                      <a:pt x="201654" y="359314"/>
                      <a:pt x="193021" y="364548"/>
                      <a:pt x="190080" y="369877"/>
                    </a:cubicBezTo>
                    <a:cubicBezTo>
                      <a:pt x="188278" y="374254"/>
                      <a:pt x="187803" y="378156"/>
                      <a:pt x="184957" y="382247"/>
                    </a:cubicBezTo>
                    <a:cubicBezTo>
                      <a:pt x="182491" y="385863"/>
                      <a:pt x="178506" y="388813"/>
                      <a:pt x="175850" y="392524"/>
                    </a:cubicBezTo>
                    <a:cubicBezTo>
                      <a:pt x="170537" y="400042"/>
                      <a:pt x="169589" y="406322"/>
                      <a:pt x="159248" y="407750"/>
                    </a:cubicBezTo>
                    <a:cubicBezTo>
                      <a:pt x="153366" y="409177"/>
                      <a:pt x="147864" y="417170"/>
                      <a:pt x="143121" y="415933"/>
                    </a:cubicBezTo>
                    <a:cubicBezTo>
                      <a:pt x="137903" y="414601"/>
                      <a:pt x="132590" y="422975"/>
                      <a:pt x="128606" y="425830"/>
                    </a:cubicBezTo>
                    <a:cubicBezTo>
                      <a:pt x="125001" y="428399"/>
                      <a:pt x="122629" y="430016"/>
                      <a:pt x="120542" y="434203"/>
                    </a:cubicBezTo>
                    <a:cubicBezTo>
                      <a:pt x="118455" y="438485"/>
                      <a:pt x="115230" y="443243"/>
                      <a:pt x="109917" y="443243"/>
                    </a:cubicBezTo>
                    <a:cubicBezTo>
                      <a:pt x="104984" y="443243"/>
                      <a:pt x="96636" y="448667"/>
                      <a:pt x="95687" y="443053"/>
                    </a:cubicBezTo>
                    <a:lnTo>
                      <a:pt x="95402" y="442768"/>
                    </a:lnTo>
                    <a:cubicBezTo>
                      <a:pt x="94454" y="443053"/>
                      <a:pt x="92177" y="446288"/>
                      <a:pt x="91038" y="447145"/>
                    </a:cubicBezTo>
                    <a:lnTo>
                      <a:pt x="91038" y="447145"/>
                    </a:lnTo>
                    <a:cubicBezTo>
                      <a:pt x="90374" y="445337"/>
                      <a:pt x="90469" y="442768"/>
                      <a:pt x="88951" y="441340"/>
                    </a:cubicBezTo>
                    <a:cubicBezTo>
                      <a:pt x="86864" y="439342"/>
                      <a:pt x="85251" y="442006"/>
                      <a:pt x="83354" y="441911"/>
                    </a:cubicBezTo>
                    <a:cubicBezTo>
                      <a:pt x="81172" y="441816"/>
                      <a:pt x="81077" y="438676"/>
                      <a:pt x="80603" y="437153"/>
                    </a:cubicBezTo>
                    <a:cubicBezTo>
                      <a:pt x="79939" y="434679"/>
                      <a:pt x="79180" y="431254"/>
                      <a:pt x="78895" y="428684"/>
                    </a:cubicBezTo>
                    <a:cubicBezTo>
                      <a:pt x="78895" y="428018"/>
                      <a:pt x="79085" y="425639"/>
                      <a:pt x="78611" y="425164"/>
                    </a:cubicBezTo>
                    <a:cubicBezTo>
                      <a:pt x="77947" y="424402"/>
                      <a:pt x="74437" y="425925"/>
                      <a:pt x="73488" y="426020"/>
                    </a:cubicBezTo>
                    <a:cubicBezTo>
                      <a:pt x="71780" y="426020"/>
                      <a:pt x="67416" y="426400"/>
                      <a:pt x="66942" y="424212"/>
                    </a:cubicBezTo>
                    <a:cubicBezTo>
                      <a:pt x="66468" y="422404"/>
                      <a:pt x="66183" y="420501"/>
                      <a:pt x="63906" y="420786"/>
                    </a:cubicBezTo>
                    <a:cubicBezTo>
                      <a:pt x="59353" y="421357"/>
                      <a:pt x="54135" y="428589"/>
                      <a:pt x="49676" y="426591"/>
                    </a:cubicBezTo>
                    <a:cubicBezTo>
                      <a:pt x="44553" y="424212"/>
                      <a:pt x="52048" y="402611"/>
                      <a:pt x="43889" y="410795"/>
                    </a:cubicBezTo>
                    <a:cubicBezTo>
                      <a:pt x="36490" y="418217"/>
                      <a:pt x="39525" y="404419"/>
                      <a:pt x="36774" y="401374"/>
                    </a:cubicBezTo>
                    <a:cubicBezTo>
                      <a:pt x="34402" y="398900"/>
                      <a:pt x="30513" y="398139"/>
                      <a:pt x="27667" y="396140"/>
                    </a:cubicBezTo>
                    <a:cubicBezTo>
                      <a:pt x="17611" y="389289"/>
                      <a:pt x="9642" y="394428"/>
                      <a:pt x="7081" y="379393"/>
                    </a:cubicBezTo>
                    <a:cubicBezTo>
                      <a:pt x="7081" y="373588"/>
                      <a:pt x="-793" y="376538"/>
                      <a:pt x="1483" y="370353"/>
                    </a:cubicBezTo>
                    <a:cubicBezTo>
                      <a:pt x="3096" y="366071"/>
                      <a:pt x="-3355" y="363692"/>
                      <a:pt x="2527" y="361027"/>
                    </a:cubicBezTo>
                    <a:cubicBezTo>
                      <a:pt x="4614" y="360076"/>
                      <a:pt x="9263" y="359886"/>
                      <a:pt x="9263" y="357031"/>
                    </a:cubicBezTo>
                    <a:cubicBezTo>
                      <a:pt x="9263" y="351892"/>
                      <a:pt x="7176" y="352273"/>
                      <a:pt x="9263" y="346468"/>
                    </a:cubicBezTo>
                    <a:cubicBezTo>
                      <a:pt x="11160" y="341139"/>
                      <a:pt x="3476" y="340949"/>
                      <a:pt x="10022" y="335620"/>
                    </a:cubicBezTo>
                    <a:cubicBezTo>
                      <a:pt x="12298" y="333717"/>
                      <a:pt x="27193" y="334098"/>
                      <a:pt x="28616" y="336286"/>
                    </a:cubicBezTo>
                    <a:cubicBezTo>
                      <a:pt x="29280" y="337333"/>
                      <a:pt x="30703" y="340664"/>
                      <a:pt x="32221" y="340569"/>
                    </a:cubicBezTo>
                    <a:cubicBezTo>
                      <a:pt x="34877" y="340378"/>
                      <a:pt x="38007" y="334764"/>
                      <a:pt x="38007" y="332290"/>
                    </a:cubicBezTo>
                    <a:cubicBezTo>
                      <a:pt x="38007" y="327437"/>
                      <a:pt x="34877" y="322869"/>
                      <a:pt x="40569" y="320681"/>
                    </a:cubicBezTo>
                    <a:cubicBezTo>
                      <a:pt x="44648" y="318111"/>
                      <a:pt x="50150" y="308881"/>
                      <a:pt x="46071" y="304504"/>
                    </a:cubicBezTo>
                    <a:cubicBezTo>
                      <a:pt x="41992" y="300127"/>
                      <a:pt x="50340" y="296606"/>
                      <a:pt x="50530" y="292324"/>
                    </a:cubicBezTo>
                    <a:cubicBezTo>
                      <a:pt x="50530" y="289279"/>
                      <a:pt x="49866" y="284616"/>
                      <a:pt x="51384" y="281952"/>
                    </a:cubicBezTo>
                    <a:cubicBezTo>
                      <a:pt x="51574" y="281476"/>
                      <a:pt x="53945" y="282332"/>
                      <a:pt x="54230" y="282427"/>
                    </a:cubicBezTo>
                    <a:cubicBezTo>
                      <a:pt x="55653" y="283093"/>
                      <a:pt x="57645" y="283569"/>
                      <a:pt x="59258" y="283569"/>
                    </a:cubicBezTo>
                    <a:cubicBezTo>
                      <a:pt x="60871" y="283569"/>
                      <a:pt x="61155" y="283855"/>
                      <a:pt x="62958" y="284521"/>
                    </a:cubicBezTo>
                    <a:cubicBezTo>
                      <a:pt x="64950" y="290421"/>
                      <a:pt x="65140" y="293370"/>
                      <a:pt x="72255" y="293370"/>
                    </a:cubicBezTo>
                    <a:cubicBezTo>
                      <a:pt x="76619" y="293370"/>
                      <a:pt x="85726" y="292038"/>
                      <a:pt x="89710" y="290325"/>
                    </a:cubicBezTo>
                    <a:cubicBezTo>
                      <a:pt x="93505" y="288613"/>
                      <a:pt x="95687" y="284140"/>
                      <a:pt x="99102" y="282522"/>
                    </a:cubicBezTo>
                    <a:cubicBezTo>
                      <a:pt x="102802" y="280714"/>
                      <a:pt x="109917" y="282998"/>
                      <a:pt x="111909" y="281285"/>
                    </a:cubicBezTo>
                    <a:cubicBezTo>
                      <a:pt x="114945" y="278621"/>
                      <a:pt x="119593" y="265489"/>
                      <a:pt x="123198" y="264823"/>
                    </a:cubicBezTo>
                    <a:cubicBezTo>
                      <a:pt x="126898" y="261588"/>
                      <a:pt x="132780" y="265680"/>
                      <a:pt x="135057" y="268725"/>
                    </a:cubicBezTo>
                    <a:cubicBezTo>
                      <a:pt x="137334" y="271770"/>
                      <a:pt x="138852" y="277003"/>
                      <a:pt x="143310" y="277003"/>
                    </a:cubicBezTo>
                    <a:cubicBezTo>
                      <a:pt x="145872" y="277003"/>
                      <a:pt x="148338" y="277479"/>
                      <a:pt x="149287" y="274719"/>
                    </a:cubicBezTo>
                    <a:cubicBezTo>
                      <a:pt x="150520" y="271104"/>
                      <a:pt x="154410" y="268629"/>
                      <a:pt x="155264" y="265204"/>
                    </a:cubicBezTo>
                    <a:cubicBezTo>
                      <a:pt x="155833" y="262825"/>
                      <a:pt x="154789" y="260351"/>
                      <a:pt x="155548" y="258353"/>
                    </a:cubicBezTo>
                    <a:cubicBezTo>
                      <a:pt x="152607" y="252833"/>
                      <a:pt x="150995" y="250550"/>
                      <a:pt x="155074" y="245126"/>
                    </a:cubicBezTo>
                    <a:cubicBezTo>
                      <a:pt x="157446" y="241985"/>
                      <a:pt x="159722" y="239226"/>
                      <a:pt x="160956" y="235515"/>
                    </a:cubicBezTo>
                    <a:cubicBezTo>
                      <a:pt x="162094" y="232089"/>
                      <a:pt x="163043" y="231613"/>
                      <a:pt x="165225" y="228949"/>
                    </a:cubicBezTo>
                    <a:cubicBezTo>
                      <a:pt x="167312" y="226475"/>
                      <a:pt x="170537" y="225428"/>
                      <a:pt x="169304" y="221622"/>
                    </a:cubicBezTo>
                    <a:cubicBezTo>
                      <a:pt x="167881" y="217054"/>
                      <a:pt x="167691" y="212772"/>
                      <a:pt x="161904" y="212582"/>
                    </a:cubicBezTo>
                    <a:cubicBezTo>
                      <a:pt x="158015" y="212391"/>
                      <a:pt x="157730" y="209346"/>
                      <a:pt x="154410" y="208871"/>
                    </a:cubicBezTo>
                    <a:cubicBezTo>
                      <a:pt x="142741" y="204113"/>
                      <a:pt x="111814" y="185462"/>
                      <a:pt x="115040" y="170046"/>
                    </a:cubicBezTo>
                    <a:lnTo>
                      <a:pt x="115040" y="170046"/>
                    </a:lnTo>
                    <a:cubicBezTo>
                      <a:pt x="117506" y="169380"/>
                      <a:pt x="121111" y="168524"/>
                      <a:pt x="123578" y="169475"/>
                    </a:cubicBezTo>
                    <a:cubicBezTo>
                      <a:pt x="124242" y="170712"/>
                      <a:pt x="123768" y="172140"/>
                      <a:pt x="124527" y="173472"/>
                    </a:cubicBezTo>
                    <a:cubicBezTo>
                      <a:pt x="125665" y="175565"/>
                      <a:pt x="128701" y="180799"/>
                      <a:pt x="130978" y="181275"/>
                    </a:cubicBezTo>
                    <a:cubicBezTo>
                      <a:pt x="133634" y="181846"/>
                      <a:pt x="135911" y="180894"/>
                      <a:pt x="138282" y="182798"/>
                    </a:cubicBezTo>
                    <a:lnTo>
                      <a:pt x="147485" y="190315"/>
                    </a:lnTo>
                    <a:cubicBezTo>
                      <a:pt x="151090" y="193265"/>
                      <a:pt x="156971" y="189173"/>
                      <a:pt x="160102" y="186984"/>
                    </a:cubicBezTo>
                    <a:cubicBezTo>
                      <a:pt x="161430" y="185272"/>
                      <a:pt x="166268" y="182988"/>
                      <a:pt x="166648" y="181560"/>
                    </a:cubicBezTo>
                    <a:cubicBezTo>
                      <a:pt x="168260" y="174899"/>
                      <a:pt x="174617" y="176136"/>
                      <a:pt x="177083" y="171569"/>
                    </a:cubicBezTo>
                    <a:cubicBezTo>
                      <a:pt x="179550" y="166906"/>
                      <a:pt x="180119" y="167477"/>
                      <a:pt x="184957" y="168048"/>
                    </a:cubicBezTo>
                    <a:cubicBezTo>
                      <a:pt x="188467" y="168429"/>
                      <a:pt x="190649" y="166335"/>
                      <a:pt x="192641" y="163766"/>
                    </a:cubicBezTo>
                    <a:cubicBezTo>
                      <a:pt x="194918" y="160911"/>
                      <a:pt x="199946" y="158437"/>
                      <a:pt x="197195" y="155297"/>
                    </a:cubicBezTo>
                    <a:cubicBezTo>
                      <a:pt x="193306" y="150920"/>
                      <a:pt x="196246" y="147779"/>
                      <a:pt x="199092" y="143973"/>
                    </a:cubicBezTo>
                    <a:cubicBezTo>
                      <a:pt x="201559" y="140072"/>
                      <a:pt x="202223" y="139977"/>
                      <a:pt x="201369" y="135409"/>
                    </a:cubicBezTo>
                    <a:cubicBezTo>
                      <a:pt x="200895" y="133030"/>
                      <a:pt x="203361" y="119708"/>
                      <a:pt x="204784" y="118376"/>
                    </a:cubicBezTo>
                    <a:cubicBezTo>
                      <a:pt x="206966" y="116378"/>
                      <a:pt x="209148" y="114760"/>
                      <a:pt x="210666" y="112095"/>
                    </a:cubicBezTo>
                    <a:cubicBezTo>
                      <a:pt x="213417" y="107338"/>
                      <a:pt x="211425" y="104483"/>
                      <a:pt x="217022" y="103151"/>
                    </a:cubicBezTo>
                    <a:cubicBezTo>
                      <a:pt x="220722" y="102199"/>
                      <a:pt x="219584" y="97441"/>
                      <a:pt x="222714" y="95633"/>
                    </a:cubicBezTo>
                    <a:cubicBezTo>
                      <a:pt x="226699" y="93254"/>
                      <a:pt x="227078" y="102865"/>
                      <a:pt x="232106" y="94682"/>
                    </a:cubicBezTo>
                    <a:cubicBezTo>
                      <a:pt x="233624" y="92208"/>
                      <a:pt x="234763" y="94206"/>
                      <a:pt x="237324" y="94016"/>
                    </a:cubicBezTo>
                    <a:cubicBezTo>
                      <a:pt x="240644" y="93825"/>
                      <a:pt x="241119" y="88592"/>
                      <a:pt x="243490" y="86974"/>
                    </a:cubicBezTo>
                    <a:cubicBezTo>
                      <a:pt x="246242" y="88021"/>
                      <a:pt x="249182" y="82882"/>
                      <a:pt x="251934" y="85451"/>
                    </a:cubicBezTo>
                    <a:cubicBezTo>
                      <a:pt x="253926" y="87259"/>
                      <a:pt x="262084" y="96204"/>
                      <a:pt x="265784" y="93825"/>
                    </a:cubicBezTo>
                    <a:cubicBezTo>
                      <a:pt x="270338" y="90970"/>
                      <a:pt x="268441" y="82977"/>
                      <a:pt x="277358" y="81645"/>
                    </a:cubicBezTo>
                    <a:cubicBezTo>
                      <a:pt x="282576" y="80884"/>
                      <a:pt x="301360" y="80408"/>
                      <a:pt x="305439" y="83358"/>
                    </a:cubicBezTo>
                    <a:cubicBezTo>
                      <a:pt x="305629" y="83453"/>
                      <a:pt x="306577" y="90685"/>
                      <a:pt x="306008" y="91066"/>
                    </a:cubicBezTo>
                    <a:cubicBezTo>
                      <a:pt x="303826" y="92683"/>
                      <a:pt x="301170" y="90495"/>
                      <a:pt x="301739" y="94967"/>
                    </a:cubicBezTo>
                    <a:cubicBezTo>
                      <a:pt x="302308" y="99249"/>
                      <a:pt x="299462" y="105149"/>
                      <a:pt x="300411" y="107908"/>
                    </a:cubicBezTo>
                    <a:cubicBezTo>
                      <a:pt x="301549" y="111239"/>
                      <a:pt x="307431" y="108765"/>
                      <a:pt x="310467" y="110478"/>
                    </a:cubicBezTo>
                    <a:cubicBezTo>
                      <a:pt x="315400" y="113237"/>
                      <a:pt x="322325" y="111239"/>
                      <a:pt x="328017" y="110478"/>
                    </a:cubicBezTo>
                    <a:cubicBezTo>
                      <a:pt x="333235" y="109812"/>
                      <a:pt x="341014" y="101057"/>
                      <a:pt x="344714" y="97536"/>
                    </a:cubicBezTo>
                    <a:cubicBezTo>
                      <a:pt x="346516" y="88021"/>
                      <a:pt x="352588" y="89258"/>
                      <a:pt x="358280" y="83548"/>
                    </a:cubicBezTo>
                    <a:cubicBezTo>
                      <a:pt x="361506" y="80313"/>
                      <a:pt x="358849" y="76031"/>
                      <a:pt x="357047" y="72510"/>
                    </a:cubicBezTo>
                    <a:cubicBezTo>
                      <a:pt x="351829" y="62043"/>
                      <a:pt x="365016" y="65278"/>
                      <a:pt x="366344" y="59283"/>
                    </a:cubicBezTo>
                    <a:cubicBezTo>
                      <a:pt x="367008" y="56048"/>
                      <a:pt x="365300" y="54811"/>
                      <a:pt x="365775" y="52146"/>
                    </a:cubicBezTo>
                    <a:cubicBezTo>
                      <a:pt x="366344" y="49006"/>
                      <a:pt x="370423" y="44153"/>
                      <a:pt x="372605" y="41964"/>
                    </a:cubicBezTo>
                    <a:cubicBezTo>
                      <a:pt x="375072" y="37778"/>
                      <a:pt x="379151" y="33971"/>
                      <a:pt x="383230" y="31307"/>
                    </a:cubicBezTo>
                    <a:cubicBezTo>
                      <a:pt x="386740" y="29023"/>
                      <a:pt x="389017" y="28452"/>
                      <a:pt x="392053" y="25122"/>
                    </a:cubicBezTo>
                    <a:cubicBezTo>
                      <a:pt x="395183" y="21601"/>
                      <a:pt x="399832" y="19222"/>
                      <a:pt x="400686" y="14083"/>
                    </a:cubicBezTo>
                    <a:cubicBezTo>
                      <a:pt x="401445" y="9325"/>
                      <a:pt x="402868" y="4948"/>
                      <a:pt x="402868" y="0"/>
                    </a:cubicBezTo>
                    <a:lnTo>
                      <a:pt x="402868" y="0"/>
                    </a:lnTo>
                    <a:cubicBezTo>
                      <a:pt x="405998" y="2474"/>
                      <a:pt x="405809" y="4758"/>
                      <a:pt x="410457" y="4758"/>
                    </a:cubicBezTo>
                    <a:cubicBezTo>
                      <a:pt x="412924" y="4758"/>
                      <a:pt x="415011" y="4948"/>
                      <a:pt x="417193" y="5900"/>
                    </a:cubicBezTo>
                    <a:cubicBezTo>
                      <a:pt x="420418" y="7232"/>
                      <a:pt x="418711" y="10372"/>
                      <a:pt x="418426" y="12751"/>
                    </a:cubicBezTo>
                    <a:cubicBezTo>
                      <a:pt x="418141" y="15415"/>
                      <a:pt x="417288" y="17794"/>
                      <a:pt x="417288" y="20649"/>
                    </a:cubicBezTo>
                    <a:lnTo>
                      <a:pt x="417288" y="20649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7030A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496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E9F4095-1B4E-0D1A-9D5F-AFDEBB2488B6}"/>
              </a:ext>
            </a:extLst>
          </p:cNvPr>
          <p:cNvSpPr txBox="1"/>
          <p:nvPr/>
        </p:nvSpPr>
        <p:spPr>
          <a:xfrm>
            <a:off x="1452880" y="1206515"/>
            <a:ext cx="9286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imágenes </a:t>
            </a:r>
            <a:r>
              <a:rPr lang="es-MX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deben ir en un círculo </a:t>
            </a:r>
            <a:r>
              <a:rPr lang="es-CO" sz="2800" b="1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silueteadas.</a:t>
            </a:r>
            <a:endParaRPr lang="es-MX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11F026-8C01-6DBA-AE3E-2F4A3E69A4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397" y="1959574"/>
            <a:ext cx="4898426" cy="4898426"/>
          </a:xfrm>
          <a:prstGeom prst="rect">
            <a:avLst/>
          </a:prstGeom>
        </p:spPr>
      </p:pic>
      <p:pic>
        <p:nvPicPr>
          <p:cNvPr id="4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E6E2075-D5DE-B0DF-4CBF-9775B659D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344" y="2175029"/>
            <a:ext cx="3910614" cy="3910614"/>
          </a:xfrm>
          <a:prstGeom prst="ellipse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7A30A1E0-EE61-04BC-3397-B85B6A6466CB}"/>
              </a:ext>
            </a:extLst>
          </p:cNvPr>
          <p:cNvSpPr txBox="1"/>
          <p:nvPr/>
        </p:nvSpPr>
        <p:spPr>
          <a:xfrm>
            <a:off x="1" y="38763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gradFill>
                  <a:gsLst>
                    <a:gs pos="120">
                      <a:srgbClr val="18A1D8"/>
                    </a:gs>
                    <a:gs pos="37134">
                      <a:srgbClr val="62638C"/>
                    </a:gs>
                    <a:gs pos="70000">
                      <a:srgbClr val="7E003D"/>
                    </a:gs>
                  </a:gsLst>
                  <a:lin ang="2049845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 de fotos</a:t>
            </a:r>
            <a:endParaRPr lang="es-ES" sz="4400" b="1" dirty="0">
              <a:gradFill>
                <a:gsLst>
                  <a:gs pos="120">
                    <a:srgbClr val="18A1D8"/>
                  </a:gs>
                  <a:gs pos="37134">
                    <a:srgbClr val="62638C"/>
                  </a:gs>
                  <a:gs pos="70000">
                    <a:srgbClr val="7E003D"/>
                  </a:gs>
                </a:gsLst>
                <a:lin ang="2049845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31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C1277BF-955C-9EA9-01E7-D112641CF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743490"/>
              </p:ext>
            </p:extLst>
          </p:nvPr>
        </p:nvGraphicFramePr>
        <p:xfrm>
          <a:off x="3240519" y="1624570"/>
          <a:ext cx="5879221" cy="391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0549353C-ADDA-8DED-8094-28C084D26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0519" y="2873726"/>
            <a:ext cx="1225249" cy="125588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E00731B2-85E4-DD6D-4CB4-E00B3CE4DCBA}"/>
              </a:ext>
            </a:extLst>
          </p:cNvPr>
          <p:cNvSpPr/>
          <p:nvPr/>
        </p:nvSpPr>
        <p:spPr>
          <a:xfrm>
            <a:off x="8410613" y="3531222"/>
            <a:ext cx="541175" cy="541175"/>
          </a:xfrm>
          <a:prstGeom prst="ellipse">
            <a:avLst/>
          </a:prstGeom>
          <a:solidFill>
            <a:srgbClr val="253B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B930A2C-8E3B-6CF3-D27A-737AE62DF105}"/>
              </a:ext>
            </a:extLst>
          </p:cNvPr>
          <p:cNvSpPr/>
          <p:nvPr/>
        </p:nvSpPr>
        <p:spPr>
          <a:xfrm>
            <a:off x="9061582" y="3531222"/>
            <a:ext cx="541175" cy="541175"/>
          </a:xfrm>
          <a:prstGeom prst="ellipse">
            <a:avLst/>
          </a:prstGeom>
          <a:solidFill>
            <a:srgbClr val="13A3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A3F1A9D-8A5E-C45C-165D-0470D3041726}"/>
              </a:ext>
            </a:extLst>
          </p:cNvPr>
          <p:cNvSpPr/>
          <p:nvPr/>
        </p:nvSpPr>
        <p:spPr>
          <a:xfrm>
            <a:off x="9712551" y="3531222"/>
            <a:ext cx="541175" cy="541175"/>
          </a:xfrm>
          <a:prstGeom prst="ellipse">
            <a:avLst/>
          </a:prstGeom>
          <a:solidFill>
            <a:srgbClr val="F6B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BAF5056-6031-744F-1B40-8F877FAF0F8B}"/>
              </a:ext>
            </a:extLst>
          </p:cNvPr>
          <p:cNvSpPr/>
          <p:nvPr/>
        </p:nvSpPr>
        <p:spPr>
          <a:xfrm>
            <a:off x="9712551" y="2887825"/>
            <a:ext cx="541175" cy="541175"/>
          </a:xfrm>
          <a:prstGeom prst="ellips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DDC4428-E77C-5B33-7770-B5339DD57784}"/>
              </a:ext>
            </a:extLst>
          </p:cNvPr>
          <p:cNvSpPr/>
          <p:nvPr/>
        </p:nvSpPr>
        <p:spPr>
          <a:xfrm>
            <a:off x="10331942" y="3531222"/>
            <a:ext cx="541175" cy="541175"/>
          </a:xfrm>
          <a:prstGeom prst="ellipse">
            <a:avLst/>
          </a:prstGeom>
          <a:solidFill>
            <a:srgbClr val="B0AE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7E50C1B-8B7C-F3C2-DC1E-FE3CCB9368CD}"/>
              </a:ext>
            </a:extLst>
          </p:cNvPr>
          <p:cNvSpPr/>
          <p:nvPr/>
        </p:nvSpPr>
        <p:spPr>
          <a:xfrm>
            <a:off x="8410612" y="2836646"/>
            <a:ext cx="541175" cy="541175"/>
          </a:xfrm>
          <a:prstGeom prst="ellipse">
            <a:avLst/>
          </a:prstGeom>
          <a:solidFill>
            <a:srgbClr val="8F1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6B252BC-79B5-D79B-1942-522A4035BE94}"/>
              </a:ext>
            </a:extLst>
          </p:cNvPr>
          <p:cNvSpPr/>
          <p:nvPr/>
        </p:nvSpPr>
        <p:spPr>
          <a:xfrm>
            <a:off x="9061582" y="2836646"/>
            <a:ext cx="541175" cy="541175"/>
          </a:xfrm>
          <a:prstGeom prst="ellips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9FC39E5-BD71-0FAE-FD89-ECD68F540C69}"/>
              </a:ext>
            </a:extLst>
          </p:cNvPr>
          <p:cNvSpPr txBox="1"/>
          <p:nvPr/>
        </p:nvSpPr>
        <p:spPr>
          <a:xfrm>
            <a:off x="0" y="38763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gradFill>
                  <a:gsLst>
                    <a:gs pos="120">
                      <a:srgbClr val="18A1D8"/>
                    </a:gs>
                    <a:gs pos="37134">
                      <a:srgbClr val="62638C"/>
                    </a:gs>
                    <a:gs pos="70000">
                      <a:srgbClr val="7E003D"/>
                    </a:gs>
                  </a:gsLst>
                  <a:lin ang="2049845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Gráficos</a:t>
            </a:r>
            <a:endParaRPr lang="es-ES" sz="4400" b="1" dirty="0">
              <a:gradFill>
                <a:gsLst>
                  <a:gs pos="120">
                    <a:srgbClr val="18A1D8"/>
                  </a:gs>
                  <a:gs pos="37134">
                    <a:srgbClr val="62638C"/>
                  </a:gs>
                  <a:gs pos="70000">
                    <a:srgbClr val="7E003D"/>
                  </a:gs>
                </a:gsLst>
                <a:lin ang="2049845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71FA9B-BA2E-3A90-5916-13CDE4F7C1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250" y="161078"/>
            <a:ext cx="1326549" cy="8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26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B29E17D-92D8-7513-5AD5-77B7BF7FF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70110"/>
              </p:ext>
            </p:extLst>
          </p:nvPr>
        </p:nvGraphicFramePr>
        <p:xfrm>
          <a:off x="1945217" y="2033325"/>
          <a:ext cx="7925282" cy="286932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550996">
                  <a:extLst>
                    <a:ext uri="{9D8B030D-6E8A-4147-A177-3AD203B41FA5}">
                      <a16:colId xmlns:a16="http://schemas.microsoft.com/office/drawing/2014/main" val="107659297"/>
                    </a:ext>
                  </a:extLst>
                </a:gridCol>
                <a:gridCol w="1792729">
                  <a:extLst>
                    <a:ext uri="{9D8B030D-6E8A-4147-A177-3AD203B41FA5}">
                      <a16:colId xmlns:a16="http://schemas.microsoft.com/office/drawing/2014/main" val="2099964162"/>
                    </a:ext>
                  </a:extLst>
                </a:gridCol>
                <a:gridCol w="3581557">
                  <a:extLst>
                    <a:ext uri="{9D8B030D-6E8A-4147-A177-3AD203B41FA5}">
                      <a16:colId xmlns:a16="http://schemas.microsoft.com/office/drawing/2014/main" val="3048885202"/>
                    </a:ext>
                  </a:extLst>
                </a:gridCol>
              </a:tblGrid>
              <a:tr h="388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100" kern="0" dirty="0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Regimen</a:t>
                      </a:r>
                      <a:endParaRPr lang="es-CO" sz="2100" kern="1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500" kern="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 IPS</a:t>
                      </a:r>
                      <a:endParaRPr lang="es-CO" sz="2500" kern="1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100" kern="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población</a:t>
                      </a:r>
                      <a:endParaRPr lang="es-CO" sz="2100" kern="1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80141"/>
                  </a:ext>
                </a:extLst>
              </a:tr>
              <a:tr h="584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Pública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605</a:t>
                      </a:r>
                      <a:endParaRPr lang="es-CO" sz="1800" kern="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107.621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958021"/>
                  </a:ext>
                </a:extLst>
              </a:tr>
              <a:tr h="6093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Privada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174</a:t>
                      </a:r>
                      <a:endParaRPr lang="es-CO" sz="1800" kern="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571.629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025939"/>
                  </a:ext>
                </a:extLst>
              </a:tr>
              <a:tr h="703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Cobertura Población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779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679.250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1266072"/>
                  </a:ext>
                </a:extLst>
              </a:tr>
              <a:tr h="58412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000" kern="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Porcentaje de Cobertura</a:t>
                      </a:r>
                      <a:endParaRPr lang="es-CO" sz="2000" kern="1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9000" marR="99000" marT="49500" marB="49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00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84,5</a:t>
                      </a:r>
                      <a:endParaRPr lang="es-CO" sz="1800" kern="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5653" marR="456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2420506"/>
                  </a:ext>
                </a:extLst>
              </a:tr>
            </a:tbl>
          </a:graphicData>
        </a:graphic>
      </p:graphicFrame>
      <p:sp>
        <p:nvSpPr>
          <p:cNvPr id="4" name="TextBox 4">
            <a:extLst>
              <a:ext uri="{FF2B5EF4-FFF2-40B4-BE49-F238E27FC236}">
                <a16:creationId xmlns:a16="http://schemas.microsoft.com/office/drawing/2014/main" id="{CE22571C-F4ED-5BE9-757A-3F6FA51C4FC0}"/>
              </a:ext>
            </a:extLst>
          </p:cNvPr>
          <p:cNvSpPr txBox="1"/>
          <p:nvPr/>
        </p:nvSpPr>
        <p:spPr>
          <a:xfrm>
            <a:off x="3291841" y="387636"/>
            <a:ext cx="5608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gradFill>
                  <a:gsLst>
                    <a:gs pos="120">
                      <a:srgbClr val="18A1D8"/>
                    </a:gs>
                    <a:gs pos="37134">
                      <a:srgbClr val="62638C"/>
                    </a:gs>
                    <a:gs pos="70000">
                      <a:srgbClr val="E4017D"/>
                    </a:gs>
                  </a:gsLst>
                  <a:lin ang="2049845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 de tablas</a:t>
            </a:r>
            <a:endParaRPr lang="es-ES" sz="4400" b="1" dirty="0">
              <a:gradFill>
                <a:gsLst>
                  <a:gs pos="120">
                    <a:srgbClr val="18A1D8"/>
                  </a:gs>
                  <a:gs pos="37134">
                    <a:srgbClr val="62638C"/>
                  </a:gs>
                  <a:gs pos="70000">
                    <a:srgbClr val="E4017D"/>
                  </a:gs>
                </a:gsLst>
                <a:lin ang="2049845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6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C1F4C99C-E309-B977-2E74-F3F7383F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8637" y="1844334"/>
            <a:ext cx="619125" cy="60960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292278DD-ECC1-DBA1-FEB4-C3B4E919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1601" y="1844334"/>
            <a:ext cx="600075" cy="60960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CEAA00AE-0725-0A3E-1FE2-BB7E15FBE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45515" y="1844334"/>
            <a:ext cx="609600" cy="609600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671DAC58-A97B-50BA-98F2-6FB542286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67836" y="1834809"/>
            <a:ext cx="609600" cy="62865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D46E54F8-CAEE-79D2-1F97-500E3648BD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90157" y="1853859"/>
            <a:ext cx="619125" cy="609600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31B731E5-BF5C-57A5-C853-0F4938CE0B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80098" y="1834809"/>
            <a:ext cx="723900" cy="619125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BCEC7ACC-D5F8-881D-F73E-929ADF1FEB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05950" y="1853859"/>
            <a:ext cx="333375" cy="619125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4E619DCA-C8F4-C032-DAD7-196E39147F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49253" y="1853859"/>
            <a:ext cx="390525" cy="619125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8BC605E7-1C7D-68A0-CDB8-FD56D83058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63439" y="1834808"/>
            <a:ext cx="561975" cy="619125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F0146439-72CF-D0CA-34EB-D229AB54C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00810" y="1853859"/>
            <a:ext cx="571500" cy="619125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436F0444-35A1-D43E-CD0E-56C98C589E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79218" y="1853859"/>
            <a:ext cx="571500" cy="619125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9439CBDF-7460-CB42-0889-1AD2E9D151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661577" y="1834807"/>
            <a:ext cx="447675" cy="619125"/>
          </a:xfrm>
          <a:prstGeom prst="rect">
            <a:avLst/>
          </a:prstGeom>
        </p:spPr>
      </p:pic>
      <p:pic>
        <p:nvPicPr>
          <p:cNvPr id="70" name="Gráfico 69">
            <a:extLst>
              <a:ext uri="{FF2B5EF4-FFF2-40B4-BE49-F238E27FC236}">
                <a16:creationId xmlns:a16="http://schemas.microsoft.com/office/drawing/2014/main" id="{58D4142A-AED6-535D-9585-7932D2024C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61576" y="2933171"/>
            <a:ext cx="447675" cy="619125"/>
          </a:xfrm>
          <a:prstGeom prst="rect">
            <a:avLst/>
          </a:prstGeom>
        </p:spPr>
      </p:pic>
      <p:pic>
        <p:nvPicPr>
          <p:cNvPr id="74" name="Gráfico 73">
            <a:extLst>
              <a:ext uri="{FF2B5EF4-FFF2-40B4-BE49-F238E27FC236}">
                <a16:creationId xmlns:a16="http://schemas.microsoft.com/office/drawing/2014/main" id="{C950009E-2DAD-89B6-03D1-AB42F2D6918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00810" y="2892425"/>
            <a:ext cx="619125" cy="561975"/>
          </a:xfrm>
          <a:prstGeom prst="rect">
            <a:avLst/>
          </a:prstGeom>
        </p:spPr>
      </p:pic>
      <p:pic>
        <p:nvPicPr>
          <p:cNvPr id="78" name="Gráfico 77">
            <a:extLst>
              <a:ext uri="{FF2B5EF4-FFF2-40B4-BE49-F238E27FC236}">
                <a16:creationId xmlns:a16="http://schemas.microsoft.com/office/drawing/2014/main" id="{778BA310-5850-5342-D748-359A64853A7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30542" y="2933170"/>
            <a:ext cx="609600" cy="619125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:a16="http://schemas.microsoft.com/office/drawing/2014/main" id="{CB852E4B-56A9-F3A7-0D94-14665E87D53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844388" y="2939520"/>
            <a:ext cx="600075" cy="619125"/>
          </a:xfrm>
          <a:prstGeom prst="rect">
            <a:avLst/>
          </a:prstGeom>
        </p:spPr>
      </p:pic>
      <p:pic>
        <p:nvPicPr>
          <p:cNvPr id="85" name="Gráfico 84">
            <a:extLst>
              <a:ext uri="{FF2B5EF4-FFF2-40B4-BE49-F238E27FC236}">
                <a16:creationId xmlns:a16="http://schemas.microsoft.com/office/drawing/2014/main" id="{7DA2EBD7-DF79-B06A-62CC-5A20B2F49E7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649253" y="2939520"/>
            <a:ext cx="619125" cy="619125"/>
          </a:xfrm>
          <a:prstGeom prst="rect">
            <a:avLst/>
          </a:prstGeom>
        </p:spPr>
      </p:pic>
      <p:pic>
        <p:nvPicPr>
          <p:cNvPr id="87" name="Gráfico 86">
            <a:extLst>
              <a:ext uri="{FF2B5EF4-FFF2-40B4-BE49-F238E27FC236}">
                <a16:creationId xmlns:a16="http://schemas.microsoft.com/office/drawing/2014/main" id="{6672CA96-849D-EFC7-4909-B8F4C3506E4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472637" y="2933170"/>
            <a:ext cx="504825" cy="619125"/>
          </a:xfrm>
          <a:prstGeom prst="rect">
            <a:avLst/>
          </a:prstGeom>
        </p:spPr>
      </p:pic>
      <p:pic>
        <p:nvPicPr>
          <p:cNvPr id="89" name="Gráfico 88">
            <a:extLst>
              <a:ext uri="{FF2B5EF4-FFF2-40B4-BE49-F238E27FC236}">
                <a16:creationId xmlns:a16="http://schemas.microsoft.com/office/drawing/2014/main" id="{EB2FEA65-1648-34D6-BA5F-D785BCE253F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262685" y="2880252"/>
            <a:ext cx="257175" cy="638175"/>
          </a:xfrm>
          <a:prstGeom prst="rect">
            <a:avLst/>
          </a:prstGeom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85798F47-2B83-D40A-CCB1-337E60BA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805083" y="2835275"/>
            <a:ext cx="647700" cy="619125"/>
          </a:xfrm>
          <a:prstGeom prst="rect">
            <a:avLst/>
          </a:prstGeom>
        </p:spPr>
      </p:pic>
      <p:pic>
        <p:nvPicPr>
          <p:cNvPr id="93" name="Gráfico 92">
            <a:extLst>
              <a:ext uri="{FF2B5EF4-FFF2-40B4-BE49-F238E27FC236}">
                <a16:creationId xmlns:a16="http://schemas.microsoft.com/office/drawing/2014/main" id="{13B3373E-AF2A-AB95-E4D3-F94F7920B37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738006" y="2835275"/>
            <a:ext cx="638175" cy="638175"/>
          </a:xfrm>
          <a:prstGeom prst="rect">
            <a:avLst/>
          </a:prstGeom>
        </p:spPr>
      </p:pic>
      <p:pic>
        <p:nvPicPr>
          <p:cNvPr id="95" name="Gráfico 94">
            <a:extLst>
              <a:ext uri="{FF2B5EF4-FFF2-40B4-BE49-F238E27FC236}">
                <a16:creationId xmlns:a16="http://schemas.microsoft.com/office/drawing/2014/main" id="{A85AC2A7-037F-7F29-1A4E-7FA65BA1B90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8568793" y="2809875"/>
            <a:ext cx="657225" cy="619125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85486981-4D5F-ED0D-C16B-B3C7ADEF383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418630" y="2809875"/>
            <a:ext cx="666750" cy="590550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8222DAE9-527B-E61C-E812-807C6764877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199682" y="2781300"/>
            <a:ext cx="609600" cy="619125"/>
          </a:xfrm>
          <a:prstGeom prst="rect">
            <a:avLst/>
          </a:prstGeom>
        </p:spPr>
      </p:pic>
      <p:pic>
        <p:nvPicPr>
          <p:cNvPr id="101" name="Gráfico 100">
            <a:extLst>
              <a:ext uri="{FF2B5EF4-FFF2-40B4-BE49-F238E27FC236}">
                <a16:creationId xmlns:a16="http://schemas.microsoft.com/office/drawing/2014/main" id="{93645C2A-FCB2-6114-D2AB-F74C72FA1D4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575850" y="4031535"/>
            <a:ext cx="619125" cy="590550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A2EA3B02-1210-2982-10F3-8AB1C5FE0FC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2382837" y="3996610"/>
            <a:ext cx="619125" cy="619125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E6C14F95-7281-E5F2-D148-0F5B64C1FF4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3124184" y="3972793"/>
            <a:ext cx="600075" cy="619125"/>
          </a:xfrm>
          <a:prstGeom prst="rect">
            <a:avLst/>
          </a:prstGeom>
        </p:spPr>
      </p:pic>
      <p:pic>
        <p:nvPicPr>
          <p:cNvPr id="107" name="Gráfico 106">
            <a:extLst>
              <a:ext uri="{FF2B5EF4-FFF2-40B4-BE49-F238E27FC236}">
                <a16:creationId xmlns:a16="http://schemas.microsoft.com/office/drawing/2014/main" id="{31AEC843-AF69-7EBE-DEFD-97401E399254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3863439" y="3988143"/>
            <a:ext cx="619125" cy="552450"/>
          </a:xfrm>
          <a:prstGeom prst="rect">
            <a:avLst/>
          </a:prstGeom>
        </p:spPr>
      </p:pic>
      <p:pic>
        <p:nvPicPr>
          <p:cNvPr id="109" name="Gráfico 108">
            <a:extLst>
              <a:ext uri="{FF2B5EF4-FFF2-40B4-BE49-F238E27FC236}">
                <a16:creationId xmlns:a16="http://schemas.microsoft.com/office/drawing/2014/main" id="{80CA3BBB-FDB9-11C4-0C44-D9A7E78326E2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4649253" y="3972792"/>
            <a:ext cx="619125" cy="619125"/>
          </a:xfrm>
          <a:prstGeom prst="rect">
            <a:avLst/>
          </a:prstGeom>
        </p:spPr>
      </p:pic>
      <p:pic>
        <p:nvPicPr>
          <p:cNvPr id="111" name="Gráfico 110">
            <a:extLst>
              <a:ext uri="{FF2B5EF4-FFF2-40B4-BE49-F238E27FC236}">
                <a16:creationId xmlns:a16="http://schemas.microsoft.com/office/drawing/2014/main" id="{4B83D9C7-3855-E4E4-D9BF-B2264C73A222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5297490" y="3966442"/>
            <a:ext cx="828675" cy="590550"/>
          </a:xfrm>
          <a:prstGeom prst="rect">
            <a:avLst/>
          </a:prstGeom>
        </p:spPr>
      </p:pic>
      <p:pic>
        <p:nvPicPr>
          <p:cNvPr id="113" name="Gráfico 112">
            <a:extLst>
              <a:ext uri="{FF2B5EF4-FFF2-40B4-BE49-F238E27FC236}">
                <a16:creationId xmlns:a16="http://schemas.microsoft.com/office/drawing/2014/main" id="{8F275B10-F86D-74F4-B13D-2ED950ED31C5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6201299" y="3963271"/>
            <a:ext cx="600075" cy="590550"/>
          </a:xfrm>
          <a:prstGeom prst="rect">
            <a:avLst/>
          </a:prstGeom>
        </p:spPr>
      </p:pic>
      <p:pic>
        <p:nvPicPr>
          <p:cNvPr id="115" name="Gráfico 114">
            <a:extLst>
              <a:ext uri="{FF2B5EF4-FFF2-40B4-BE49-F238E27FC236}">
                <a16:creationId xmlns:a16="http://schemas.microsoft.com/office/drawing/2014/main" id="{D6F91615-39E2-60AF-44BB-4E09749E1E5B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6980228" y="3945452"/>
            <a:ext cx="581025" cy="571500"/>
          </a:xfrm>
          <a:prstGeom prst="rect">
            <a:avLst/>
          </a:prstGeom>
        </p:spPr>
      </p:pic>
      <p:pic>
        <p:nvPicPr>
          <p:cNvPr id="117" name="Gráfico 116">
            <a:extLst>
              <a:ext uri="{FF2B5EF4-FFF2-40B4-BE49-F238E27FC236}">
                <a16:creationId xmlns:a16="http://schemas.microsoft.com/office/drawing/2014/main" id="{67ADB4D5-C9B3-90A5-585F-04C2142788C0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7815241" y="3717210"/>
            <a:ext cx="600075" cy="628650"/>
          </a:xfrm>
          <a:prstGeom prst="rect">
            <a:avLst/>
          </a:prstGeom>
        </p:spPr>
      </p:pic>
      <p:pic>
        <p:nvPicPr>
          <p:cNvPr id="119" name="Gráfico 118">
            <a:extLst>
              <a:ext uri="{FF2B5EF4-FFF2-40B4-BE49-F238E27FC236}">
                <a16:creationId xmlns:a16="http://schemas.microsoft.com/office/drawing/2014/main" id="{400FC6B2-45CC-41EB-A767-EE09E15F1804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8643903" y="3784941"/>
            <a:ext cx="657225" cy="628650"/>
          </a:xfrm>
          <a:prstGeom prst="rect">
            <a:avLst/>
          </a:prstGeom>
        </p:spPr>
      </p:pic>
      <p:pic>
        <p:nvPicPr>
          <p:cNvPr id="121" name="Gráfico 120">
            <a:extLst>
              <a:ext uri="{FF2B5EF4-FFF2-40B4-BE49-F238E27FC236}">
                <a16:creationId xmlns:a16="http://schemas.microsoft.com/office/drawing/2014/main" id="{F9DE0C7D-CB46-8EA4-BD90-9040D9EDFD96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9447205" y="3784941"/>
            <a:ext cx="609600" cy="590550"/>
          </a:xfrm>
          <a:prstGeom prst="rect">
            <a:avLst/>
          </a:prstGeom>
        </p:spPr>
      </p:pic>
      <p:pic>
        <p:nvPicPr>
          <p:cNvPr id="125" name="Gráfico 124">
            <a:extLst>
              <a:ext uri="{FF2B5EF4-FFF2-40B4-BE49-F238E27FC236}">
                <a16:creationId xmlns:a16="http://schemas.microsoft.com/office/drawing/2014/main" id="{7800A363-C4DB-24EF-4B18-6EC026E1B6FA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0205513" y="3803991"/>
            <a:ext cx="628650" cy="609600"/>
          </a:xfrm>
          <a:prstGeom prst="rect">
            <a:avLst/>
          </a:prstGeom>
        </p:spPr>
      </p:pic>
      <p:pic>
        <p:nvPicPr>
          <p:cNvPr id="127" name="Gráfico 126">
            <a:extLst>
              <a:ext uri="{FF2B5EF4-FFF2-40B4-BE49-F238E27FC236}">
                <a16:creationId xmlns:a16="http://schemas.microsoft.com/office/drawing/2014/main" id="{B178F995-8295-1101-542F-BBE7CF3BE40B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575857" y="5095502"/>
            <a:ext cx="619125" cy="609600"/>
          </a:xfrm>
          <a:prstGeom prst="rect">
            <a:avLst/>
          </a:prstGeom>
        </p:spPr>
      </p:pic>
      <p:pic>
        <p:nvPicPr>
          <p:cNvPr id="129" name="Gráfico 128">
            <a:extLst>
              <a:ext uri="{FF2B5EF4-FFF2-40B4-BE49-F238E27FC236}">
                <a16:creationId xmlns:a16="http://schemas.microsoft.com/office/drawing/2014/main" id="{4FB9850D-3CD6-22F1-38FF-BC3AB071F616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2335203" y="5081382"/>
            <a:ext cx="590550" cy="619125"/>
          </a:xfrm>
          <a:prstGeom prst="rect">
            <a:avLst/>
          </a:prstGeom>
        </p:spPr>
      </p:pic>
      <p:pic>
        <p:nvPicPr>
          <p:cNvPr id="131" name="Gráfico 130">
            <a:extLst>
              <a:ext uri="{FF2B5EF4-FFF2-40B4-BE49-F238E27FC236}">
                <a16:creationId xmlns:a16="http://schemas.microsoft.com/office/drawing/2014/main" id="{066AB67F-D104-FBBE-393C-AE1052958EBC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3099842" y="5112436"/>
            <a:ext cx="619125" cy="466725"/>
          </a:xfrm>
          <a:prstGeom prst="rect">
            <a:avLst/>
          </a:prstGeom>
        </p:spPr>
      </p:pic>
      <p:pic>
        <p:nvPicPr>
          <p:cNvPr id="133" name="Gráfico 132">
            <a:extLst>
              <a:ext uri="{FF2B5EF4-FFF2-40B4-BE49-F238E27FC236}">
                <a16:creationId xmlns:a16="http://schemas.microsoft.com/office/drawing/2014/main" id="{7F105236-1849-5C0E-490A-42066E7396CD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3863439" y="5019301"/>
            <a:ext cx="619125" cy="619125"/>
          </a:xfrm>
          <a:prstGeom prst="rect">
            <a:avLst/>
          </a:prstGeom>
        </p:spPr>
      </p:pic>
      <p:pic>
        <p:nvPicPr>
          <p:cNvPr id="135" name="Gráfico 134">
            <a:extLst>
              <a:ext uri="{FF2B5EF4-FFF2-40B4-BE49-F238E27FC236}">
                <a16:creationId xmlns:a16="http://schemas.microsoft.com/office/drawing/2014/main" id="{86F0918F-842F-24B9-16BC-80BFB9080478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4643964" y="5004646"/>
            <a:ext cx="619125" cy="609600"/>
          </a:xfrm>
          <a:prstGeom prst="rect">
            <a:avLst/>
          </a:prstGeom>
        </p:spPr>
      </p:pic>
      <p:pic>
        <p:nvPicPr>
          <p:cNvPr id="137" name="Gráfico 136">
            <a:extLst>
              <a:ext uri="{FF2B5EF4-FFF2-40B4-BE49-F238E27FC236}">
                <a16:creationId xmlns:a16="http://schemas.microsoft.com/office/drawing/2014/main" id="{50479EC7-8A01-6E90-4700-6B834FF5782A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5530315" y="5002366"/>
            <a:ext cx="342900" cy="619125"/>
          </a:xfrm>
          <a:prstGeom prst="rect">
            <a:avLst/>
          </a:prstGeom>
        </p:spPr>
      </p:pic>
      <p:pic>
        <p:nvPicPr>
          <p:cNvPr id="139" name="Gráfico 138">
            <a:extLst>
              <a:ext uri="{FF2B5EF4-FFF2-40B4-BE49-F238E27FC236}">
                <a16:creationId xmlns:a16="http://schemas.microsoft.com/office/drawing/2014/main" id="{5FABCC92-D9D5-3AC7-4DBF-E592D7A478FE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6182249" y="4981200"/>
            <a:ext cx="619125" cy="619125"/>
          </a:xfrm>
          <a:prstGeom prst="rect">
            <a:avLst/>
          </a:prstGeom>
        </p:spPr>
      </p:pic>
      <p:pic>
        <p:nvPicPr>
          <p:cNvPr id="141" name="Gráfico 140">
            <a:extLst>
              <a:ext uri="{FF2B5EF4-FFF2-40B4-BE49-F238E27FC236}">
                <a16:creationId xmlns:a16="http://schemas.microsoft.com/office/drawing/2014/main" id="{1479832A-CC2F-056F-86B8-908B6FA1C56E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7002462" y="4913314"/>
            <a:ext cx="552450" cy="638175"/>
          </a:xfrm>
          <a:prstGeom prst="rect">
            <a:avLst/>
          </a:prstGeom>
        </p:spPr>
      </p:pic>
      <p:pic>
        <p:nvPicPr>
          <p:cNvPr id="143" name="Gráfico 142">
            <a:extLst>
              <a:ext uri="{FF2B5EF4-FFF2-40B4-BE49-F238E27FC236}">
                <a16:creationId xmlns:a16="http://schemas.microsoft.com/office/drawing/2014/main" id="{71B9AF48-4EBD-72CC-044B-C045BE2ED280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7747786" y="4870979"/>
            <a:ext cx="638175" cy="619125"/>
          </a:xfrm>
          <a:prstGeom prst="rect">
            <a:avLst/>
          </a:prstGeom>
        </p:spPr>
      </p:pic>
      <p:pic>
        <p:nvPicPr>
          <p:cNvPr id="145" name="Gráfico 144">
            <a:extLst>
              <a:ext uri="{FF2B5EF4-FFF2-40B4-BE49-F238E27FC236}">
                <a16:creationId xmlns:a16="http://schemas.microsoft.com/office/drawing/2014/main" id="{AF9D22E0-699C-1990-9959-95CCBA4D0FBA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8652353" y="4793348"/>
            <a:ext cx="600075" cy="638175"/>
          </a:xfrm>
          <a:prstGeom prst="rect">
            <a:avLst/>
          </a:prstGeom>
        </p:spPr>
      </p:pic>
      <p:pic>
        <p:nvPicPr>
          <p:cNvPr id="147" name="Gráfico 146">
            <a:extLst>
              <a:ext uri="{FF2B5EF4-FFF2-40B4-BE49-F238E27FC236}">
                <a16:creationId xmlns:a16="http://schemas.microsoft.com/office/drawing/2014/main" id="{421C673F-D451-2552-104C-4BCC0EF3B91B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418613" y="4781177"/>
            <a:ext cx="628650" cy="619125"/>
          </a:xfrm>
          <a:prstGeom prst="rect">
            <a:avLst/>
          </a:prstGeom>
        </p:spPr>
      </p:pic>
      <p:pic>
        <p:nvPicPr>
          <p:cNvPr id="149" name="Gráfico 148">
            <a:extLst>
              <a:ext uri="{FF2B5EF4-FFF2-40B4-BE49-F238E27FC236}">
                <a16:creationId xmlns:a16="http://schemas.microsoft.com/office/drawing/2014/main" id="{A5A46A2C-8314-6A6A-EF08-D6A2B2AE0850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0301818" y="4757532"/>
            <a:ext cx="628650" cy="6477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FD5CAA2-4BC4-AFC7-4BDA-7339017BF46A}"/>
              </a:ext>
            </a:extLst>
          </p:cNvPr>
          <p:cNvSpPr txBox="1"/>
          <p:nvPr/>
        </p:nvSpPr>
        <p:spPr>
          <a:xfrm>
            <a:off x="3291841" y="387636"/>
            <a:ext cx="5608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gradFill>
                  <a:gsLst>
                    <a:gs pos="120">
                      <a:srgbClr val="18A1D8"/>
                    </a:gs>
                    <a:gs pos="37134">
                      <a:srgbClr val="62638C"/>
                    </a:gs>
                    <a:gs pos="70000">
                      <a:srgbClr val="7E003D"/>
                    </a:gs>
                  </a:gsLst>
                  <a:lin ang="2049845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Íconos</a:t>
            </a:r>
            <a:endParaRPr lang="es-ES" sz="4400" b="1" dirty="0">
              <a:gradFill>
                <a:gsLst>
                  <a:gs pos="120">
                    <a:srgbClr val="18A1D8"/>
                  </a:gs>
                  <a:gs pos="37134">
                    <a:srgbClr val="62638C"/>
                  </a:gs>
                  <a:gs pos="70000">
                    <a:srgbClr val="7E003D"/>
                  </a:gs>
                </a:gsLst>
                <a:lin ang="2049845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0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3F713-1CD8-FAC9-4017-635BECD8E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736C0-95C5-3DC0-BFE5-8FFC860D9AD1}"/>
              </a:ext>
            </a:extLst>
          </p:cNvPr>
          <p:cNvSpPr txBox="1"/>
          <p:nvPr/>
        </p:nvSpPr>
        <p:spPr>
          <a:xfrm>
            <a:off x="1817777" y="1922861"/>
            <a:ext cx="1497989" cy="34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1150" algn="ctr" defTabSz="609585">
              <a:lnSpc>
                <a:spcPct val="115000"/>
              </a:lnSpc>
              <a:spcBef>
                <a:spcPts val="1320"/>
              </a:spcBef>
              <a:buSzPts val="1400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 1</a:t>
            </a:r>
            <a:endParaRPr lang="en-CO" sz="1400" dirty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1C4A3D-2643-829B-69BB-63B7E55E9CD2}"/>
              </a:ext>
            </a:extLst>
          </p:cNvPr>
          <p:cNvGrpSpPr/>
          <p:nvPr/>
        </p:nvGrpSpPr>
        <p:grpSpPr>
          <a:xfrm>
            <a:off x="1989702" y="2733279"/>
            <a:ext cx="7233132" cy="2061509"/>
            <a:chOff x="937508" y="2217212"/>
            <a:chExt cx="6356601" cy="1811690"/>
          </a:xfrm>
        </p:grpSpPr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DF6E2E8C-C064-41AA-623F-3CA063FF53F2}"/>
                </a:ext>
              </a:extLst>
            </p:cNvPr>
            <p:cNvGrpSpPr/>
            <p:nvPr/>
          </p:nvGrpSpPr>
          <p:grpSpPr>
            <a:xfrm flipV="1">
              <a:off x="937508" y="2217212"/>
              <a:ext cx="6356601" cy="1811690"/>
              <a:chOff x="1201458" y="1698737"/>
              <a:chExt cx="6356601" cy="181169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4396862-F953-4091-626F-76B5FB7E960B}"/>
                  </a:ext>
                </a:extLst>
              </p:cNvPr>
              <p:cNvSpPr/>
              <p:nvPr/>
            </p:nvSpPr>
            <p:spPr>
              <a:xfrm>
                <a:off x="1475780" y="2636036"/>
                <a:ext cx="5979145" cy="17572"/>
              </a:xfrm>
              <a:custGeom>
                <a:avLst/>
                <a:gdLst>
                  <a:gd name="connsiteX0" fmla="*/ 0 w 5979145"/>
                  <a:gd name="connsiteY0" fmla="*/ 0 h 17572"/>
                  <a:gd name="connsiteX1" fmla="*/ 5979146 w 5979145"/>
                  <a:gd name="connsiteY1" fmla="*/ 0 h 1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79145" h="17572">
                    <a:moveTo>
                      <a:pt x="0" y="0"/>
                    </a:moveTo>
                    <a:lnTo>
                      <a:pt x="5979146" y="0"/>
                    </a:lnTo>
                  </a:path>
                </a:pathLst>
              </a:custGeom>
              <a:ln w="17524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609585"/>
                <a:endParaRPr lang="en-CO" sz="240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E1D73DD-A30B-EA12-A4D4-A04C380FAA61}"/>
                  </a:ext>
                </a:extLst>
              </p:cNvPr>
              <p:cNvSpPr/>
              <p:nvPr/>
            </p:nvSpPr>
            <p:spPr>
              <a:xfrm>
                <a:off x="1201458" y="2379658"/>
                <a:ext cx="807883" cy="479896"/>
              </a:xfrm>
              <a:custGeom>
                <a:avLst/>
                <a:gdLst>
                  <a:gd name="connsiteX0" fmla="*/ 597406 w 807883"/>
                  <a:gd name="connsiteY0" fmla="*/ 0 h 479896"/>
                  <a:gd name="connsiteX1" fmla="*/ 807884 w 807883"/>
                  <a:gd name="connsiteY1" fmla="*/ 210866 h 479896"/>
                  <a:gd name="connsiteX2" fmla="*/ 807884 w 807883"/>
                  <a:gd name="connsiteY2" fmla="*/ 269030 h 479896"/>
                  <a:gd name="connsiteX3" fmla="*/ 597406 w 807883"/>
                  <a:gd name="connsiteY3" fmla="*/ 479896 h 479896"/>
                  <a:gd name="connsiteX4" fmla="*/ 210478 w 807883"/>
                  <a:gd name="connsiteY4" fmla="*/ 479896 h 479896"/>
                  <a:gd name="connsiteX5" fmla="*/ 0 w 807883"/>
                  <a:gd name="connsiteY5" fmla="*/ 269030 h 479896"/>
                  <a:gd name="connsiteX6" fmla="*/ 0 w 807883"/>
                  <a:gd name="connsiteY6" fmla="*/ 210866 h 479896"/>
                  <a:gd name="connsiteX7" fmla="*/ 210478 w 807883"/>
                  <a:gd name="connsiteY7" fmla="*/ 0 h 479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883" h="479896">
                    <a:moveTo>
                      <a:pt x="597406" y="0"/>
                    </a:moveTo>
                    <a:cubicBezTo>
                      <a:pt x="713650" y="0"/>
                      <a:pt x="807884" y="94408"/>
                      <a:pt x="807884" y="210866"/>
                    </a:cubicBezTo>
                    <a:lnTo>
                      <a:pt x="807884" y="269030"/>
                    </a:lnTo>
                    <a:cubicBezTo>
                      <a:pt x="807884" y="385488"/>
                      <a:pt x="713650" y="479896"/>
                      <a:pt x="597406" y="479896"/>
                    </a:cubicBezTo>
                    <a:lnTo>
                      <a:pt x="210478" y="479896"/>
                    </a:lnTo>
                    <a:cubicBezTo>
                      <a:pt x="94234" y="479896"/>
                      <a:pt x="0" y="385488"/>
                      <a:pt x="0" y="269030"/>
                    </a:cubicBezTo>
                    <a:lnTo>
                      <a:pt x="0" y="210866"/>
                    </a:lnTo>
                    <a:cubicBezTo>
                      <a:pt x="0" y="94408"/>
                      <a:pt x="94234" y="0"/>
                      <a:pt x="210478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 w="17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CO" sz="240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882EE1C-19A3-4389-A08E-5FBA9CC5C9BB}"/>
                  </a:ext>
                </a:extLst>
              </p:cNvPr>
              <p:cNvSpPr/>
              <p:nvPr/>
            </p:nvSpPr>
            <p:spPr>
              <a:xfrm>
                <a:off x="2649369" y="2379658"/>
                <a:ext cx="807883" cy="479896"/>
              </a:xfrm>
              <a:custGeom>
                <a:avLst/>
                <a:gdLst>
                  <a:gd name="connsiteX0" fmla="*/ 597406 w 807883"/>
                  <a:gd name="connsiteY0" fmla="*/ 0 h 479896"/>
                  <a:gd name="connsiteX1" fmla="*/ 807884 w 807883"/>
                  <a:gd name="connsiteY1" fmla="*/ 210866 h 479896"/>
                  <a:gd name="connsiteX2" fmla="*/ 807884 w 807883"/>
                  <a:gd name="connsiteY2" fmla="*/ 269030 h 479896"/>
                  <a:gd name="connsiteX3" fmla="*/ 597406 w 807883"/>
                  <a:gd name="connsiteY3" fmla="*/ 479896 h 479896"/>
                  <a:gd name="connsiteX4" fmla="*/ 210478 w 807883"/>
                  <a:gd name="connsiteY4" fmla="*/ 479896 h 479896"/>
                  <a:gd name="connsiteX5" fmla="*/ 0 w 807883"/>
                  <a:gd name="connsiteY5" fmla="*/ 269030 h 479896"/>
                  <a:gd name="connsiteX6" fmla="*/ 0 w 807883"/>
                  <a:gd name="connsiteY6" fmla="*/ 210866 h 479896"/>
                  <a:gd name="connsiteX7" fmla="*/ 210478 w 807883"/>
                  <a:gd name="connsiteY7" fmla="*/ 0 h 479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883" h="479896">
                    <a:moveTo>
                      <a:pt x="597406" y="0"/>
                    </a:moveTo>
                    <a:cubicBezTo>
                      <a:pt x="713650" y="0"/>
                      <a:pt x="807884" y="94408"/>
                      <a:pt x="807884" y="210866"/>
                    </a:cubicBezTo>
                    <a:lnTo>
                      <a:pt x="807884" y="269030"/>
                    </a:lnTo>
                    <a:cubicBezTo>
                      <a:pt x="807884" y="385488"/>
                      <a:pt x="713650" y="479896"/>
                      <a:pt x="597406" y="479896"/>
                    </a:cubicBezTo>
                    <a:lnTo>
                      <a:pt x="210478" y="479896"/>
                    </a:lnTo>
                    <a:cubicBezTo>
                      <a:pt x="94234" y="479896"/>
                      <a:pt x="0" y="385488"/>
                      <a:pt x="0" y="269030"/>
                    </a:cubicBezTo>
                    <a:lnTo>
                      <a:pt x="0" y="210866"/>
                    </a:lnTo>
                    <a:cubicBezTo>
                      <a:pt x="0" y="94408"/>
                      <a:pt x="94234" y="0"/>
                      <a:pt x="210478" y="0"/>
                    </a:cubicBezTo>
                    <a:close/>
                  </a:path>
                </a:pathLst>
              </a:custGeom>
              <a:solidFill>
                <a:srgbClr val="842047"/>
              </a:solidFill>
              <a:ln w="17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CO" sz="240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01024AB-A12A-52CB-96A7-BA4DAFB5944D}"/>
                  </a:ext>
                </a:extLst>
              </p:cNvPr>
              <p:cNvSpPr/>
              <p:nvPr/>
            </p:nvSpPr>
            <p:spPr>
              <a:xfrm>
                <a:off x="4066410" y="2379658"/>
                <a:ext cx="807883" cy="479896"/>
              </a:xfrm>
              <a:custGeom>
                <a:avLst/>
                <a:gdLst>
                  <a:gd name="connsiteX0" fmla="*/ 597406 w 807883"/>
                  <a:gd name="connsiteY0" fmla="*/ 0 h 479896"/>
                  <a:gd name="connsiteX1" fmla="*/ 807884 w 807883"/>
                  <a:gd name="connsiteY1" fmla="*/ 210866 h 479896"/>
                  <a:gd name="connsiteX2" fmla="*/ 807884 w 807883"/>
                  <a:gd name="connsiteY2" fmla="*/ 269030 h 479896"/>
                  <a:gd name="connsiteX3" fmla="*/ 597406 w 807883"/>
                  <a:gd name="connsiteY3" fmla="*/ 479896 h 479896"/>
                  <a:gd name="connsiteX4" fmla="*/ 210478 w 807883"/>
                  <a:gd name="connsiteY4" fmla="*/ 479896 h 479896"/>
                  <a:gd name="connsiteX5" fmla="*/ 0 w 807883"/>
                  <a:gd name="connsiteY5" fmla="*/ 269030 h 479896"/>
                  <a:gd name="connsiteX6" fmla="*/ 0 w 807883"/>
                  <a:gd name="connsiteY6" fmla="*/ 210866 h 479896"/>
                  <a:gd name="connsiteX7" fmla="*/ 210478 w 807883"/>
                  <a:gd name="connsiteY7" fmla="*/ 0 h 479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883" h="479896">
                    <a:moveTo>
                      <a:pt x="597406" y="0"/>
                    </a:moveTo>
                    <a:cubicBezTo>
                      <a:pt x="713649" y="0"/>
                      <a:pt x="807884" y="94408"/>
                      <a:pt x="807884" y="210866"/>
                    </a:cubicBezTo>
                    <a:lnTo>
                      <a:pt x="807884" y="269030"/>
                    </a:lnTo>
                    <a:cubicBezTo>
                      <a:pt x="807884" y="385488"/>
                      <a:pt x="713649" y="479896"/>
                      <a:pt x="597406" y="479896"/>
                    </a:cubicBezTo>
                    <a:lnTo>
                      <a:pt x="210478" y="479896"/>
                    </a:lnTo>
                    <a:cubicBezTo>
                      <a:pt x="94234" y="479896"/>
                      <a:pt x="0" y="385488"/>
                      <a:pt x="0" y="269030"/>
                    </a:cubicBezTo>
                    <a:lnTo>
                      <a:pt x="0" y="210866"/>
                    </a:lnTo>
                    <a:cubicBezTo>
                      <a:pt x="0" y="94408"/>
                      <a:pt x="94234" y="0"/>
                      <a:pt x="210478" y="0"/>
                    </a:cubicBezTo>
                    <a:close/>
                  </a:path>
                </a:pathLst>
              </a:custGeom>
              <a:solidFill>
                <a:srgbClr val="E4017D"/>
              </a:solidFill>
              <a:ln w="17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CO" sz="240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97BD8DC-131F-78ED-C9C8-C54854135666}"/>
                  </a:ext>
                </a:extLst>
              </p:cNvPr>
              <p:cNvSpPr/>
              <p:nvPr/>
            </p:nvSpPr>
            <p:spPr>
              <a:xfrm>
                <a:off x="5369619" y="2379658"/>
                <a:ext cx="807883" cy="479896"/>
              </a:xfrm>
              <a:custGeom>
                <a:avLst/>
                <a:gdLst>
                  <a:gd name="connsiteX0" fmla="*/ 597406 w 807883"/>
                  <a:gd name="connsiteY0" fmla="*/ 0 h 479896"/>
                  <a:gd name="connsiteX1" fmla="*/ 807884 w 807883"/>
                  <a:gd name="connsiteY1" fmla="*/ 210866 h 479896"/>
                  <a:gd name="connsiteX2" fmla="*/ 807884 w 807883"/>
                  <a:gd name="connsiteY2" fmla="*/ 269030 h 479896"/>
                  <a:gd name="connsiteX3" fmla="*/ 597406 w 807883"/>
                  <a:gd name="connsiteY3" fmla="*/ 479896 h 479896"/>
                  <a:gd name="connsiteX4" fmla="*/ 210478 w 807883"/>
                  <a:gd name="connsiteY4" fmla="*/ 479896 h 479896"/>
                  <a:gd name="connsiteX5" fmla="*/ 0 w 807883"/>
                  <a:gd name="connsiteY5" fmla="*/ 269030 h 479896"/>
                  <a:gd name="connsiteX6" fmla="*/ 0 w 807883"/>
                  <a:gd name="connsiteY6" fmla="*/ 210866 h 479896"/>
                  <a:gd name="connsiteX7" fmla="*/ 210478 w 807883"/>
                  <a:gd name="connsiteY7" fmla="*/ 0 h 479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883" h="479896">
                    <a:moveTo>
                      <a:pt x="597406" y="0"/>
                    </a:moveTo>
                    <a:cubicBezTo>
                      <a:pt x="713649" y="0"/>
                      <a:pt x="807884" y="94408"/>
                      <a:pt x="807884" y="210866"/>
                    </a:cubicBezTo>
                    <a:lnTo>
                      <a:pt x="807884" y="269030"/>
                    </a:lnTo>
                    <a:cubicBezTo>
                      <a:pt x="807884" y="385488"/>
                      <a:pt x="713649" y="479896"/>
                      <a:pt x="597406" y="479896"/>
                    </a:cubicBezTo>
                    <a:lnTo>
                      <a:pt x="210478" y="479896"/>
                    </a:lnTo>
                    <a:cubicBezTo>
                      <a:pt x="94234" y="479896"/>
                      <a:pt x="0" y="385488"/>
                      <a:pt x="0" y="269030"/>
                    </a:cubicBezTo>
                    <a:lnTo>
                      <a:pt x="0" y="210866"/>
                    </a:lnTo>
                    <a:cubicBezTo>
                      <a:pt x="0" y="94408"/>
                      <a:pt x="94234" y="0"/>
                      <a:pt x="210478" y="0"/>
                    </a:cubicBezTo>
                    <a:close/>
                  </a:path>
                </a:pathLst>
              </a:custGeom>
              <a:solidFill>
                <a:srgbClr val="18A1D8"/>
              </a:solidFill>
              <a:ln w="17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CO" sz="240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7E4A778-375F-F158-AC5D-860174E4836A}"/>
                  </a:ext>
                </a:extLst>
              </p:cNvPr>
              <p:cNvSpPr/>
              <p:nvPr/>
            </p:nvSpPr>
            <p:spPr>
              <a:xfrm>
                <a:off x="6750176" y="2379658"/>
                <a:ext cx="807883" cy="479896"/>
              </a:xfrm>
              <a:custGeom>
                <a:avLst/>
                <a:gdLst>
                  <a:gd name="connsiteX0" fmla="*/ 597406 w 807883"/>
                  <a:gd name="connsiteY0" fmla="*/ 0 h 479896"/>
                  <a:gd name="connsiteX1" fmla="*/ 807884 w 807883"/>
                  <a:gd name="connsiteY1" fmla="*/ 210866 h 479896"/>
                  <a:gd name="connsiteX2" fmla="*/ 807884 w 807883"/>
                  <a:gd name="connsiteY2" fmla="*/ 269030 h 479896"/>
                  <a:gd name="connsiteX3" fmla="*/ 597406 w 807883"/>
                  <a:gd name="connsiteY3" fmla="*/ 479896 h 479896"/>
                  <a:gd name="connsiteX4" fmla="*/ 210478 w 807883"/>
                  <a:gd name="connsiteY4" fmla="*/ 479896 h 479896"/>
                  <a:gd name="connsiteX5" fmla="*/ 0 w 807883"/>
                  <a:gd name="connsiteY5" fmla="*/ 269030 h 479896"/>
                  <a:gd name="connsiteX6" fmla="*/ 0 w 807883"/>
                  <a:gd name="connsiteY6" fmla="*/ 210866 h 479896"/>
                  <a:gd name="connsiteX7" fmla="*/ 210478 w 807883"/>
                  <a:gd name="connsiteY7" fmla="*/ 0 h 479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883" h="479896">
                    <a:moveTo>
                      <a:pt x="597406" y="0"/>
                    </a:moveTo>
                    <a:cubicBezTo>
                      <a:pt x="713650" y="0"/>
                      <a:pt x="807884" y="94408"/>
                      <a:pt x="807884" y="210866"/>
                    </a:cubicBezTo>
                    <a:lnTo>
                      <a:pt x="807884" y="269030"/>
                    </a:lnTo>
                    <a:cubicBezTo>
                      <a:pt x="807884" y="385488"/>
                      <a:pt x="713650" y="479896"/>
                      <a:pt x="597406" y="479896"/>
                    </a:cubicBezTo>
                    <a:lnTo>
                      <a:pt x="210478" y="479896"/>
                    </a:lnTo>
                    <a:cubicBezTo>
                      <a:pt x="94234" y="479896"/>
                      <a:pt x="0" y="385488"/>
                      <a:pt x="0" y="269030"/>
                    </a:cubicBezTo>
                    <a:lnTo>
                      <a:pt x="0" y="210866"/>
                    </a:lnTo>
                    <a:cubicBezTo>
                      <a:pt x="0" y="94408"/>
                      <a:pt x="94234" y="0"/>
                      <a:pt x="210478" y="0"/>
                    </a:cubicBezTo>
                    <a:close/>
                  </a:path>
                </a:pathLst>
              </a:custGeom>
              <a:solidFill>
                <a:srgbClr val="FF9A00"/>
              </a:solidFill>
              <a:ln w="17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CO" sz="240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18" name="Graphic 8">
                <a:extLst>
                  <a:ext uri="{FF2B5EF4-FFF2-40B4-BE49-F238E27FC236}">
                    <a16:creationId xmlns:a16="http://schemas.microsoft.com/office/drawing/2014/main" id="{0A9BC333-950E-49B4-7708-741FA39DDB91}"/>
                  </a:ext>
                </a:extLst>
              </p:cNvPr>
              <p:cNvGrpSpPr/>
              <p:nvPr/>
            </p:nvGrpSpPr>
            <p:grpSpPr>
              <a:xfrm>
                <a:off x="2978065" y="1698737"/>
                <a:ext cx="150666" cy="574961"/>
                <a:chOff x="2978065" y="1698737"/>
                <a:chExt cx="150666" cy="574961"/>
              </a:xfrm>
              <a:no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A0626003-29A8-9CC8-42CB-F43044C7F314}"/>
                    </a:ext>
                  </a:extLst>
                </p:cNvPr>
                <p:cNvSpPr/>
                <p:nvPr/>
              </p:nvSpPr>
              <p:spPr>
                <a:xfrm>
                  <a:off x="3050504" y="1880609"/>
                  <a:ext cx="7892" cy="393089"/>
                </a:xfrm>
                <a:custGeom>
                  <a:avLst/>
                  <a:gdLst>
                    <a:gd name="connsiteX0" fmla="*/ 0 w 7892"/>
                    <a:gd name="connsiteY0" fmla="*/ 393090 h 393089"/>
                    <a:gd name="connsiteX1" fmla="*/ 7893 w 7892"/>
                    <a:gd name="connsiteY1" fmla="*/ 0 h 393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92" h="393089">
                      <a:moveTo>
                        <a:pt x="0" y="393090"/>
                      </a:moveTo>
                      <a:cubicBezTo>
                        <a:pt x="0" y="314718"/>
                        <a:pt x="0" y="78372"/>
                        <a:pt x="7893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F21318E7-921F-914F-FA6C-36B7BBCF83F2}"/>
                    </a:ext>
                  </a:extLst>
                </p:cNvPr>
                <p:cNvSpPr/>
                <p:nvPr/>
              </p:nvSpPr>
              <p:spPr>
                <a:xfrm>
                  <a:off x="2984560" y="1835626"/>
                  <a:ext cx="142110" cy="66244"/>
                </a:xfrm>
                <a:custGeom>
                  <a:avLst/>
                  <a:gdLst>
                    <a:gd name="connsiteX0" fmla="*/ 71031 w 142110"/>
                    <a:gd name="connsiteY0" fmla="*/ 66245 h 66244"/>
                    <a:gd name="connsiteX1" fmla="*/ 109794 w 142110"/>
                    <a:gd name="connsiteY1" fmla="*/ 58864 h 66244"/>
                    <a:gd name="connsiteX2" fmla="*/ 100848 w 142110"/>
                    <a:gd name="connsiteY2" fmla="*/ 525 h 66244"/>
                    <a:gd name="connsiteX3" fmla="*/ 9817 w 142110"/>
                    <a:gd name="connsiteY3" fmla="*/ 48321 h 66244"/>
                    <a:gd name="connsiteX4" fmla="*/ 72434 w 142110"/>
                    <a:gd name="connsiteY4" fmla="*/ 64839 h 6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10" h="66244">
                      <a:moveTo>
                        <a:pt x="71031" y="66245"/>
                      </a:moveTo>
                      <a:cubicBezTo>
                        <a:pt x="84361" y="66245"/>
                        <a:pt x="97867" y="63257"/>
                        <a:pt x="109794" y="58864"/>
                      </a:cubicBezTo>
                      <a:cubicBezTo>
                        <a:pt x="160484" y="43928"/>
                        <a:pt x="146978" y="6499"/>
                        <a:pt x="100848" y="525"/>
                      </a:cubicBezTo>
                      <a:cubicBezTo>
                        <a:pt x="78397" y="-2462"/>
                        <a:pt x="-33331" y="6499"/>
                        <a:pt x="9817" y="48321"/>
                      </a:cubicBezTo>
                      <a:cubicBezTo>
                        <a:pt x="23147" y="61852"/>
                        <a:pt x="54543" y="61852"/>
                        <a:pt x="72434" y="64839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E2A0091-205A-A4B3-35EB-0BC2B808EB60}"/>
                    </a:ext>
                  </a:extLst>
                </p:cNvPr>
                <p:cNvSpPr/>
                <p:nvPr/>
              </p:nvSpPr>
              <p:spPr>
                <a:xfrm>
                  <a:off x="3057169" y="1698737"/>
                  <a:ext cx="71562" cy="161312"/>
                </a:xfrm>
                <a:custGeom>
                  <a:avLst/>
                  <a:gdLst>
                    <a:gd name="connsiteX0" fmla="*/ 71562 w 71562"/>
                    <a:gd name="connsiteY0" fmla="*/ 161313 h 161312"/>
                    <a:gd name="connsiteX1" fmla="*/ 0 w 71562"/>
                    <a:gd name="connsiteY1" fmla="*/ 0 h 16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562" h="161312">
                      <a:moveTo>
                        <a:pt x="71562" y="161313"/>
                      </a:moveTo>
                      <a:cubicBezTo>
                        <a:pt x="56654" y="105960"/>
                        <a:pt x="13330" y="56758"/>
                        <a:pt x="0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E2EFF38-DA24-11E8-AB9F-9B28AA1510FE}"/>
                    </a:ext>
                  </a:extLst>
                </p:cNvPr>
                <p:cNvSpPr/>
                <p:nvPr/>
              </p:nvSpPr>
              <p:spPr>
                <a:xfrm>
                  <a:off x="2978065" y="1700318"/>
                  <a:ext cx="76122" cy="167287"/>
                </a:xfrm>
                <a:custGeom>
                  <a:avLst/>
                  <a:gdLst>
                    <a:gd name="connsiteX0" fmla="*/ 76123 w 76122"/>
                    <a:gd name="connsiteY0" fmla="*/ 0 h 167287"/>
                    <a:gd name="connsiteX1" fmla="*/ 5963 w 76122"/>
                    <a:gd name="connsiteY1" fmla="*/ 146376 h 167287"/>
                    <a:gd name="connsiteX2" fmla="*/ 0 w 76122"/>
                    <a:gd name="connsiteY2" fmla="*/ 167287 h 16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22" h="167287">
                      <a:moveTo>
                        <a:pt x="76123" y="0"/>
                      </a:moveTo>
                      <a:cubicBezTo>
                        <a:pt x="56654" y="49378"/>
                        <a:pt x="20872" y="94187"/>
                        <a:pt x="5963" y="146376"/>
                      </a:cubicBezTo>
                      <a:cubicBezTo>
                        <a:pt x="2982" y="155338"/>
                        <a:pt x="0" y="158325"/>
                        <a:pt x="0" y="167287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23" name="Graphic 8">
                <a:extLst>
                  <a:ext uri="{FF2B5EF4-FFF2-40B4-BE49-F238E27FC236}">
                    <a16:creationId xmlns:a16="http://schemas.microsoft.com/office/drawing/2014/main" id="{6FEF94E2-64CE-F407-45AF-0260830ACB3D}"/>
                  </a:ext>
                </a:extLst>
              </p:cNvPr>
              <p:cNvGrpSpPr/>
              <p:nvPr/>
            </p:nvGrpSpPr>
            <p:grpSpPr>
              <a:xfrm>
                <a:off x="5787416" y="1698737"/>
                <a:ext cx="150666" cy="574961"/>
                <a:chOff x="5787416" y="1698737"/>
                <a:chExt cx="150666" cy="574961"/>
              </a:xfrm>
              <a:noFill/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86A36C1-1508-6EE0-8ACC-DC28ADA0520E}"/>
                    </a:ext>
                  </a:extLst>
                </p:cNvPr>
                <p:cNvSpPr/>
                <p:nvPr/>
              </p:nvSpPr>
              <p:spPr>
                <a:xfrm>
                  <a:off x="5859855" y="1880609"/>
                  <a:ext cx="7893" cy="393089"/>
                </a:xfrm>
                <a:custGeom>
                  <a:avLst/>
                  <a:gdLst>
                    <a:gd name="connsiteX0" fmla="*/ 0 w 7893"/>
                    <a:gd name="connsiteY0" fmla="*/ 393090 h 393089"/>
                    <a:gd name="connsiteX1" fmla="*/ 7893 w 7893"/>
                    <a:gd name="connsiteY1" fmla="*/ 0 h 393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93" h="393089">
                      <a:moveTo>
                        <a:pt x="0" y="393090"/>
                      </a:moveTo>
                      <a:cubicBezTo>
                        <a:pt x="0" y="314718"/>
                        <a:pt x="0" y="78372"/>
                        <a:pt x="7893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1272FDD-BD7C-0EF9-36C9-986066D862D2}"/>
                    </a:ext>
                  </a:extLst>
                </p:cNvPr>
                <p:cNvSpPr/>
                <p:nvPr/>
              </p:nvSpPr>
              <p:spPr>
                <a:xfrm>
                  <a:off x="5793911" y="1835626"/>
                  <a:ext cx="142110" cy="66244"/>
                </a:xfrm>
                <a:custGeom>
                  <a:avLst/>
                  <a:gdLst>
                    <a:gd name="connsiteX0" fmla="*/ 71031 w 142110"/>
                    <a:gd name="connsiteY0" fmla="*/ 66245 h 66244"/>
                    <a:gd name="connsiteX1" fmla="*/ 109793 w 142110"/>
                    <a:gd name="connsiteY1" fmla="*/ 58864 h 66244"/>
                    <a:gd name="connsiteX2" fmla="*/ 100848 w 142110"/>
                    <a:gd name="connsiteY2" fmla="*/ 525 h 66244"/>
                    <a:gd name="connsiteX3" fmla="*/ 9817 w 142110"/>
                    <a:gd name="connsiteY3" fmla="*/ 48321 h 66244"/>
                    <a:gd name="connsiteX4" fmla="*/ 72434 w 142110"/>
                    <a:gd name="connsiteY4" fmla="*/ 64839 h 6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10" h="66244">
                      <a:moveTo>
                        <a:pt x="71031" y="66245"/>
                      </a:moveTo>
                      <a:cubicBezTo>
                        <a:pt x="84361" y="66245"/>
                        <a:pt x="97867" y="63257"/>
                        <a:pt x="109793" y="58864"/>
                      </a:cubicBezTo>
                      <a:cubicBezTo>
                        <a:pt x="160484" y="43928"/>
                        <a:pt x="146978" y="6499"/>
                        <a:pt x="100848" y="525"/>
                      </a:cubicBezTo>
                      <a:cubicBezTo>
                        <a:pt x="78397" y="-2462"/>
                        <a:pt x="-33331" y="6499"/>
                        <a:pt x="9817" y="48321"/>
                      </a:cubicBezTo>
                      <a:cubicBezTo>
                        <a:pt x="23147" y="61852"/>
                        <a:pt x="54543" y="61852"/>
                        <a:pt x="72434" y="64839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3E1C51CF-43A0-CF5A-E040-77652C6832FF}"/>
                    </a:ext>
                  </a:extLst>
                </p:cNvPr>
                <p:cNvSpPr/>
                <p:nvPr/>
              </p:nvSpPr>
              <p:spPr>
                <a:xfrm>
                  <a:off x="5866521" y="1698737"/>
                  <a:ext cx="71562" cy="161312"/>
                </a:xfrm>
                <a:custGeom>
                  <a:avLst/>
                  <a:gdLst>
                    <a:gd name="connsiteX0" fmla="*/ 71562 w 71562"/>
                    <a:gd name="connsiteY0" fmla="*/ 161313 h 161312"/>
                    <a:gd name="connsiteX1" fmla="*/ 0 w 71562"/>
                    <a:gd name="connsiteY1" fmla="*/ 0 h 16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562" h="161312">
                      <a:moveTo>
                        <a:pt x="71562" y="161313"/>
                      </a:moveTo>
                      <a:cubicBezTo>
                        <a:pt x="56654" y="105960"/>
                        <a:pt x="13330" y="56758"/>
                        <a:pt x="0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508B1A1-8E71-C6ED-3045-B6B63D197E1A}"/>
                    </a:ext>
                  </a:extLst>
                </p:cNvPr>
                <p:cNvSpPr/>
                <p:nvPr/>
              </p:nvSpPr>
              <p:spPr>
                <a:xfrm>
                  <a:off x="5787416" y="1700318"/>
                  <a:ext cx="76122" cy="167287"/>
                </a:xfrm>
                <a:custGeom>
                  <a:avLst/>
                  <a:gdLst>
                    <a:gd name="connsiteX0" fmla="*/ 76123 w 76122"/>
                    <a:gd name="connsiteY0" fmla="*/ 0 h 167287"/>
                    <a:gd name="connsiteX1" fmla="*/ 5963 w 76122"/>
                    <a:gd name="connsiteY1" fmla="*/ 146376 h 167287"/>
                    <a:gd name="connsiteX2" fmla="*/ 0 w 76122"/>
                    <a:gd name="connsiteY2" fmla="*/ 167287 h 16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22" h="167287">
                      <a:moveTo>
                        <a:pt x="76123" y="0"/>
                      </a:moveTo>
                      <a:cubicBezTo>
                        <a:pt x="56654" y="49378"/>
                        <a:pt x="20872" y="94187"/>
                        <a:pt x="5963" y="146376"/>
                      </a:cubicBezTo>
                      <a:cubicBezTo>
                        <a:pt x="2982" y="155338"/>
                        <a:pt x="0" y="158325"/>
                        <a:pt x="0" y="167287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28" name="Graphic 8">
                <a:extLst>
                  <a:ext uri="{FF2B5EF4-FFF2-40B4-BE49-F238E27FC236}">
                    <a16:creationId xmlns:a16="http://schemas.microsoft.com/office/drawing/2014/main" id="{BC1FD340-BE78-19C2-5D52-2A03025F26A4}"/>
                  </a:ext>
                </a:extLst>
              </p:cNvPr>
              <p:cNvGrpSpPr/>
              <p:nvPr/>
            </p:nvGrpSpPr>
            <p:grpSpPr>
              <a:xfrm>
                <a:off x="4372655" y="2935466"/>
                <a:ext cx="150666" cy="574961"/>
                <a:chOff x="4372655" y="2935466"/>
                <a:chExt cx="150666" cy="574961"/>
              </a:xfrm>
              <a:noFill/>
            </p:grpSpPr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9AC1B6C3-C7B2-74A0-08C3-6530E0022FAC}"/>
                    </a:ext>
                  </a:extLst>
                </p:cNvPr>
                <p:cNvSpPr/>
                <p:nvPr/>
              </p:nvSpPr>
              <p:spPr>
                <a:xfrm>
                  <a:off x="4442990" y="2935466"/>
                  <a:ext cx="7892" cy="393089"/>
                </a:xfrm>
                <a:custGeom>
                  <a:avLst/>
                  <a:gdLst>
                    <a:gd name="connsiteX0" fmla="*/ 7893 w 7892"/>
                    <a:gd name="connsiteY0" fmla="*/ 0 h 393089"/>
                    <a:gd name="connsiteX1" fmla="*/ 0 w 7892"/>
                    <a:gd name="connsiteY1" fmla="*/ 393090 h 393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92" h="393089">
                      <a:moveTo>
                        <a:pt x="7893" y="0"/>
                      </a:moveTo>
                      <a:cubicBezTo>
                        <a:pt x="7893" y="78372"/>
                        <a:pt x="7893" y="314718"/>
                        <a:pt x="0" y="39309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8AF2D53-1013-8F8E-BBE1-F3A98132ACC2}"/>
                    </a:ext>
                  </a:extLst>
                </p:cNvPr>
                <p:cNvSpPr/>
                <p:nvPr/>
              </p:nvSpPr>
              <p:spPr>
                <a:xfrm>
                  <a:off x="4374716" y="3307293"/>
                  <a:ext cx="142110" cy="66244"/>
                </a:xfrm>
                <a:custGeom>
                  <a:avLst/>
                  <a:gdLst>
                    <a:gd name="connsiteX0" fmla="*/ 71080 w 142110"/>
                    <a:gd name="connsiteY0" fmla="*/ 0 h 66244"/>
                    <a:gd name="connsiteX1" fmla="*/ 32317 w 142110"/>
                    <a:gd name="connsiteY1" fmla="*/ 7380 h 66244"/>
                    <a:gd name="connsiteX2" fmla="*/ 41262 w 142110"/>
                    <a:gd name="connsiteY2" fmla="*/ 65720 h 66244"/>
                    <a:gd name="connsiteX3" fmla="*/ 132294 w 142110"/>
                    <a:gd name="connsiteY3" fmla="*/ 17924 h 66244"/>
                    <a:gd name="connsiteX4" fmla="*/ 69677 w 142110"/>
                    <a:gd name="connsiteY4" fmla="*/ 1406 h 6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10" h="66244">
                      <a:moveTo>
                        <a:pt x="71080" y="0"/>
                      </a:moveTo>
                      <a:cubicBezTo>
                        <a:pt x="57750" y="0"/>
                        <a:pt x="44244" y="2987"/>
                        <a:pt x="32317" y="7380"/>
                      </a:cubicBezTo>
                      <a:cubicBezTo>
                        <a:pt x="-18373" y="22317"/>
                        <a:pt x="-4868" y="59745"/>
                        <a:pt x="41262" y="65720"/>
                      </a:cubicBezTo>
                      <a:cubicBezTo>
                        <a:pt x="63713" y="68707"/>
                        <a:pt x="175442" y="59745"/>
                        <a:pt x="132294" y="17924"/>
                      </a:cubicBezTo>
                      <a:cubicBezTo>
                        <a:pt x="118963" y="4393"/>
                        <a:pt x="87567" y="4393"/>
                        <a:pt x="69677" y="1406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2F5F17D-65DA-7B75-9A7E-F66AEF0AC5C4}"/>
                    </a:ext>
                  </a:extLst>
                </p:cNvPr>
                <p:cNvSpPr/>
                <p:nvPr/>
              </p:nvSpPr>
              <p:spPr>
                <a:xfrm>
                  <a:off x="4372655" y="3349115"/>
                  <a:ext cx="71562" cy="161312"/>
                </a:xfrm>
                <a:custGeom>
                  <a:avLst/>
                  <a:gdLst>
                    <a:gd name="connsiteX0" fmla="*/ 0 w 71562"/>
                    <a:gd name="connsiteY0" fmla="*/ 0 h 161312"/>
                    <a:gd name="connsiteX1" fmla="*/ 71562 w 71562"/>
                    <a:gd name="connsiteY1" fmla="*/ 161313 h 16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562" h="161312">
                      <a:moveTo>
                        <a:pt x="0" y="0"/>
                      </a:moveTo>
                      <a:cubicBezTo>
                        <a:pt x="14909" y="55352"/>
                        <a:pt x="58232" y="104555"/>
                        <a:pt x="71562" y="161313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27C9111-23FC-6CD5-99A4-9C0108AC645F}"/>
                    </a:ext>
                  </a:extLst>
                </p:cNvPr>
                <p:cNvSpPr/>
                <p:nvPr/>
              </p:nvSpPr>
              <p:spPr>
                <a:xfrm>
                  <a:off x="4447199" y="3341735"/>
                  <a:ext cx="76122" cy="167287"/>
                </a:xfrm>
                <a:custGeom>
                  <a:avLst/>
                  <a:gdLst>
                    <a:gd name="connsiteX0" fmla="*/ 0 w 76122"/>
                    <a:gd name="connsiteY0" fmla="*/ 167287 h 167287"/>
                    <a:gd name="connsiteX1" fmla="*/ 70159 w 76122"/>
                    <a:gd name="connsiteY1" fmla="*/ 20911 h 167287"/>
                    <a:gd name="connsiteX2" fmla="*/ 76123 w 76122"/>
                    <a:gd name="connsiteY2" fmla="*/ 0 h 16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22" h="167287">
                      <a:moveTo>
                        <a:pt x="0" y="167287"/>
                      </a:moveTo>
                      <a:cubicBezTo>
                        <a:pt x="19469" y="117909"/>
                        <a:pt x="55250" y="73100"/>
                        <a:pt x="70159" y="20911"/>
                      </a:cubicBezTo>
                      <a:cubicBezTo>
                        <a:pt x="73141" y="11949"/>
                        <a:pt x="76123" y="8962"/>
                        <a:pt x="76123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33" name="Graphic 8">
                <a:extLst>
                  <a:ext uri="{FF2B5EF4-FFF2-40B4-BE49-F238E27FC236}">
                    <a16:creationId xmlns:a16="http://schemas.microsoft.com/office/drawing/2014/main" id="{67A8A4C8-AB90-AD6D-B4C3-F7083758EF93}"/>
                  </a:ext>
                </a:extLst>
              </p:cNvPr>
              <p:cNvGrpSpPr/>
              <p:nvPr/>
            </p:nvGrpSpPr>
            <p:grpSpPr>
              <a:xfrm>
                <a:off x="7033560" y="2935466"/>
                <a:ext cx="150666" cy="574961"/>
                <a:chOff x="7033560" y="2935466"/>
                <a:chExt cx="150666" cy="574961"/>
              </a:xfrm>
              <a:no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D0F872BD-2C93-3B17-C8E8-A08A798DE5FB}"/>
                    </a:ext>
                  </a:extLst>
                </p:cNvPr>
                <p:cNvSpPr/>
                <p:nvPr/>
              </p:nvSpPr>
              <p:spPr>
                <a:xfrm>
                  <a:off x="7103895" y="2935466"/>
                  <a:ext cx="7892" cy="393089"/>
                </a:xfrm>
                <a:custGeom>
                  <a:avLst/>
                  <a:gdLst>
                    <a:gd name="connsiteX0" fmla="*/ 7893 w 7892"/>
                    <a:gd name="connsiteY0" fmla="*/ 0 h 393089"/>
                    <a:gd name="connsiteX1" fmla="*/ 0 w 7892"/>
                    <a:gd name="connsiteY1" fmla="*/ 393090 h 393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92" h="393089">
                      <a:moveTo>
                        <a:pt x="7893" y="0"/>
                      </a:moveTo>
                      <a:cubicBezTo>
                        <a:pt x="7893" y="78372"/>
                        <a:pt x="7893" y="314718"/>
                        <a:pt x="0" y="39309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224429C-2E0A-7D35-0B4C-8C2AD84AC194}"/>
                    </a:ext>
                  </a:extLst>
                </p:cNvPr>
                <p:cNvSpPr/>
                <p:nvPr/>
              </p:nvSpPr>
              <p:spPr>
                <a:xfrm>
                  <a:off x="7035623" y="3307292"/>
                  <a:ext cx="142111" cy="66244"/>
                </a:xfrm>
                <a:custGeom>
                  <a:avLst/>
                  <a:gdLst>
                    <a:gd name="connsiteX0" fmla="*/ 71080 w 142110"/>
                    <a:gd name="connsiteY0" fmla="*/ 0 h 66244"/>
                    <a:gd name="connsiteX1" fmla="*/ 32317 w 142110"/>
                    <a:gd name="connsiteY1" fmla="*/ 7380 h 66244"/>
                    <a:gd name="connsiteX2" fmla="*/ 41262 w 142110"/>
                    <a:gd name="connsiteY2" fmla="*/ 65720 h 66244"/>
                    <a:gd name="connsiteX3" fmla="*/ 132294 w 142110"/>
                    <a:gd name="connsiteY3" fmla="*/ 17924 h 66244"/>
                    <a:gd name="connsiteX4" fmla="*/ 69677 w 142110"/>
                    <a:gd name="connsiteY4" fmla="*/ 1406 h 6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10" h="66244">
                      <a:moveTo>
                        <a:pt x="71080" y="0"/>
                      </a:moveTo>
                      <a:cubicBezTo>
                        <a:pt x="57750" y="0"/>
                        <a:pt x="44244" y="2987"/>
                        <a:pt x="32317" y="7380"/>
                      </a:cubicBezTo>
                      <a:cubicBezTo>
                        <a:pt x="-18373" y="22317"/>
                        <a:pt x="-4868" y="59745"/>
                        <a:pt x="41262" y="65720"/>
                      </a:cubicBezTo>
                      <a:cubicBezTo>
                        <a:pt x="63713" y="68707"/>
                        <a:pt x="175442" y="59745"/>
                        <a:pt x="132294" y="17924"/>
                      </a:cubicBezTo>
                      <a:cubicBezTo>
                        <a:pt x="118963" y="4393"/>
                        <a:pt x="87568" y="4393"/>
                        <a:pt x="69677" y="1406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A6A9D6D-CECF-894D-714A-ECC60E73FE65}"/>
                    </a:ext>
                  </a:extLst>
                </p:cNvPr>
                <p:cNvSpPr/>
                <p:nvPr/>
              </p:nvSpPr>
              <p:spPr>
                <a:xfrm>
                  <a:off x="7033560" y="3349115"/>
                  <a:ext cx="71560" cy="161312"/>
                </a:xfrm>
                <a:custGeom>
                  <a:avLst/>
                  <a:gdLst>
                    <a:gd name="connsiteX0" fmla="*/ 0 w 71562"/>
                    <a:gd name="connsiteY0" fmla="*/ 0 h 161312"/>
                    <a:gd name="connsiteX1" fmla="*/ 71563 w 71562"/>
                    <a:gd name="connsiteY1" fmla="*/ 161313 h 16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562" h="161312">
                      <a:moveTo>
                        <a:pt x="0" y="0"/>
                      </a:moveTo>
                      <a:cubicBezTo>
                        <a:pt x="14909" y="55352"/>
                        <a:pt x="58232" y="104555"/>
                        <a:pt x="71563" y="161313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D551388-A785-92DA-B491-F8B327E10375}"/>
                    </a:ext>
                  </a:extLst>
                </p:cNvPr>
                <p:cNvSpPr/>
                <p:nvPr/>
              </p:nvSpPr>
              <p:spPr>
                <a:xfrm>
                  <a:off x="7108104" y="3341735"/>
                  <a:ext cx="76122" cy="167287"/>
                </a:xfrm>
                <a:custGeom>
                  <a:avLst/>
                  <a:gdLst>
                    <a:gd name="connsiteX0" fmla="*/ 0 w 76122"/>
                    <a:gd name="connsiteY0" fmla="*/ 167287 h 167287"/>
                    <a:gd name="connsiteX1" fmla="*/ 70159 w 76122"/>
                    <a:gd name="connsiteY1" fmla="*/ 20911 h 167287"/>
                    <a:gd name="connsiteX2" fmla="*/ 76123 w 76122"/>
                    <a:gd name="connsiteY2" fmla="*/ 0 h 16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22" h="167287">
                      <a:moveTo>
                        <a:pt x="0" y="167287"/>
                      </a:moveTo>
                      <a:cubicBezTo>
                        <a:pt x="19469" y="117909"/>
                        <a:pt x="55250" y="73100"/>
                        <a:pt x="70159" y="20911"/>
                      </a:cubicBezTo>
                      <a:cubicBezTo>
                        <a:pt x="73141" y="11949"/>
                        <a:pt x="76123" y="8962"/>
                        <a:pt x="76123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grpSp>
            <p:nvGrpSpPr>
              <p:cNvPr id="38" name="Graphic 8">
                <a:extLst>
                  <a:ext uri="{FF2B5EF4-FFF2-40B4-BE49-F238E27FC236}">
                    <a16:creationId xmlns:a16="http://schemas.microsoft.com/office/drawing/2014/main" id="{3908C198-40FA-E69D-A284-4B07F298558E}"/>
                  </a:ext>
                </a:extLst>
              </p:cNvPr>
              <p:cNvGrpSpPr/>
              <p:nvPr/>
            </p:nvGrpSpPr>
            <p:grpSpPr>
              <a:xfrm>
                <a:off x="1516472" y="2935466"/>
                <a:ext cx="150666" cy="574961"/>
                <a:chOff x="1516472" y="2935466"/>
                <a:chExt cx="150666" cy="574961"/>
              </a:xfrm>
              <a:noFill/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7B7E5EBF-1B4C-3222-AD44-6578A85003CE}"/>
                    </a:ext>
                  </a:extLst>
                </p:cNvPr>
                <p:cNvSpPr/>
                <p:nvPr/>
              </p:nvSpPr>
              <p:spPr>
                <a:xfrm>
                  <a:off x="1586807" y="2935466"/>
                  <a:ext cx="7892" cy="393089"/>
                </a:xfrm>
                <a:custGeom>
                  <a:avLst/>
                  <a:gdLst>
                    <a:gd name="connsiteX0" fmla="*/ 7893 w 7892"/>
                    <a:gd name="connsiteY0" fmla="*/ 0 h 393089"/>
                    <a:gd name="connsiteX1" fmla="*/ 0 w 7892"/>
                    <a:gd name="connsiteY1" fmla="*/ 393090 h 393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92" h="393089">
                      <a:moveTo>
                        <a:pt x="7893" y="0"/>
                      </a:moveTo>
                      <a:cubicBezTo>
                        <a:pt x="7893" y="78372"/>
                        <a:pt x="7893" y="314718"/>
                        <a:pt x="0" y="39309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64CA2865-840C-9218-B9A4-2703A2A3E560}"/>
                    </a:ext>
                  </a:extLst>
                </p:cNvPr>
                <p:cNvSpPr/>
                <p:nvPr/>
              </p:nvSpPr>
              <p:spPr>
                <a:xfrm>
                  <a:off x="1518534" y="3307293"/>
                  <a:ext cx="142110" cy="66244"/>
                </a:xfrm>
                <a:custGeom>
                  <a:avLst/>
                  <a:gdLst>
                    <a:gd name="connsiteX0" fmla="*/ 71080 w 142110"/>
                    <a:gd name="connsiteY0" fmla="*/ 0 h 66244"/>
                    <a:gd name="connsiteX1" fmla="*/ 32317 w 142110"/>
                    <a:gd name="connsiteY1" fmla="*/ 7380 h 66244"/>
                    <a:gd name="connsiteX2" fmla="*/ 41262 w 142110"/>
                    <a:gd name="connsiteY2" fmla="*/ 65720 h 66244"/>
                    <a:gd name="connsiteX3" fmla="*/ 132294 w 142110"/>
                    <a:gd name="connsiteY3" fmla="*/ 17924 h 66244"/>
                    <a:gd name="connsiteX4" fmla="*/ 69677 w 142110"/>
                    <a:gd name="connsiteY4" fmla="*/ 1406 h 6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10" h="66244">
                      <a:moveTo>
                        <a:pt x="71080" y="0"/>
                      </a:moveTo>
                      <a:cubicBezTo>
                        <a:pt x="57750" y="0"/>
                        <a:pt x="44244" y="2987"/>
                        <a:pt x="32317" y="7380"/>
                      </a:cubicBezTo>
                      <a:cubicBezTo>
                        <a:pt x="-18373" y="22317"/>
                        <a:pt x="-4868" y="59745"/>
                        <a:pt x="41262" y="65720"/>
                      </a:cubicBezTo>
                      <a:cubicBezTo>
                        <a:pt x="63713" y="68707"/>
                        <a:pt x="175442" y="59745"/>
                        <a:pt x="132294" y="17924"/>
                      </a:cubicBezTo>
                      <a:cubicBezTo>
                        <a:pt x="118964" y="4393"/>
                        <a:pt x="87567" y="4393"/>
                        <a:pt x="69677" y="1406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74B3721-9603-5AE8-1D21-6F22E87A8518}"/>
                    </a:ext>
                  </a:extLst>
                </p:cNvPr>
                <p:cNvSpPr/>
                <p:nvPr/>
              </p:nvSpPr>
              <p:spPr>
                <a:xfrm>
                  <a:off x="1516472" y="3349115"/>
                  <a:ext cx="71562" cy="161312"/>
                </a:xfrm>
                <a:custGeom>
                  <a:avLst/>
                  <a:gdLst>
                    <a:gd name="connsiteX0" fmla="*/ 0 w 71562"/>
                    <a:gd name="connsiteY0" fmla="*/ 0 h 161312"/>
                    <a:gd name="connsiteX1" fmla="*/ 71562 w 71562"/>
                    <a:gd name="connsiteY1" fmla="*/ 161313 h 16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562" h="161312">
                      <a:moveTo>
                        <a:pt x="0" y="0"/>
                      </a:moveTo>
                      <a:cubicBezTo>
                        <a:pt x="14909" y="55352"/>
                        <a:pt x="58232" y="104555"/>
                        <a:pt x="71562" y="161313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A343845-F000-64AA-4875-04C345D05FB7}"/>
                    </a:ext>
                  </a:extLst>
                </p:cNvPr>
                <p:cNvSpPr/>
                <p:nvPr/>
              </p:nvSpPr>
              <p:spPr>
                <a:xfrm>
                  <a:off x="1591017" y="3341735"/>
                  <a:ext cx="76122" cy="167287"/>
                </a:xfrm>
                <a:custGeom>
                  <a:avLst/>
                  <a:gdLst>
                    <a:gd name="connsiteX0" fmla="*/ 0 w 76122"/>
                    <a:gd name="connsiteY0" fmla="*/ 167287 h 167287"/>
                    <a:gd name="connsiteX1" fmla="*/ 70159 w 76122"/>
                    <a:gd name="connsiteY1" fmla="*/ 20911 h 167287"/>
                    <a:gd name="connsiteX2" fmla="*/ 76123 w 76122"/>
                    <a:gd name="connsiteY2" fmla="*/ 0 h 16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22" h="167287">
                      <a:moveTo>
                        <a:pt x="0" y="167287"/>
                      </a:moveTo>
                      <a:cubicBezTo>
                        <a:pt x="19469" y="117909"/>
                        <a:pt x="55250" y="73100"/>
                        <a:pt x="70159" y="20911"/>
                      </a:cubicBezTo>
                      <a:cubicBezTo>
                        <a:pt x="73141" y="11949"/>
                        <a:pt x="76123" y="8962"/>
                        <a:pt x="76123" y="0"/>
                      </a:cubicBezTo>
                    </a:path>
                  </a:pathLst>
                </a:custGeom>
                <a:noFill/>
                <a:ln w="1752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CO" sz="240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75B2A2-72EB-D2AB-4891-31220E1724E4}"/>
                </a:ext>
              </a:extLst>
            </p:cNvPr>
            <p:cNvSpPr txBox="1"/>
            <p:nvPr/>
          </p:nvSpPr>
          <p:spPr>
            <a:xfrm>
              <a:off x="1134664" y="2884603"/>
              <a:ext cx="418680" cy="513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/>
              <a:r>
                <a:rPr lang="en-CO" sz="3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1F8D702-FEF3-E555-C483-AE58D38DD641}"/>
                </a:ext>
              </a:extLst>
            </p:cNvPr>
            <p:cNvSpPr txBox="1"/>
            <p:nvPr/>
          </p:nvSpPr>
          <p:spPr>
            <a:xfrm>
              <a:off x="2610439" y="2884603"/>
              <a:ext cx="311870" cy="51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CO" sz="3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B3A561-8306-5719-5D0A-C11B465E6712}"/>
                </a:ext>
              </a:extLst>
            </p:cNvPr>
            <p:cNvSpPr txBox="1"/>
            <p:nvPr/>
          </p:nvSpPr>
          <p:spPr>
            <a:xfrm>
              <a:off x="4038600" y="2876550"/>
              <a:ext cx="311870" cy="51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CO" sz="3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4738AC-4A43-BA40-54CC-DAA2F6F7FB86}"/>
                </a:ext>
              </a:extLst>
            </p:cNvPr>
            <p:cNvSpPr txBox="1"/>
            <p:nvPr/>
          </p:nvSpPr>
          <p:spPr>
            <a:xfrm>
              <a:off x="5338065" y="2876550"/>
              <a:ext cx="311870" cy="51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CO" sz="3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8F6CF2-3BE0-F76F-3081-070E525B529D}"/>
                </a:ext>
              </a:extLst>
            </p:cNvPr>
            <p:cNvSpPr txBox="1"/>
            <p:nvPr/>
          </p:nvSpPr>
          <p:spPr>
            <a:xfrm>
              <a:off x="6705600" y="2876550"/>
              <a:ext cx="311870" cy="51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CO" sz="3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60322C-A4AA-3271-F4B6-F5E53963A4BA}"/>
              </a:ext>
            </a:extLst>
          </p:cNvPr>
          <p:cNvSpPr txBox="1"/>
          <p:nvPr/>
        </p:nvSpPr>
        <p:spPr>
          <a:xfrm>
            <a:off x="5062189" y="1973180"/>
            <a:ext cx="1497989" cy="34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1150" algn="ctr" defTabSz="609585">
              <a:lnSpc>
                <a:spcPct val="115000"/>
              </a:lnSpc>
              <a:spcBef>
                <a:spcPts val="1320"/>
              </a:spcBef>
              <a:buSzPts val="1400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 1</a:t>
            </a:r>
            <a:endParaRPr lang="en-CO" sz="1400" dirty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46982-6084-3C5C-270A-0E8FE621D8C4}"/>
              </a:ext>
            </a:extLst>
          </p:cNvPr>
          <p:cNvSpPr txBox="1"/>
          <p:nvPr/>
        </p:nvSpPr>
        <p:spPr>
          <a:xfrm>
            <a:off x="7865798" y="2000638"/>
            <a:ext cx="1497989" cy="34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1150" algn="ctr" defTabSz="609585">
              <a:lnSpc>
                <a:spcPct val="115000"/>
              </a:lnSpc>
              <a:spcBef>
                <a:spcPts val="1320"/>
              </a:spcBef>
              <a:buSzPts val="1400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 1</a:t>
            </a:r>
            <a:endParaRPr lang="en-CO" sz="1400" dirty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354BC-E812-6193-5787-7339B6CF98ED}"/>
              </a:ext>
            </a:extLst>
          </p:cNvPr>
          <p:cNvSpPr txBox="1"/>
          <p:nvPr/>
        </p:nvSpPr>
        <p:spPr>
          <a:xfrm>
            <a:off x="3554663" y="5021180"/>
            <a:ext cx="1497989" cy="34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1150" algn="ctr" defTabSz="609585">
              <a:lnSpc>
                <a:spcPct val="115000"/>
              </a:lnSpc>
              <a:spcBef>
                <a:spcPts val="1320"/>
              </a:spcBef>
              <a:buSzPts val="1400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 1</a:t>
            </a:r>
            <a:endParaRPr lang="en-CO" sz="1400" dirty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7311D-3584-CACE-3787-A1550C257D7D}"/>
              </a:ext>
            </a:extLst>
          </p:cNvPr>
          <p:cNvSpPr txBox="1"/>
          <p:nvPr/>
        </p:nvSpPr>
        <p:spPr>
          <a:xfrm>
            <a:off x="6799075" y="5071498"/>
            <a:ext cx="1497989" cy="34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91150" algn="ctr" defTabSz="609585">
              <a:lnSpc>
                <a:spcPct val="115000"/>
              </a:lnSpc>
              <a:spcBef>
                <a:spcPts val="1320"/>
              </a:spcBef>
              <a:buSzPts val="1400"/>
            </a:pPr>
            <a:r>
              <a:rPr lang="es-E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 1</a:t>
            </a:r>
            <a:endParaRPr lang="en-CO" sz="1400" dirty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3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A158C-8CB6-4DDD-9A37-1CCC34BAD937}"/>
              </a:ext>
            </a:extLst>
          </p:cNvPr>
          <p:cNvSpPr txBox="1"/>
          <p:nvPr/>
        </p:nvSpPr>
        <p:spPr>
          <a:xfrm>
            <a:off x="5057094" y="561976"/>
            <a:ext cx="207781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585">
              <a:defRPr/>
            </a:pPr>
            <a:r>
              <a:rPr lang="id-ID" sz="4400" b="1" spc="100" dirty="0" err="1">
                <a:gradFill>
                  <a:gsLst>
                    <a:gs pos="99000">
                      <a:srgbClr val="7E003D"/>
                    </a:gs>
                    <a:gs pos="0">
                      <a:srgbClr val="0091DA"/>
                    </a:gs>
                  </a:gsLst>
                  <a:lin ang="21594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  <a:endParaRPr lang="id-ID" sz="4400" b="1" spc="100" dirty="0">
              <a:gradFill>
                <a:gsLst>
                  <a:gs pos="99000">
                    <a:srgbClr val="7E003D"/>
                  </a:gs>
                  <a:gs pos="0">
                    <a:srgbClr val="0091DA"/>
                  </a:gs>
                </a:gsLst>
                <a:lin ang="21594000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79D68-DF86-4CD5-9970-A4BB3919E000}"/>
              </a:ext>
            </a:extLst>
          </p:cNvPr>
          <p:cNvSpPr/>
          <p:nvPr/>
        </p:nvSpPr>
        <p:spPr>
          <a:xfrm>
            <a:off x="1762126" y="1403352"/>
            <a:ext cx="8667751" cy="4651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85">
              <a:lnSpc>
                <a:spcPct val="150000"/>
              </a:lnSpc>
              <a:defRPr/>
            </a:pPr>
            <a:r>
              <a:rPr lang="es-ES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sz="1867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1122B3-65D6-459C-95FB-8E239735186B}"/>
              </a:ext>
            </a:extLst>
          </p:cNvPr>
          <p:cNvSpPr/>
          <p:nvPr/>
        </p:nvSpPr>
        <p:spPr>
          <a:xfrm rot="7411294">
            <a:off x="2635823" y="4243385"/>
            <a:ext cx="1549400" cy="169227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rgbClr val="E4017D"/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ru-RU" sz="11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3D9934F-6EC9-493C-ACCC-EBBCD66F8C3E}"/>
              </a:ext>
            </a:extLst>
          </p:cNvPr>
          <p:cNvSpPr/>
          <p:nvPr/>
        </p:nvSpPr>
        <p:spPr>
          <a:xfrm rot="11658822" flipH="1">
            <a:off x="6474397" y="2925761"/>
            <a:ext cx="1549400" cy="169227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chemeClr val="accent4"/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ru-RU" sz="11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3B645C4-B065-46AB-A51A-5843AAFE09A0}"/>
              </a:ext>
            </a:extLst>
          </p:cNvPr>
          <p:cNvSpPr/>
          <p:nvPr/>
        </p:nvSpPr>
        <p:spPr>
          <a:xfrm rot="9941178">
            <a:off x="4363023" y="2925761"/>
            <a:ext cx="1547812" cy="169227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rgbClr val="205082"/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ru-RU" sz="11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46725E-0C4C-4632-AD33-F527AACC9931}"/>
              </a:ext>
            </a:extLst>
          </p:cNvPr>
          <p:cNvSpPr/>
          <p:nvPr/>
        </p:nvSpPr>
        <p:spPr>
          <a:xfrm rot="14188706" flipH="1">
            <a:off x="8150797" y="4243385"/>
            <a:ext cx="1549400" cy="169227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chemeClr val="accent5"/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ru-RU" sz="11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A91E1-1050-488B-90B2-F30486367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823" y="4638674"/>
            <a:ext cx="1179512" cy="34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lnSpc>
                <a:spcPct val="150000"/>
              </a:lnSpc>
            </a:pPr>
            <a:r>
              <a:rPr lang="en-US" altLang="en-US" sz="1867" baseline="30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altLang="en-US" sz="1867" baseline="30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3ADD00-9C65-4DAE-BD90-E9AF341B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072" y="3263899"/>
            <a:ext cx="1179512" cy="34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lnSpc>
                <a:spcPct val="150000"/>
              </a:lnSpc>
            </a:pPr>
            <a:r>
              <a:rPr lang="en-US" altLang="en-US" sz="1867" baseline="30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altLang="en-US" sz="1867" baseline="30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BFBFE-F8E9-4665-98AF-3D8E8CD43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136" y="3263899"/>
            <a:ext cx="1179513" cy="34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lnSpc>
                <a:spcPct val="150000"/>
              </a:lnSpc>
            </a:pPr>
            <a:r>
              <a:rPr lang="en-US" altLang="en-US" sz="1867" baseline="30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altLang="en-US" sz="1867" baseline="30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DB1AF-2B8A-4C13-83D8-52F8E94F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686" y="4638674"/>
            <a:ext cx="1179513" cy="34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lnSpc>
                <a:spcPct val="150000"/>
              </a:lnSpc>
            </a:pPr>
            <a:r>
              <a:rPr lang="en-US" altLang="en-US" sz="1867" baseline="30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altLang="en-US" sz="1867" baseline="30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9A6527-0033-4115-8FD9-1335C4C70CAA}"/>
              </a:ext>
            </a:extLst>
          </p:cNvPr>
          <p:cNvSpPr/>
          <p:nvPr/>
        </p:nvSpPr>
        <p:spPr>
          <a:xfrm>
            <a:off x="4202686" y="4897436"/>
            <a:ext cx="3921125" cy="1960563"/>
          </a:xfrm>
          <a:custGeom>
            <a:avLst/>
            <a:gdLst>
              <a:gd name="connsiteX0" fmla="*/ 0 w 11857702"/>
              <a:gd name="connsiteY0" fmla="*/ 5928851 h 11857702"/>
              <a:gd name="connsiteX1" fmla="*/ 5928851 w 11857702"/>
              <a:gd name="connsiteY1" fmla="*/ 0 h 11857702"/>
              <a:gd name="connsiteX2" fmla="*/ 11857702 w 11857702"/>
              <a:gd name="connsiteY2" fmla="*/ 5928851 h 11857702"/>
              <a:gd name="connsiteX3" fmla="*/ 5928851 w 11857702"/>
              <a:gd name="connsiteY3" fmla="*/ 11857702 h 11857702"/>
              <a:gd name="connsiteX4" fmla="*/ 0 w 11857702"/>
              <a:gd name="connsiteY4" fmla="*/ 5928851 h 11857702"/>
              <a:gd name="connsiteX0" fmla="*/ 5928851 w 11857702"/>
              <a:gd name="connsiteY0" fmla="*/ 11857702 h 11949142"/>
              <a:gd name="connsiteX1" fmla="*/ 0 w 11857702"/>
              <a:gd name="connsiteY1" fmla="*/ 5928851 h 11949142"/>
              <a:gd name="connsiteX2" fmla="*/ 5928851 w 11857702"/>
              <a:gd name="connsiteY2" fmla="*/ 0 h 11949142"/>
              <a:gd name="connsiteX3" fmla="*/ 11857702 w 11857702"/>
              <a:gd name="connsiteY3" fmla="*/ 5928851 h 11949142"/>
              <a:gd name="connsiteX4" fmla="*/ 6020291 w 11857702"/>
              <a:gd name="connsiteY4" fmla="*/ 11949142 h 11949142"/>
              <a:gd name="connsiteX0" fmla="*/ 5928851 w 11857702"/>
              <a:gd name="connsiteY0" fmla="*/ 11857702 h 11857702"/>
              <a:gd name="connsiteX1" fmla="*/ 0 w 11857702"/>
              <a:gd name="connsiteY1" fmla="*/ 5928851 h 11857702"/>
              <a:gd name="connsiteX2" fmla="*/ 5928851 w 11857702"/>
              <a:gd name="connsiteY2" fmla="*/ 0 h 11857702"/>
              <a:gd name="connsiteX3" fmla="*/ 11857702 w 11857702"/>
              <a:gd name="connsiteY3" fmla="*/ 5928851 h 11857702"/>
              <a:gd name="connsiteX0" fmla="*/ 0 w 11857702"/>
              <a:gd name="connsiteY0" fmla="*/ 5928851 h 5928851"/>
              <a:gd name="connsiteX1" fmla="*/ 5928851 w 11857702"/>
              <a:gd name="connsiteY1" fmla="*/ 0 h 5928851"/>
              <a:gd name="connsiteX2" fmla="*/ 11857702 w 11857702"/>
              <a:gd name="connsiteY2" fmla="*/ 5928851 h 592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7702" h="5928851">
                <a:moveTo>
                  <a:pt x="0" y="5928851"/>
                </a:moveTo>
                <a:cubicBezTo>
                  <a:pt x="0" y="2654437"/>
                  <a:pt x="2654437" y="0"/>
                  <a:pt x="5928851" y="0"/>
                </a:cubicBezTo>
                <a:cubicBezTo>
                  <a:pt x="9203265" y="0"/>
                  <a:pt x="11857702" y="2654437"/>
                  <a:pt x="11857702" y="5928851"/>
                </a:cubicBezTo>
              </a:path>
            </a:pathLst>
          </a:custGeom>
          <a:noFill/>
          <a:ln w="2540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ru-RU" sz="11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2A0226-A7D9-4AF3-B125-C164BEE2010E}"/>
              </a:ext>
            </a:extLst>
          </p:cNvPr>
          <p:cNvGrpSpPr>
            <a:grpSpLocks/>
          </p:cNvGrpSpPr>
          <p:nvPr/>
        </p:nvGrpSpPr>
        <p:grpSpPr bwMode="auto">
          <a:xfrm>
            <a:off x="4324923" y="5597531"/>
            <a:ext cx="431800" cy="431801"/>
            <a:chOff x="4253268" y="4905699"/>
            <a:chExt cx="431364" cy="4313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ACC437-6E5A-47D9-BD14-50078A875032}"/>
                </a:ext>
              </a:extLst>
            </p:cNvPr>
            <p:cNvSpPr/>
            <p:nvPr/>
          </p:nvSpPr>
          <p:spPr>
            <a:xfrm>
              <a:off x="4253268" y="4905699"/>
              <a:ext cx="431364" cy="43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ru-RU" sz="11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99" name="TextBox 20">
              <a:extLst>
                <a:ext uri="{FF2B5EF4-FFF2-40B4-BE49-F238E27FC236}">
                  <a16:creationId xmlns:a16="http://schemas.microsoft.com/office/drawing/2014/main" id="{0D73D26E-6E9F-466A-B5A6-F7AE1241C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9239" y="5031409"/>
              <a:ext cx="319418" cy="24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585">
                <a:lnSpc>
                  <a:spcPct val="90000"/>
                </a:lnSpc>
              </a:pPr>
              <a:r>
                <a:rPr lang="id-ID" altLang="en-US" sz="1100" b="1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348C59-BAEE-47D8-B0A9-B7A739E69644}"/>
              </a:ext>
            </a:extLst>
          </p:cNvPr>
          <p:cNvGrpSpPr>
            <a:grpSpLocks/>
          </p:cNvGrpSpPr>
          <p:nvPr/>
        </p:nvGrpSpPr>
        <p:grpSpPr bwMode="auto">
          <a:xfrm>
            <a:off x="6722048" y="4816468"/>
            <a:ext cx="431800" cy="431799"/>
            <a:chOff x="6650466" y="4124406"/>
            <a:chExt cx="431364" cy="43136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2C8C067-0C24-4D51-8AA4-6F16D337FDC8}"/>
                </a:ext>
              </a:extLst>
            </p:cNvPr>
            <p:cNvSpPr/>
            <p:nvPr/>
          </p:nvSpPr>
          <p:spPr>
            <a:xfrm>
              <a:off x="6650466" y="4124406"/>
              <a:ext cx="431364" cy="43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ru-RU" sz="11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5FF7D5-484D-4185-ABD0-66094712761F}"/>
                </a:ext>
              </a:extLst>
            </p:cNvPr>
            <p:cNvSpPr txBox="1"/>
            <p:nvPr/>
          </p:nvSpPr>
          <p:spPr>
            <a:xfrm>
              <a:off x="6705973" y="4238591"/>
              <a:ext cx="320351" cy="248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09585">
                <a:lnSpc>
                  <a:spcPct val="90000"/>
                </a:lnSpc>
                <a:defRPr/>
              </a:pPr>
              <a:r>
                <a:rPr lang="en-US" sz="11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ru-RU" sz="11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D44FAD-7B54-4E71-8774-8B48135958F8}"/>
              </a:ext>
            </a:extLst>
          </p:cNvPr>
          <p:cNvGrpSpPr>
            <a:grpSpLocks/>
          </p:cNvGrpSpPr>
          <p:nvPr/>
        </p:nvGrpSpPr>
        <p:grpSpPr bwMode="auto">
          <a:xfrm>
            <a:off x="7604697" y="5597527"/>
            <a:ext cx="431800" cy="431800"/>
            <a:chOff x="7532571" y="4905699"/>
            <a:chExt cx="431364" cy="43136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147B35-297A-46A4-9BF9-DAF0070B47C9}"/>
                </a:ext>
              </a:extLst>
            </p:cNvPr>
            <p:cNvSpPr/>
            <p:nvPr/>
          </p:nvSpPr>
          <p:spPr>
            <a:xfrm>
              <a:off x="7532571" y="4905699"/>
              <a:ext cx="431364" cy="43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ru-RU" sz="11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5872AC-168D-4F5B-963E-9E41DC56460B}"/>
                </a:ext>
              </a:extLst>
            </p:cNvPr>
            <p:cNvSpPr txBox="1"/>
            <p:nvPr/>
          </p:nvSpPr>
          <p:spPr>
            <a:xfrm>
              <a:off x="7588078" y="5030984"/>
              <a:ext cx="320351" cy="248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09585">
                <a:lnSpc>
                  <a:spcPct val="90000"/>
                </a:lnSpc>
                <a:defRPr/>
              </a:pPr>
              <a:r>
                <a:rPr lang="en-US" sz="11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ru-RU" sz="11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E440CF-ECB0-43F0-A600-E94992E1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535" y="6113461"/>
            <a:ext cx="2266951" cy="37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585">
              <a:lnSpc>
                <a:spcPct val="130000"/>
              </a:lnSpc>
              <a:spcBef>
                <a:spcPts val="2400"/>
              </a:spcBef>
            </a:pPr>
            <a:r>
              <a:rPr lang="en-US" altLang="en-US" sz="2400" baseline="30000" dirty="0" err="1">
                <a:solidFill>
                  <a:srgbClr val="0016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altLang="en-US" sz="2400" baseline="30000" dirty="0">
              <a:solidFill>
                <a:srgbClr val="0016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75EEEB-AEA4-4F02-A455-A15B4A459232}"/>
              </a:ext>
            </a:extLst>
          </p:cNvPr>
          <p:cNvGrpSpPr/>
          <p:nvPr/>
        </p:nvGrpSpPr>
        <p:grpSpPr>
          <a:xfrm>
            <a:off x="5926677" y="5508354"/>
            <a:ext cx="482668" cy="359956"/>
            <a:chOff x="12702241" y="3271584"/>
            <a:chExt cx="849286" cy="633367"/>
          </a:xfrm>
          <a:solidFill>
            <a:schemeClr val="tx1"/>
          </a:solidFill>
        </p:grpSpPr>
        <p:sp>
          <p:nvSpPr>
            <p:cNvPr id="27" name="Freeform 89">
              <a:extLst>
                <a:ext uri="{FF2B5EF4-FFF2-40B4-BE49-F238E27FC236}">
                  <a16:creationId xmlns:a16="http://schemas.microsoft.com/office/drawing/2014/main" id="{385957DE-AEEF-4F64-AFB6-F78517212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5359" y="3549082"/>
              <a:ext cx="35187" cy="31189"/>
            </a:xfrm>
            <a:custGeom>
              <a:avLst/>
              <a:gdLst>
                <a:gd name="T0" fmla="*/ 9 w 9"/>
                <a:gd name="T1" fmla="*/ 4 h 8"/>
                <a:gd name="T2" fmla="*/ 4 w 9"/>
                <a:gd name="T3" fmla="*/ 8 h 8"/>
                <a:gd name="T4" fmla="*/ 0 w 9"/>
                <a:gd name="T5" fmla="*/ 4 h 8"/>
                <a:gd name="T6" fmla="*/ 4 w 9"/>
                <a:gd name="T7" fmla="*/ 0 h 8"/>
                <a:gd name="T8" fmla="*/ 9 w 9"/>
                <a:gd name="T9" fmla="*/ 4 h 8"/>
                <a:gd name="T10" fmla="*/ 9 w 9"/>
                <a:gd name="T11" fmla="*/ 4 h 8"/>
                <a:gd name="T12" fmla="*/ 9 w 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6"/>
                    <a:pt x="7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90">
              <a:extLst>
                <a:ext uri="{FF2B5EF4-FFF2-40B4-BE49-F238E27FC236}">
                  <a16:creationId xmlns:a16="http://schemas.microsoft.com/office/drawing/2014/main" id="{72646BA3-02A0-4DEA-B00E-D3A6FB09A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19724" y="3603462"/>
              <a:ext cx="35187" cy="31189"/>
            </a:xfrm>
            <a:custGeom>
              <a:avLst/>
              <a:gdLst>
                <a:gd name="T0" fmla="*/ 9 w 9"/>
                <a:gd name="T1" fmla="*/ 4 h 8"/>
                <a:gd name="T2" fmla="*/ 5 w 9"/>
                <a:gd name="T3" fmla="*/ 8 h 8"/>
                <a:gd name="T4" fmla="*/ 0 w 9"/>
                <a:gd name="T5" fmla="*/ 4 h 8"/>
                <a:gd name="T6" fmla="*/ 5 w 9"/>
                <a:gd name="T7" fmla="*/ 0 h 8"/>
                <a:gd name="T8" fmla="*/ 9 w 9"/>
                <a:gd name="T9" fmla="*/ 4 h 8"/>
                <a:gd name="T10" fmla="*/ 9 w 9"/>
                <a:gd name="T11" fmla="*/ 4 h 8"/>
                <a:gd name="T12" fmla="*/ 9 w 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6"/>
                    <a:pt x="7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91">
              <a:extLst>
                <a:ext uri="{FF2B5EF4-FFF2-40B4-BE49-F238E27FC236}">
                  <a16:creationId xmlns:a16="http://schemas.microsoft.com/office/drawing/2014/main" id="{DAE9E5C3-3BB1-4E9A-BDCF-8609B41D4D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13289" y="3501899"/>
              <a:ext cx="35187" cy="31189"/>
            </a:xfrm>
            <a:custGeom>
              <a:avLst/>
              <a:gdLst>
                <a:gd name="T0" fmla="*/ 9 w 9"/>
                <a:gd name="T1" fmla="*/ 4 h 8"/>
                <a:gd name="T2" fmla="*/ 5 w 9"/>
                <a:gd name="T3" fmla="*/ 8 h 8"/>
                <a:gd name="T4" fmla="*/ 0 w 9"/>
                <a:gd name="T5" fmla="*/ 4 h 8"/>
                <a:gd name="T6" fmla="*/ 5 w 9"/>
                <a:gd name="T7" fmla="*/ 0 h 8"/>
                <a:gd name="T8" fmla="*/ 9 w 9"/>
                <a:gd name="T9" fmla="*/ 4 h 8"/>
                <a:gd name="T10" fmla="*/ 9 w 9"/>
                <a:gd name="T11" fmla="*/ 4 h 8"/>
                <a:gd name="T12" fmla="*/ 9 w 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6"/>
                    <a:pt x="7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92">
              <a:extLst>
                <a:ext uri="{FF2B5EF4-FFF2-40B4-BE49-F238E27FC236}">
                  <a16:creationId xmlns:a16="http://schemas.microsoft.com/office/drawing/2014/main" id="{B8432F9D-E6A2-4FAE-B373-F1EB40571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06855" y="3541085"/>
              <a:ext cx="35187" cy="35187"/>
            </a:xfrm>
            <a:custGeom>
              <a:avLst/>
              <a:gdLst>
                <a:gd name="T0" fmla="*/ 9 w 9"/>
                <a:gd name="T1" fmla="*/ 4 h 9"/>
                <a:gd name="T2" fmla="*/ 4 w 9"/>
                <a:gd name="T3" fmla="*/ 9 h 9"/>
                <a:gd name="T4" fmla="*/ 0 w 9"/>
                <a:gd name="T5" fmla="*/ 4 h 9"/>
                <a:gd name="T6" fmla="*/ 4 w 9"/>
                <a:gd name="T7" fmla="*/ 0 h 9"/>
                <a:gd name="T8" fmla="*/ 9 w 9"/>
                <a:gd name="T9" fmla="*/ 4 h 9"/>
                <a:gd name="T10" fmla="*/ 9 w 9"/>
                <a:gd name="T11" fmla="*/ 4 h 9"/>
                <a:gd name="T12" fmla="*/ 9 w 9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7"/>
                    <a:pt x="7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93">
              <a:extLst>
                <a:ext uri="{FF2B5EF4-FFF2-40B4-BE49-F238E27FC236}">
                  <a16:creationId xmlns:a16="http://schemas.microsoft.com/office/drawing/2014/main" id="{1E911576-5C2E-4074-8AE0-422FB0762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7221" y="3423528"/>
              <a:ext cx="35187" cy="35187"/>
            </a:xfrm>
            <a:custGeom>
              <a:avLst/>
              <a:gdLst>
                <a:gd name="T0" fmla="*/ 9 w 9"/>
                <a:gd name="T1" fmla="*/ 4 h 9"/>
                <a:gd name="T2" fmla="*/ 5 w 9"/>
                <a:gd name="T3" fmla="*/ 9 h 9"/>
                <a:gd name="T4" fmla="*/ 0 w 9"/>
                <a:gd name="T5" fmla="*/ 4 h 9"/>
                <a:gd name="T6" fmla="*/ 5 w 9"/>
                <a:gd name="T7" fmla="*/ 0 h 9"/>
                <a:gd name="T8" fmla="*/ 9 w 9"/>
                <a:gd name="T9" fmla="*/ 4 h 9"/>
                <a:gd name="T10" fmla="*/ 9 w 9"/>
                <a:gd name="T11" fmla="*/ 4 h 9"/>
                <a:gd name="T12" fmla="*/ 9 w 9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7"/>
                    <a:pt x="7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94">
              <a:extLst>
                <a:ext uri="{FF2B5EF4-FFF2-40B4-BE49-F238E27FC236}">
                  <a16:creationId xmlns:a16="http://schemas.microsoft.com/office/drawing/2014/main" id="{6789CC1C-C909-4678-96A0-510679A39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2241" y="3271584"/>
              <a:ext cx="849286" cy="633367"/>
            </a:xfrm>
            <a:custGeom>
              <a:avLst/>
              <a:gdLst>
                <a:gd name="T0" fmla="*/ 212 w 217"/>
                <a:gd name="T1" fmla="*/ 127 h 162"/>
                <a:gd name="T2" fmla="*/ 127 w 217"/>
                <a:gd name="T3" fmla="*/ 127 h 162"/>
                <a:gd name="T4" fmla="*/ 122 w 217"/>
                <a:gd name="T5" fmla="*/ 131 h 162"/>
                <a:gd name="T6" fmla="*/ 115 w 217"/>
                <a:gd name="T7" fmla="*/ 138 h 162"/>
                <a:gd name="T8" fmla="*/ 101 w 217"/>
                <a:gd name="T9" fmla="*/ 138 h 162"/>
                <a:gd name="T10" fmla="*/ 94 w 217"/>
                <a:gd name="T11" fmla="*/ 131 h 162"/>
                <a:gd name="T12" fmla="*/ 90 w 217"/>
                <a:gd name="T13" fmla="*/ 127 h 162"/>
                <a:gd name="T14" fmla="*/ 23 w 217"/>
                <a:gd name="T15" fmla="*/ 127 h 162"/>
                <a:gd name="T16" fmla="*/ 23 w 217"/>
                <a:gd name="T17" fmla="*/ 17 h 162"/>
                <a:gd name="T18" fmla="*/ 32 w 217"/>
                <a:gd name="T19" fmla="*/ 8 h 162"/>
                <a:gd name="T20" fmla="*/ 184 w 217"/>
                <a:gd name="T21" fmla="*/ 8 h 162"/>
                <a:gd name="T22" fmla="*/ 193 w 217"/>
                <a:gd name="T23" fmla="*/ 17 h 162"/>
                <a:gd name="T24" fmla="*/ 193 w 217"/>
                <a:gd name="T25" fmla="*/ 99 h 162"/>
                <a:gd name="T26" fmla="*/ 198 w 217"/>
                <a:gd name="T27" fmla="*/ 103 h 162"/>
                <a:gd name="T28" fmla="*/ 202 w 217"/>
                <a:gd name="T29" fmla="*/ 99 h 162"/>
                <a:gd name="T30" fmla="*/ 202 w 217"/>
                <a:gd name="T31" fmla="*/ 17 h 162"/>
                <a:gd name="T32" fmla="*/ 184 w 217"/>
                <a:gd name="T33" fmla="*/ 0 h 162"/>
                <a:gd name="T34" fmla="*/ 32 w 217"/>
                <a:gd name="T35" fmla="*/ 0 h 162"/>
                <a:gd name="T36" fmla="*/ 14 w 217"/>
                <a:gd name="T37" fmla="*/ 17 h 162"/>
                <a:gd name="T38" fmla="*/ 14 w 217"/>
                <a:gd name="T39" fmla="*/ 127 h 162"/>
                <a:gd name="T40" fmla="*/ 4 w 217"/>
                <a:gd name="T41" fmla="*/ 127 h 162"/>
                <a:gd name="T42" fmla="*/ 0 w 217"/>
                <a:gd name="T43" fmla="*/ 131 h 162"/>
                <a:gd name="T44" fmla="*/ 0 w 217"/>
                <a:gd name="T45" fmla="*/ 138 h 162"/>
                <a:gd name="T46" fmla="*/ 24 w 217"/>
                <a:gd name="T47" fmla="*/ 162 h 162"/>
                <a:gd name="T48" fmla="*/ 193 w 217"/>
                <a:gd name="T49" fmla="*/ 162 h 162"/>
                <a:gd name="T50" fmla="*/ 217 w 217"/>
                <a:gd name="T51" fmla="*/ 138 h 162"/>
                <a:gd name="T52" fmla="*/ 217 w 217"/>
                <a:gd name="T53" fmla="*/ 131 h 162"/>
                <a:gd name="T54" fmla="*/ 212 w 217"/>
                <a:gd name="T55" fmla="*/ 127 h 162"/>
                <a:gd name="T56" fmla="*/ 208 w 217"/>
                <a:gd name="T57" fmla="*/ 138 h 162"/>
                <a:gd name="T58" fmla="*/ 193 w 217"/>
                <a:gd name="T59" fmla="*/ 154 h 162"/>
                <a:gd name="T60" fmla="*/ 24 w 217"/>
                <a:gd name="T61" fmla="*/ 154 h 162"/>
                <a:gd name="T62" fmla="*/ 8 w 217"/>
                <a:gd name="T63" fmla="*/ 138 h 162"/>
                <a:gd name="T64" fmla="*/ 8 w 217"/>
                <a:gd name="T65" fmla="*/ 135 h 162"/>
                <a:gd name="T66" fmla="*/ 86 w 217"/>
                <a:gd name="T67" fmla="*/ 135 h 162"/>
                <a:gd name="T68" fmla="*/ 101 w 217"/>
                <a:gd name="T69" fmla="*/ 147 h 162"/>
                <a:gd name="T70" fmla="*/ 115 w 217"/>
                <a:gd name="T71" fmla="*/ 147 h 162"/>
                <a:gd name="T72" fmla="*/ 130 w 217"/>
                <a:gd name="T73" fmla="*/ 135 h 162"/>
                <a:gd name="T74" fmla="*/ 208 w 217"/>
                <a:gd name="T75" fmla="*/ 135 h 162"/>
                <a:gd name="T76" fmla="*/ 208 w 217"/>
                <a:gd name="T77" fmla="*/ 138 h 162"/>
                <a:gd name="T78" fmla="*/ 208 w 217"/>
                <a:gd name="T79" fmla="*/ 138 h 162"/>
                <a:gd name="T80" fmla="*/ 208 w 217"/>
                <a:gd name="T81" fmla="*/ 13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" h="162">
                  <a:moveTo>
                    <a:pt x="212" y="127"/>
                  </a:moveTo>
                  <a:cubicBezTo>
                    <a:pt x="127" y="127"/>
                    <a:pt x="127" y="127"/>
                    <a:pt x="127" y="127"/>
                  </a:cubicBezTo>
                  <a:cubicBezTo>
                    <a:pt x="124" y="127"/>
                    <a:pt x="122" y="129"/>
                    <a:pt x="122" y="131"/>
                  </a:cubicBezTo>
                  <a:cubicBezTo>
                    <a:pt x="122" y="135"/>
                    <a:pt x="119" y="138"/>
                    <a:pt x="115" y="138"/>
                  </a:cubicBezTo>
                  <a:cubicBezTo>
                    <a:pt x="101" y="138"/>
                    <a:pt x="101" y="138"/>
                    <a:pt x="101" y="138"/>
                  </a:cubicBezTo>
                  <a:cubicBezTo>
                    <a:pt x="97" y="138"/>
                    <a:pt x="94" y="135"/>
                    <a:pt x="94" y="131"/>
                  </a:cubicBezTo>
                  <a:cubicBezTo>
                    <a:pt x="94" y="129"/>
                    <a:pt x="92" y="127"/>
                    <a:pt x="90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2"/>
                    <a:pt x="27" y="8"/>
                    <a:pt x="32" y="8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9" y="8"/>
                    <a:pt x="193" y="12"/>
                    <a:pt x="193" y="17"/>
                  </a:cubicBezTo>
                  <a:cubicBezTo>
                    <a:pt x="193" y="99"/>
                    <a:pt x="193" y="99"/>
                    <a:pt x="193" y="99"/>
                  </a:cubicBezTo>
                  <a:cubicBezTo>
                    <a:pt x="193" y="101"/>
                    <a:pt x="195" y="103"/>
                    <a:pt x="198" y="103"/>
                  </a:cubicBezTo>
                  <a:cubicBezTo>
                    <a:pt x="200" y="103"/>
                    <a:pt x="202" y="101"/>
                    <a:pt x="202" y="99"/>
                  </a:cubicBezTo>
                  <a:cubicBezTo>
                    <a:pt x="202" y="17"/>
                    <a:pt x="202" y="17"/>
                    <a:pt x="202" y="17"/>
                  </a:cubicBezTo>
                  <a:cubicBezTo>
                    <a:pt x="202" y="8"/>
                    <a:pt x="194" y="0"/>
                    <a:pt x="18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4" y="8"/>
                    <a:pt x="14" y="17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2" y="127"/>
                    <a:pt x="0" y="129"/>
                    <a:pt x="0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1"/>
                    <a:pt x="11" y="162"/>
                    <a:pt x="24" y="162"/>
                  </a:cubicBezTo>
                  <a:cubicBezTo>
                    <a:pt x="193" y="162"/>
                    <a:pt x="193" y="162"/>
                    <a:pt x="193" y="162"/>
                  </a:cubicBezTo>
                  <a:cubicBezTo>
                    <a:pt x="206" y="162"/>
                    <a:pt x="217" y="151"/>
                    <a:pt x="217" y="138"/>
                  </a:cubicBezTo>
                  <a:cubicBezTo>
                    <a:pt x="217" y="131"/>
                    <a:pt x="217" y="131"/>
                    <a:pt x="217" y="131"/>
                  </a:cubicBezTo>
                  <a:cubicBezTo>
                    <a:pt x="217" y="129"/>
                    <a:pt x="215" y="127"/>
                    <a:pt x="212" y="127"/>
                  </a:cubicBezTo>
                  <a:close/>
                  <a:moveTo>
                    <a:pt x="208" y="138"/>
                  </a:moveTo>
                  <a:cubicBezTo>
                    <a:pt x="208" y="147"/>
                    <a:pt x="201" y="154"/>
                    <a:pt x="193" y="154"/>
                  </a:cubicBezTo>
                  <a:cubicBezTo>
                    <a:pt x="24" y="154"/>
                    <a:pt x="24" y="154"/>
                    <a:pt x="24" y="154"/>
                  </a:cubicBezTo>
                  <a:cubicBezTo>
                    <a:pt x="15" y="154"/>
                    <a:pt x="8" y="147"/>
                    <a:pt x="8" y="138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8" y="142"/>
                    <a:pt x="94" y="147"/>
                    <a:pt x="101" y="147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22" y="147"/>
                    <a:pt x="128" y="142"/>
                    <a:pt x="130" y="135"/>
                  </a:cubicBezTo>
                  <a:cubicBezTo>
                    <a:pt x="208" y="135"/>
                    <a:pt x="208" y="135"/>
                    <a:pt x="208" y="135"/>
                  </a:cubicBezTo>
                  <a:lnTo>
                    <a:pt x="208" y="138"/>
                  </a:lnTo>
                  <a:close/>
                  <a:moveTo>
                    <a:pt x="208" y="138"/>
                  </a:moveTo>
                  <a:cubicBezTo>
                    <a:pt x="208" y="138"/>
                    <a:pt x="208" y="138"/>
                    <a:pt x="208" y="138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95">
              <a:extLst>
                <a:ext uri="{FF2B5EF4-FFF2-40B4-BE49-F238E27FC236}">
                  <a16:creationId xmlns:a16="http://schemas.microsoft.com/office/drawing/2014/main" id="{ED403F31-9E1B-4E1D-88D5-E5F2A42803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31793" y="3341958"/>
              <a:ext cx="594181" cy="391056"/>
            </a:xfrm>
            <a:custGeom>
              <a:avLst/>
              <a:gdLst>
                <a:gd name="T0" fmla="*/ 147 w 152"/>
                <a:gd name="T1" fmla="*/ 0 h 100"/>
                <a:gd name="T2" fmla="*/ 4 w 152"/>
                <a:gd name="T3" fmla="*/ 0 h 100"/>
                <a:gd name="T4" fmla="*/ 0 w 152"/>
                <a:gd name="T5" fmla="*/ 4 h 100"/>
                <a:gd name="T6" fmla="*/ 0 w 152"/>
                <a:gd name="T7" fmla="*/ 95 h 100"/>
                <a:gd name="T8" fmla="*/ 4 w 152"/>
                <a:gd name="T9" fmla="*/ 100 h 100"/>
                <a:gd name="T10" fmla="*/ 147 w 152"/>
                <a:gd name="T11" fmla="*/ 100 h 100"/>
                <a:gd name="T12" fmla="*/ 152 w 152"/>
                <a:gd name="T13" fmla="*/ 95 h 100"/>
                <a:gd name="T14" fmla="*/ 152 w 152"/>
                <a:gd name="T15" fmla="*/ 4 h 100"/>
                <a:gd name="T16" fmla="*/ 147 w 152"/>
                <a:gd name="T17" fmla="*/ 0 h 100"/>
                <a:gd name="T18" fmla="*/ 143 w 152"/>
                <a:gd name="T19" fmla="*/ 91 h 100"/>
                <a:gd name="T20" fmla="*/ 128 w 152"/>
                <a:gd name="T21" fmla="*/ 91 h 100"/>
                <a:gd name="T22" fmla="*/ 128 w 152"/>
                <a:gd name="T23" fmla="*/ 40 h 100"/>
                <a:gd name="T24" fmla="*/ 124 w 152"/>
                <a:gd name="T25" fmla="*/ 36 h 100"/>
                <a:gd name="T26" fmla="*/ 119 w 152"/>
                <a:gd name="T27" fmla="*/ 40 h 100"/>
                <a:gd name="T28" fmla="*/ 119 w 152"/>
                <a:gd name="T29" fmla="*/ 91 h 100"/>
                <a:gd name="T30" fmla="*/ 104 w 152"/>
                <a:gd name="T31" fmla="*/ 91 h 100"/>
                <a:gd name="T32" fmla="*/ 104 w 152"/>
                <a:gd name="T33" fmla="*/ 72 h 100"/>
                <a:gd name="T34" fmla="*/ 100 w 152"/>
                <a:gd name="T35" fmla="*/ 68 h 100"/>
                <a:gd name="T36" fmla="*/ 96 w 152"/>
                <a:gd name="T37" fmla="*/ 72 h 100"/>
                <a:gd name="T38" fmla="*/ 96 w 152"/>
                <a:gd name="T39" fmla="*/ 91 h 100"/>
                <a:gd name="T40" fmla="*/ 80 w 152"/>
                <a:gd name="T41" fmla="*/ 91 h 100"/>
                <a:gd name="T42" fmla="*/ 80 w 152"/>
                <a:gd name="T43" fmla="*/ 63 h 100"/>
                <a:gd name="T44" fmla="*/ 76 w 152"/>
                <a:gd name="T45" fmla="*/ 58 h 100"/>
                <a:gd name="T46" fmla="*/ 72 w 152"/>
                <a:gd name="T47" fmla="*/ 63 h 100"/>
                <a:gd name="T48" fmla="*/ 72 w 152"/>
                <a:gd name="T49" fmla="*/ 91 h 100"/>
                <a:gd name="T50" fmla="*/ 56 w 152"/>
                <a:gd name="T51" fmla="*/ 91 h 100"/>
                <a:gd name="T52" fmla="*/ 56 w 152"/>
                <a:gd name="T53" fmla="*/ 87 h 100"/>
                <a:gd name="T54" fmla="*/ 52 w 152"/>
                <a:gd name="T55" fmla="*/ 83 h 100"/>
                <a:gd name="T56" fmla="*/ 48 w 152"/>
                <a:gd name="T57" fmla="*/ 87 h 100"/>
                <a:gd name="T58" fmla="*/ 48 w 152"/>
                <a:gd name="T59" fmla="*/ 91 h 100"/>
                <a:gd name="T60" fmla="*/ 33 w 152"/>
                <a:gd name="T61" fmla="*/ 91 h 100"/>
                <a:gd name="T62" fmla="*/ 33 w 152"/>
                <a:gd name="T63" fmla="*/ 74 h 100"/>
                <a:gd name="T64" fmla="*/ 28 w 152"/>
                <a:gd name="T65" fmla="*/ 70 h 100"/>
                <a:gd name="T66" fmla="*/ 24 w 152"/>
                <a:gd name="T67" fmla="*/ 74 h 100"/>
                <a:gd name="T68" fmla="*/ 24 w 152"/>
                <a:gd name="T69" fmla="*/ 91 h 100"/>
                <a:gd name="T70" fmla="*/ 9 w 152"/>
                <a:gd name="T71" fmla="*/ 91 h 100"/>
                <a:gd name="T72" fmla="*/ 9 w 152"/>
                <a:gd name="T73" fmla="*/ 8 h 100"/>
                <a:gd name="T74" fmla="*/ 143 w 152"/>
                <a:gd name="T75" fmla="*/ 8 h 100"/>
                <a:gd name="T76" fmla="*/ 143 w 152"/>
                <a:gd name="T77" fmla="*/ 91 h 100"/>
                <a:gd name="T78" fmla="*/ 143 w 152"/>
                <a:gd name="T79" fmla="*/ 91 h 100"/>
                <a:gd name="T80" fmla="*/ 143 w 152"/>
                <a:gd name="T81" fmla="*/ 9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00">
                  <a:moveTo>
                    <a:pt x="14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8"/>
                    <a:pt x="2" y="100"/>
                    <a:pt x="4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50" y="100"/>
                    <a:pt x="152" y="98"/>
                    <a:pt x="152" y="95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2"/>
                    <a:pt x="150" y="0"/>
                    <a:pt x="147" y="0"/>
                  </a:cubicBezTo>
                  <a:close/>
                  <a:moveTo>
                    <a:pt x="143" y="91"/>
                  </a:moveTo>
                  <a:cubicBezTo>
                    <a:pt x="128" y="91"/>
                    <a:pt x="128" y="91"/>
                    <a:pt x="128" y="91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38"/>
                    <a:pt x="126" y="36"/>
                    <a:pt x="124" y="36"/>
                  </a:cubicBezTo>
                  <a:cubicBezTo>
                    <a:pt x="121" y="36"/>
                    <a:pt x="119" y="38"/>
                    <a:pt x="119" y="40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4" y="70"/>
                    <a:pt x="102" y="68"/>
                    <a:pt x="100" y="68"/>
                  </a:cubicBezTo>
                  <a:cubicBezTo>
                    <a:pt x="97" y="68"/>
                    <a:pt x="96" y="70"/>
                    <a:pt x="96" y="72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60"/>
                    <a:pt x="78" y="58"/>
                    <a:pt x="76" y="58"/>
                  </a:cubicBezTo>
                  <a:cubicBezTo>
                    <a:pt x="74" y="58"/>
                    <a:pt x="72" y="60"/>
                    <a:pt x="72" y="63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5"/>
                    <a:pt x="55" y="83"/>
                    <a:pt x="52" y="83"/>
                  </a:cubicBezTo>
                  <a:cubicBezTo>
                    <a:pt x="50" y="83"/>
                    <a:pt x="48" y="85"/>
                    <a:pt x="48" y="87"/>
                  </a:cubicBezTo>
                  <a:cubicBezTo>
                    <a:pt x="48" y="91"/>
                    <a:pt x="48" y="91"/>
                    <a:pt x="48" y="91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2"/>
                    <a:pt x="31" y="70"/>
                    <a:pt x="28" y="70"/>
                  </a:cubicBezTo>
                  <a:cubicBezTo>
                    <a:pt x="26" y="70"/>
                    <a:pt x="24" y="72"/>
                    <a:pt x="24" y="74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43" y="8"/>
                    <a:pt x="143" y="8"/>
                    <a:pt x="143" y="8"/>
                  </a:cubicBezTo>
                  <a:lnTo>
                    <a:pt x="143" y="91"/>
                  </a:lnTo>
                  <a:close/>
                  <a:moveTo>
                    <a:pt x="143" y="91"/>
                  </a:moveTo>
                  <a:cubicBezTo>
                    <a:pt x="143" y="91"/>
                    <a:pt x="143" y="91"/>
                    <a:pt x="143" y="9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96">
              <a:extLst>
                <a:ext uri="{FF2B5EF4-FFF2-40B4-BE49-F238E27FC236}">
                  <a16:creationId xmlns:a16="http://schemas.microsoft.com/office/drawing/2014/main" id="{81281A26-D553-4E7B-993D-5D46C51E3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57162" y="3705024"/>
              <a:ext cx="31189" cy="35187"/>
            </a:xfrm>
            <a:custGeom>
              <a:avLst/>
              <a:gdLst>
                <a:gd name="T0" fmla="*/ 8 w 8"/>
                <a:gd name="T1" fmla="*/ 4 h 9"/>
                <a:gd name="T2" fmla="*/ 4 w 8"/>
                <a:gd name="T3" fmla="*/ 9 h 9"/>
                <a:gd name="T4" fmla="*/ 0 w 8"/>
                <a:gd name="T5" fmla="*/ 4 h 9"/>
                <a:gd name="T6" fmla="*/ 4 w 8"/>
                <a:gd name="T7" fmla="*/ 0 h 9"/>
                <a:gd name="T8" fmla="*/ 8 w 8"/>
                <a:gd name="T9" fmla="*/ 4 h 9"/>
                <a:gd name="T10" fmla="*/ 8 w 8"/>
                <a:gd name="T11" fmla="*/ 4 h 9"/>
                <a:gd name="T12" fmla="*/ 8 w 8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4"/>
                  </a:move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09585">
                <a:defRPr/>
              </a:pPr>
              <a:endParaRPr lang="ru-RU" sz="11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61EE53-729C-45B7-9C78-253803E526C6}"/>
              </a:ext>
            </a:extLst>
          </p:cNvPr>
          <p:cNvGrpSpPr>
            <a:grpSpLocks/>
          </p:cNvGrpSpPr>
          <p:nvPr/>
        </p:nvGrpSpPr>
        <p:grpSpPr bwMode="auto">
          <a:xfrm>
            <a:off x="5232973" y="4816470"/>
            <a:ext cx="430212" cy="431800"/>
            <a:chOff x="5160576" y="4124406"/>
            <a:chExt cx="431364" cy="43136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62D229F-1565-423A-A414-DD36AD10E08F}"/>
                </a:ext>
              </a:extLst>
            </p:cNvPr>
            <p:cNvSpPr/>
            <p:nvPr/>
          </p:nvSpPr>
          <p:spPr>
            <a:xfrm>
              <a:off x="5160576" y="4124406"/>
              <a:ext cx="431364" cy="43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ru-RU" sz="110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93" name="TextBox 35">
              <a:extLst>
                <a:ext uri="{FF2B5EF4-FFF2-40B4-BE49-F238E27FC236}">
                  <a16:creationId xmlns:a16="http://schemas.microsoft.com/office/drawing/2014/main" id="{9F7AC5B3-2BA0-4712-BAD2-F5A18F3D5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3972" y="4246460"/>
              <a:ext cx="319418" cy="24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585">
                <a:lnSpc>
                  <a:spcPct val="90000"/>
                </a:lnSpc>
              </a:pPr>
              <a:r>
                <a:rPr lang="id-ID" altLang="en-US" sz="1100" b="1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850"/>
                            </p:stCondLst>
                            <p:childTnLst>
                              <p:par>
                                <p:cTn id="83" presetID="2" presetClass="exit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7E003D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63" name="Group">
            <a:extLst>
              <a:ext uri="{FF2B5EF4-FFF2-40B4-BE49-F238E27FC236}">
                <a16:creationId xmlns:a16="http://schemas.microsoft.com/office/drawing/2014/main" id="{F3F677B8-6E79-7AF9-7137-BAEC120D17AA}"/>
              </a:ext>
            </a:extLst>
          </p:cNvPr>
          <p:cNvGrpSpPr/>
          <p:nvPr/>
        </p:nvGrpSpPr>
        <p:grpSpPr>
          <a:xfrm>
            <a:off x="1952637" y="2836510"/>
            <a:ext cx="8286726" cy="1572204"/>
            <a:chOff x="0" y="0"/>
            <a:chExt cx="7754680" cy="1471259"/>
          </a:xfrm>
        </p:grpSpPr>
        <p:pic>
          <p:nvPicPr>
            <p:cNvPr id="64" name="Image" descr="Image">
              <a:extLst>
                <a:ext uri="{FF2B5EF4-FFF2-40B4-BE49-F238E27FC236}">
                  <a16:creationId xmlns:a16="http://schemas.microsoft.com/office/drawing/2014/main" id="{6DF152A9-A13E-3682-BA48-6252426D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Image" descr="Image">
              <a:extLst>
                <a:ext uri="{FF2B5EF4-FFF2-40B4-BE49-F238E27FC236}">
                  <a16:creationId xmlns:a16="http://schemas.microsoft.com/office/drawing/2014/main" id="{B9B665A6-337F-3451-CB68-31536D2A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Freeform 147">
              <a:extLst>
                <a:ext uri="{FF2B5EF4-FFF2-40B4-BE49-F238E27FC236}">
                  <a16:creationId xmlns:a16="http://schemas.microsoft.com/office/drawing/2014/main" id="{94BF5CB9-55A3-36D7-7FF1-0A884312135A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7" name="Freeform 148">
              <a:extLst>
                <a:ext uri="{FF2B5EF4-FFF2-40B4-BE49-F238E27FC236}">
                  <a16:creationId xmlns:a16="http://schemas.microsoft.com/office/drawing/2014/main" id="{ACE8244F-CB28-D584-D59B-56136B00CC26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8" name="Freeform 149">
              <a:extLst>
                <a:ext uri="{FF2B5EF4-FFF2-40B4-BE49-F238E27FC236}">
                  <a16:creationId xmlns:a16="http://schemas.microsoft.com/office/drawing/2014/main" id="{3006C90C-2AC4-3303-6ED5-26CC1F3B333C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9" name="Freeform 150">
              <a:extLst>
                <a:ext uri="{FF2B5EF4-FFF2-40B4-BE49-F238E27FC236}">
                  <a16:creationId xmlns:a16="http://schemas.microsoft.com/office/drawing/2014/main" id="{40494BC6-18BF-BC7F-C5D5-24D08D703F05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0" name="Freeform 151">
              <a:extLst>
                <a:ext uri="{FF2B5EF4-FFF2-40B4-BE49-F238E27FC236}">
                  <a16:creationId xmlns:a16="http://schemas.microsoft.com/office/drawing/2014/main" id="{07FB0075-78C2-90ED-2559-ABD919FE2F29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1" name="Freeform 152">
              <a:extLst>
                <a:ext uri="{FF2B5EF4-FFF2-40B4-BE49-F238E27FC236}">
                  <a16:creationId xmlns:a16="http://schemas.microsoft.com/office/drawing/2014/main" id="{CFDDBCEB-5E21-E95B-DA1C-DBA0B0BB7A99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2" name="Freeform 154">
              <a:extLst>
                <a:ext uri="{FF2B5EF4-FFF2-40B4-BE49-F238E27FC236}">
                  <a16:creationId xmlns:a16="http://schemas.microsoft.com/office/drawing/2014/main" id="{0980703C-8D6C-8558-15F6-09AD443508FB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3" name="Freeform 155">
              <a:extLst>
                <a:ext uri="{FF2B5EF4-FFF2-40B4-BE49-F238E27FC236}">
                  <a16:creationId xmlns:a16="http://schemas.microsoft.com/office/drawing/2014/main" id="{934A290F-1126-B2F2-62AF-B520234EE826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4" name="Freeform 156">
              <a:extLst>
                <a:ext uri="{FF2B5EF4-FFF2-40B4-BE49-F238E27FC236}">
                  <a16:creationId xmlns:a16="http://schemas.microsoft.com/office/drawing/2014/main" id="{02C92100-89B7-543F-6897-CFC453CE0E92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8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73FE9A-0EB6-4494-9961-F4E99CC7B52A}"/>
              </a:ext>
            </a:extLst>
          </p:cNvPr>
          <p:cNvGrpSpPr/>
          <p:nvPr/>
        </p:nvGrpSpPr>
        <p:grpSpPr>
          <a:xfrm>
            <a:off x="1762126" y="2500156"/>
            <a:ext cx="1609725" cy="1609725"/>
            <a:chOff x="1762125" y="2500156"/>
            <a:chExt cx="1609725" cy="1609725"/>
          </a:xfr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764A09A2-DA00-4617-96E9-4D1434BEAFB5}"/>
                </a:ext>
              </a:extLst>
            </p:cNvPr>
            <p:cNvSpPr/>
            <p:nvPr/>
          </p:nvSpPr>
          <p:spPr>
            <a:xfrm flipV="1">
              <a:off x="1762125" y="2500156"/>
              <a:ext cx="1609725" cy="1609725"/>
            </a:xfrm>
            <a:prstGeom prst="teardrop">
              <a:avLst/>
            </a:prstGeom>
            <a:solidFill>
              <a:srgbClr val="009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en-GB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Freeform 102">
              <a:extLst>
                <a:ext uri="{FF2B5EF4-FFF2-40B4-BE49-F238E27FC236}">
                  <a16:creationId xmlns:a16="http://schemas.microsoft.com/office/drawing/2014/main" id="{09845886-5F67-48FE-BF94-6D4CC0D40AC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272595" y="2933428"/>
              <a:ext cx="720000" cy="720000"/>
            </a:xfrm>
            <a:custGeom>
              <a:avLst/>
              <a:gdLst>
                <a:gd name="T0" fmla="*/ 128 w 256"/>
                <a:gd name="T1" fmla="*/ 0 h 256"/>
                <a:gd name="T2" fmla="*/ 37 w 256"/>
                <a:gd name="T3" fmla="*/ 37 h 256"/>
                <a:gd name="T4" fmla="*/ 0 w 256"/>
                <a:gd name="T5" fmla="*/ 128 h 256"/>
                <a:gd name="T6" fmla="*/ 37 w 256"/>
                <a:gd name="T7" fmla="*/ 219 h 256"/>
                <a:gd name="T8" fmla="*/ 128 w 256"/>
                <a:gd name="T9" fmla="*/ 256 h 256"/>
                <a:gd name="T10" fmla="*/ 219 w 256"/>
                <a:gd name="T11" fmla="*/ 219 h 256"/>
                <a:gd name="T12" fmla="*/ 256 w 256"/>
                <a:gd name="T13" fmla="*/ 128 h 256"/>
                <a:gd name="T14" fmla="*/ 219 w 256"/>
                <a:gd name="T15" fmla="*/ 37 h 256"/>
                <a:gd name="T16" fmla="*/ 128 w 256"/>
                <a:gd name="T17" fmla="*/ 0 h 256"/>
                <a:gd name="T18" fmla="*/ 207 w 256"/>
                <a:gd name="T19" fmla="*/ 207 h 256"/>
                <a:gd name="T20" fmla="*/ 128 w 256"/>
                <a:gd name="T21" fmla="*/ 240 h 256"/>
                <a:gd name="T22" fmla="*/ 49 w 256"/>
                <a:gd name="T23" fmla="*/ 207 h 256"/>
                <a:gd name="T24" fmla="*/ 16 w 256"/>
                <a:gd name="T25" fmla="*/ 128 h 256"/>
                <a:gd name="T26" fmla="*/ 49 w 256"/>
                <a:gd name="T27" fmla="*/ 49 h 256"/>
                <a:gd name="T28" fmla="*/ 128 w 256"/>
                <a:gd name="T29" fmla="*/ 16 h 256"/>
                <a:gd name="T30" fmla="*/ 207 w 256"/>
                <a:gd name="T31" fmla="*/ 49 h 256"/>
                <a:gd name="T32" fmla="*/ 240 w 256"/>
                <a:gd name="T33" fmla="*/ 128 h 256"/>
                <a:gd name="T34" fmla="*/ 207 w 256"/>
                <a:gd name="T35" fmla="*/ 20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94" y="0"/>
                    <a:pt x="62" y="13"/>
                    <a:pt x="37" y="37"/>
                  </a:cubicBezTo>
                  <a:cubicBezTo>
                    <a:pt x="13" y="62"/>
                    <a:pt x="0" y="94"/>
                    <a:pt x="0" y="128"/>
                  </a:cubicBezTo>
                  <a:cubicBezTo>
                    <a:pt x="0" y="162"/>
                    <a:pt x="13" y="194"/>
                    <a:pt x="37" y="219"/>
                  </a:cubicBezTo>
                  <a:cubicBezTo>
                    <a:pt x="62" y="243"/>
                    <a:pt x="94" y="256"/>
                    <a:pt x="128" y="256"/>
                  </a:cubicBezTo>
                  <a:cubicBezTo>
                    <a:pt x="162" y="256"/>
                    <a:pt x="194" y="243"/>
                    <a:pt x="219" y="219"/>
                  </a:cubicBezTo>
                  <a:cubicBezTo>
                    <a:pt x="243" y="194"/>
                    <a:pt x="256" y="162"/>
                    <a:pt x="256" y="128"/>
                  </a:cubicBezTo>
                  <a:cubicBezTo>
                    <a:pt x="256" y="94"/>
                    <a:pt x="243" y="62"/>
                    <a:pt x="219" y="37"/>
                  </a:cubicBezTo>
                  <a:cubicBezTo>
                    <a:pt x="194" y="13"/>
                    <a:pt x="162" y="0"/>
                    <a:pt x="128" y="0"/>
                  </a:cubicBezTo>
                  <a:close/>
                  <a:moveTo>
                    <a:pt x="207" y="207"/>
                  </a:moveTo>
                  <a:cubicBezTo>
                    <a:pt x="186" y="228"/>
                    <a:pt x="158" y="240"/>
                    <a:pt x="128" y="240"/>
                  </a:cubicBezTo>
                  <a:cubicBezTo>
                    <a:pt x="98" y="240"/>
                    <a:pt x="70" y="228"/>
                    <a:pt x="49" y="207"/>
                  </a:cubicBezTo>
                  <a:cubicBezTo>
                    <a:pt x="28" y="186"/>
                    <a:pt x="16" y="158"/>
                    <a:pt x="16" y="128"/>
                  </a:cubicBezTo>
                  <a:cubicBezTo>
                    <a:pt x="16" y="98"/>
                    <a:pt x="28" y="70"/>
                    <a:pt x="49" y="49"/>
                  </a:cubicBezTo>
                  <a:cubicBezTo>
                    <a:pt x="70" y="28"/>
                    <a:pt x="98" y="16"/>
                    <a:pt x="128" y="16"/>
                  </a:cubicBezTo>
                  <a:cubicBezTo>
                    <a:pt x="158" y="16"/>
                    <a:pt x="186" y="28"/>
                    <a:pt x="207" y="49"/>
                  </a:cubicBezTo>
                  <a:cubicBezTo>
                    <a:pt x="228" y="70"/>
                    <a:pt x="240" y="98"/>
                    <a:pt x="240" y="128"/>
                  </a:cubicBezTo>
                  <a:cubicBezTo>
                    <a:pt x="240" y="158"/>
                    <a:pt x="228" y="186"/>
                    <a:pt x="207" y="2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09585">
                <a:defRPr/>
              </a:pPr>
              <a:r>
                <a:rPr lang="en-US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F20CE0-1A5D-43F2-95F2-6CDDE4585ED9}"/>
              </a:ext>
            </a:extLst>
          </p:cNvPr>
          <p:cNvGrpSpPr/>
          <p:nvPr/>
        </p:nvGrpSpPr>
        <p:grpSpPr>
          <a:xfrm>
            <a:off x="3581400" y="2500156"/>
            <a:ext cx="1609725" cy="1609725"/>
            <a:chOff x="3581400" y="2500156"/>
            <a:chExt cx="1609725" cy="1609725"/>
          </a:xfr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8543D0CB-6D89-4B9E-8ECC-91E8B2E1E64C}"/>
                </a:ext>
              </a:extLst>
            </p:cNvPr>
            <p:cNvSpPr/>
            <p:nvPr/>
          </p:nvSpPr>
          <p:spPr>
            <a:xfrm flipH="1" flipV="1">
              <a:off x="3581400" y="2500156"/>
              <a:ext cx="1609725" cy="1609725"/>
            </a:xfrm>
            <a:prstGeom prst="teardrop">
              <a:avLst/>
            </a:prstGeom>
            <a:solidFill>
              <a:srgbClr val="E401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en-GB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Freeform 102">
              <a:extLst>
                <a:ext uri="{FF2B5EF4-FFF2-40B4-BE49-F238E27FC236}">
                  <a16:creationId xmlns:a16="http://schemas.microsoft.com/office/drawing/2014/main" id="{62DFEBD7-7F49-4F15-B680-70777FE92E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93436" y="2933428"/>
              <a:ext cx="720000" cy="720000"/>
            </a:xfrm>
            <a:custGeom>
              <a:avLst/>
              <a:gdLst>
                <a:gd name="T0" fmla="*/ 128 w 256"/>
                <a:gd name="T1" fmla="*/ 0 h 256"/>
                <a:gd name="T2" fmla="*/ 37 w 256"/>
                <a:gd name="T3" fmla="*/ 37 h 256"/>
                <a:gd name="T4" fmla="*/ 0 w 256"/>
                <a:gd name="T5" fmla="*/ 128 h 256"/>
                <a:gd name="T6" fmla="*/ 37 w 256"/>
                <a:gd name="T7" fmla="*/ 219 h 256"/>
                <a:gd name="T8" fmla="*/ 128 w 256"/>
                <a:gd name="T9" fmla="*/ 256 h 256"/>
                <a:gd name="T10" fmla="*/ 219 w 256"/>
                <a:gd name="T11" fmla="*/ 219 h 256"/>
                <a:gd name="T12" fmla="*/ 256 w 256"/>
                <a:gd name="T13" fmla="*/ 128 h 256"/>
                <a:gd name="T14" fmla="*/ 219 w 256"/>
                <a:gd name="T15" fmla="*/ 37 h 256"/>
                <a:gd name="T16" fmla="*/ 128 w 256"/>
                <a:gd name="T17" fmla="*/ 0 h 256"/>
                <a:gd name="T18" fmla="*/ 207 w 256"/>
                <a:gd name="T19" fmla="*/ 207 h 256"/>
                <a:gd name="T20" fmla="*/ 128 w 256"/>
                <a:gd name="T21" fmla="*/ 240 h 256"/>
                <a:gd name="T22" fmla="*/ 49 w 256"/>
                <a:gd name="T23" fmla="*/ 207 h 256"/>
                <a:gd name="T24" fmla="*/ 16 w 256"/>
                <a:gd name="T25" fmla="*/ 128 h 256"/>
                <a:gd name="T26" fmla="*/ 49 w 256"/>
                <a:gd name="T27" fmla="*/ 49 h 256"/>
                <a:gd name="T28" fmla="*/ 128 w 256"/>
                <a:gd name="T29" fmla="*/ 16 h 256"/>
                <a:gd name="T30" fmla="*/ 207 w 256"/>
                <a:gd name="T31" fmla="*/ 49 h 256"/>
                <a:gd name="T32" fmla="*/ 240 w 256"/>
                <a:gd name="T33" fmla="*/ 128 h 256"/>
                <a:gd name="T34" fmla="*/ 207 w 256"/>
                <a:gd name="T35" fmla="*/ 20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94" y="0"/>
                    <a:pt x="62" y="13"/>
                    <a:pt x="37" y="37"/>
                  </a:cubicBezTo>
                  <a:cubicBezTo>
                    <a:pt x="13" y="62"/>
                    <a:pt x="0" y="94"/>
                    <a:pt x="0" y="128"/>
                  </a:cubicBezTo>
                  <a:cubicBezTo>
                    <a:pt x="0" y="162"/>
                    <a:pt x="13" y="194"/>
                    <a:pt x="37" y="219"/>
                  </a:cubicBezTo>
                  <a:cubicBezTo>
                    <a:pt x="62" y="243"/>
                    <a:pt x="94" y="256"/>
                    <a:pt x="128" y="256"/>
                  </a:cubicBezTo>
                  <a:cubicBezTo>
                    <a:pt x="162" y="256"/>
                    <a:pt x="194" y="243"/>
                    <a:pt x="219" y="219"/>
                  </a:cubicBezTo>
                  <a:cubicBezTo>
                    <a:pt x="243" y="194"/>
                    <a:pt x="256" y="162"/>
                    <a:pt x="256" y="128"/>
                  </a:cubicBezTo>
                  <a:cubicBezTo>
                    <a:pt x="256" y="94"/>
                    <a:pt x="243" y="62"/>
                    <a:pt x="219" y="37"/>
                  </a:cubicBezTo>
                  <a:cubicBezTo>
                    <a:pt x="194" y="13"/>
                    <a:pt x="162" y="0"/>
                    <a:pt x="128" y="0"/>
                  </a:cubicBezTo>
                  <a:close/>
                  <a:moveTo>
                    <a:pt x="207" y="207"/>
                  </a:moveTo>
                  <a:cubicBezTo>
                    <a:pt x="186" y="228"/>
                    <a:pt x="158" y="240"/>
                    <a:pt x="128" y="240"/>
                  </a:cubicBezTo>
                  <a:cubicBezTo>
                    <a:pt x="98" y="240"/>
                    <a:pt x="70" y="228"/>
                    <a:pt x="49" y="207"/>
                  </a:cubicBezTo>
                  <a:cubicBezTo>
                    <a:pt x="28" y="186"/>
                    <a:pt x="16" y="158"/>
                    <a:pt x="16" y="128"/>
                  </a:cubicBezTo>
                  <a:cubicBezTo>
                    <a:pt x="16" y="98"/>
                    <a:pt x="28" y="70"/>
                    <a:pt x="49" y="49"/>
                  </a:cubicBezTo>
                  <a:cubicBezTo>
                    <a:pt x="70" y="28"/>
                    <a:pt x="98" y="16"/>
                    <a:pt x="128" y="16"/>
                  </a:cubicBezTo>
                  <a:cubicBezTo>
                    <a:pt x="158" y="16"/>
                    <a:pt x="186" y="28"/>
                    <a:pt x="207" y="49"/>
                  </a:cubicBezTo>
                  <a:cubicBezTo>
                    <a:pt x="228" y="70"/>
                    <a:pt x="240" y="98"/>
                    <a:pt x="240" y="128"/>
                  </a:cubicBezTo>
                  <a:cubicBezTo>
                    <a:pt x="240" y="158"/>
                    <a:pt x="228" y="186"/>
                    <a:pt x="207" y="2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05CA1-DE0D-47BA-B994-20ADA0FD3769}"/>
              </a:ext>
            </a:extLst>
          </p:cNvPr>
          <p:cNvGrpSpPr/>
          <p:nvPr/>
        </p:nvGrpSpPr>
        <p:grpSpPr>
          <a:xfrm>
            <a:off x="1762126" y="4298778"/>
            <a:ext cx="1609725" cy="1609725"/>
            <a:chOff x="1762125" y="4298777"/>
            <a:chExt cx="1609725" cy="1609725"/>
          </a:xfr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CF44D65E-66C5-4018-A052-A637582F21FC}"/>
                </a:ext>
              </a:extLst>
            </p:cNvPr>
            <p:cNvSpPr/>
            <p:nvPr/>
          </p:nvSpPr>
          <p:spPr>
            <a:xfrm>
              <a:off x="1762125" y="4298777"/>
              <a:ext cx="1609725" cy="1609725"/>
            </a:xfrm>
            <a:prstGeom prst="teardrop">
              <a:avLst/>
            </a:prstGeom>
            <a:solidFill>
              <a:srgbClr val="00164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en-GB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9FED343D-1F37-489D-870D-F363255AFA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206987" y="4750338"/>
              <a:ext cx="720000" cy="720000"/>
            </a:xfrm>
            <a:custGeom>
              <a:avLst/>
              <a:gdLst>
                <a:gd name="T0" fmla="*/ 128 w 256"/>
                <a:gd name="T1" fmla="*/ 0 h 256"/>
                <a:gd name="T2" fmla="*/ 37 w 256"/>
                <a:gd name="T3" fmla="*/ 37 h 256"/>
                <a:gd name="T4" fmla="*/ 0 w 256"/>
                <a:gd name="T5" fmla="*/ 128 h 256"/>
                <a:gd name="T6" fmla="*/ 37 w 256"/>
                <a:gd name="T7" fmla="*/ 219 h 256"/>
                <a:gd name="T8" fmla="*/ 128 w 256"/>
                <a:gd name="T9" fmla="*/ 256 h 256"/>
                <a:gd name="T10" fmla="*/ 219 w 256"/>
                <a:gd name="T11" fmla="*/ 219 h 256"/>
                <a:gd name="T12" fmla="*/ 256 w 256"/>
                <a:gd name="T13" fmla="*/ 128 h 256"/>
                <a:gd name="T14" fmla="*/ 219 w 256"/>
                <a:gd name="T15" fmla="*/ 37 h 256"/>
                <a:gd name="T16" fmla="*/ 128 w 256"/>
                <a:gd name="T17" fmla="*/ 0 h 256"/>
                <a:gd name="T18" fmla="*/ 207 w 256"/>
                <a:gd name="T19" fmla="*/ 207 h 256"/>
                <a:gd name="T20" fmla="*/ 128 w 256"/>
                <a:gd name="T21" fmla="*/ 240 h 256"/>
                <a:gd name="T22" fmla="*/ 49 w 256"/>
                <a:gd name="T23" fmla="*/ 207 h 256"/>
                <a:gd name="T24" fmla="*/ 16 w 256"/>
                <a:gd name="T25" fmla="*/ 128 h 256"/>
                <a:gd name="T26" fmla="*/ 49 w 256"/>
                <a:gd name="T27" fmla="*/ 49 h 256"/>
                <a:gd name="T28" fmla="*/ 128 w 256"/>
                <a:gd name="T29" fmla="*/ 16 h 256"/>
                <a:gd name="T30" fmla="*/ 207 w 256"/>
                <a:gd name="T31" fmla="*/ 49 h 256"/>
                <a:gd name="T32" fmla="*/ 240 w 256"/>
                <a:gd name="T33" fmla="*/ 128 h 256"/>
                <a:gd name="T34" fmla="*/ 207 w 256"/>
                <a:gd name="T35" fmla="*/ 20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94" y="0"/>
                    <a:pt x="62" y="13"/>
                    <a:pt x="37" y="37"/>
                  </a:cubicBezTo>
                  <a:cubicBezTo>
                    <a:pt x="13" y="62"/>
                    <a:pt x="0" y="94"/>
                    <a:pt x="0" y="128"/>
                  </a:cubicBezTo>
                  <a:cubicBezTo>
                    <a:pt x="0" y="162"/>
                    <a:pt x="13" y="194"/>
                    <a:pt x="37" y="219"/>
                  </a:cubicBezTo>
                  <a:cubicBezTo>
                    <a:pt x="62" y="243"/>
                    <a:pt x="94" y="256"/>
                    <a:pt x="128" y="256"/>
                  </a:cubicBezTo>
                  <a:cubicBezTo>
                    <a:pt x="162" y="256"/>
                    <a:pt x="194" y="243"/>
                    <a:pt x="219" y="219"/>
                  </a:cubicBezTo>
                  <a:cubicBezTo>
                    <a:pt x="243" y="194"/>
                    <a:pt x="256" y="162"/>
                    <a:pt x="256" y="128"/>
                  </a:cubicBezTo>
                  <a:cubicBezTo>
                    <a:pt x="256" y="94"/>
                    <a:pt x="243" y="62"/>
                    <a:pt x="219" y="37"/>
                  </a:cubicBezTo>
                  <a:cubicBezTo>
                    <a:pt x="194" y="13"/>
                    <a:pt x="162" y="0"/>
                    <a:pt x="128" y="0"/>
                  </a:cubicBezTo>
                  <a:close/>
                  <a:moveTo>
                    <a:pt x="207" y="207"/>
                  </a:moveTo>
                  <a:cubicBezTo>
                    <a:pt x="186" y="228"/>
                    <a:pt x="158" y="240"/>
                    <a:pt x="128" y="240"/>
                  </a:cubicBezTo>
                  <a:cubicBezTo>
                    <a:pt x="98" y="240"/>
                    <a:pt x="70" y="228"/>
                    <a:pt x="49" y="207"/>
                  </a:cubicBezTo>
                  <a:cubicBezTo>
                    <a:pt x="28" y="186"/>
                    <a:pt x="16" y="158"/>
                    <a:pt x="16" y="128"/>
                  </a:cubicBezTo>
                  <a:cubicBezTo>
                    <a:pt x="16" y="98"/>
                    <a:pt x="28" y="70"/>
                    <a:pt x="49" y="49"/>
                  </a:cubicBezTo>
                  <a:cubicBezTo>
                    <a:pt x="70" y="28"/>
                    <a:pt x="98" y="16"/>
                    <a:pt x="128" y="16"/>
                  </a:cubicBezTo>
                  <a:cubicBezTo>
                    <a:pt x="158" y="16"/>
                    <a:pt x="186" y="28"/>
                    <a:pt x="207" y="49"/>
                  </a:cubicBezTo>
                  <a:cubicBezTo>
                    <a:pt x="228" y="70"/>
                    <a:pt x="240" y="98"/>
                    <a:pt x="240" y="128"/>
                  </a:cubicBezTo>
                  <a:cubicBezTo>
                    <a:pt x="240" y="158"/>
                    <a:pt x="228" y="186"/>
                    <a:pt x="207" y="2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37F04B-EE94-42D7-8398-2A32B5AEC288}"/>
              </a:ext>
            </a:extLst>
          </p:cNvPr>
          <p:cNvGrpSpPr/>
          <p:nvPr/>
        </p:nvGrpSpPr>
        <p:grpSpPr>
          <a:xfrm>
            <a:off x="3581400" y="4298778"/>
            <a:ext cx="1609725" cy="1609725"/>
            <a:chOff x="3581400" y="4298777"/>
            <a:chExt cx="1609725" cy="1609725"/>
          </a:xfrm>
          <a:effectLst>
            <a:outerShdw blurRad="2540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5A4303A7-136C-429F-914D-D6D0661B932A}"/>
                </a:ext>
              </a:extLst>
            </p:cNvPr>
            <p:cNvSpPr/>
            <p:nvPr/>
          </p:nvSpPr>
          <p:spPr>
            <a:xfrm flipH="1">
              <a:off x="3581400" y="4298777"/>
              <a:ext cx="1609725" cy="1609725"/>
            </a:xfrm>
            <a:prstGeom prst="teardrop">
              <a:avLst/>
            </a:prstGeom>
            <a:solidFill>
              <a:srgbClr val="842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en-GB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83C02A11-907A-4575-A329-241E32D306E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93436" y="4750338"/>
              <a:ext cx="720000" cy="720000"/>
            </a:xfrm>
            <a:custGeom>
              <a:avLst/>
              <a:gdLst>
                <a:gd name="T0" fmla="*/ 128 w 256"/>
                <a:gd name="T1" fmla="*/ 0 h 256"/>
                <a:gd name="T2" fmla="*/ 37 w 256"/>
                <a:gd name="T3" fmla="*/ 37 h 256"/>
                <a:gd name="T4" fmla="*/ 0 w 256"/>
                <a:gd name="T5" fmla="*/ 128 h 256"/>
                <a:gd name="T6" fmla="*/ 37 w 256"/>
                <a:gd name="T7" fmla="*/ 219 h 256"/>
                <a:gd name="T8" fmla="*/ 128 w 256"/>
                <a:gd name="T9" fmla="*/ 256 h 256"/>
                <a:gd name="T10" fmla="*/ 219 w 256"/>
                <a:gd name="T11" fmla="*/ 219 h 256"/>
                <a:gd name="T12" fmla="*/ 256 w 256"/>
                <a:gd name="T13" fmla="*/ 128 h 256"/>
                <a:gd name="T14" fmla="*/ 219 w 256"/>
                <a:gd name="T15" fmla="*/ 37 h 256"/>
                <a:gd name="T16" fmla="*/ 128 w 256"/>
                <a:gd name="T17" fmla="*/ 0 h 256"/>
                <a:gd name="T18" fmla="*/ 207 w 256"/>
                <a:gd name="T19" fmla="*/ 207 h 256"/>
                <a:gd name="T20" fmla="*/ 128 w 256"/>
                <a:gd name="T21" fmla="*/ 240 h 256"/>
                <a:gd name="T22" fmla="*/ 49 w 256"/>
                <a:gd name="T23" fmla="*/ 207 h 256"/>
                <a:gd name="T24" fmla="*/ 16 w 256"/>
                <a:gd name="T25" fmla="*/ 128 h 256"/>
                <a:gd name="T26" fmla="*/ 49 w 256"/>
                <a:gd name="T27" fmla="*/ 49 h 256"/>
                <a:gd name="T28" fmla="*/ 128 w 256"/>
                <a:gd name="T29" fmla="*/ 16 h 256"/>
                <a:gd name="T30" fmla="*/ 207 w 256"/>
                <a:gd name="T31" fmla="*/ 49 h 256"/>
                <a:gd name="T32" fmla="*/ 240 w 256"/>
                <a:gd name="T33" fmla="*/ 128 h 256"/>
                <a:gd name="T34" fmla="*/ 207 w 256"/>
                <a:gd name="T35" fmla="*/ 20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94" y="0"/>
                    <a:pt x="62" y="13"/>
                    <a:pt x="37" y="37"/>
                  </a:cubicBezTo>
                  <a:cubicBezTo>
                    <a:pt x="13" y="62"/>
                    <a:pt x="0" y="94"/>
                    <a:pt x="0" y="128"/>
                  </a:cubicBezTo>
                  <a:cubicBezTo>
                    <a:pt x="0" y="162"/>
                    <a:pt x="13" y="194"/>
                    <a:pt x="37" y="219"/>
                  </a:cubicBezTo>
                  <a:cubicBezTo>
                    <a:pt x="62" y="243"/>
                    <a:pt x="94" y="256"/>
                    <a:pt x="128" y="256"/>
                  </a:cubicBezTo>
                  <a:cubicBezTo>
                    <a:pt x="162" y="256"/>
                    <a:pt x="194" y="243"/>
                    <a:pt x="219" y="219"/>
                  </a:cubicBezTo>
                  <a:cubicBezTo>
                    <a:pt x="243" y="194"/>
                    <a:pt x="256" y="162"/>
                    <a:pt x="256" y="128"/>
                  </a:cubicBezTo>
                  <a:cubicBezTo>
                    <a:pt x="256" y="94"/>
                    <a:pt x="243" y="62"/>
                    <a:pt x="219" y="37"/>
                  </a:cubicBezTo>
                  <a:cubicBezTo>
                    <a:pt x="194" y="13"/>
                    <a:pt x="162" y="0"/>
                    <a:pt x="128" y="0"/>
                  </a:cubicBezTo>
                  <a:close/>
                  <a:moveTo>
                    <a:pt x="207" y="207"/>
                  </a:moveTo>
                  <a:cubicBezTo>
                    <a:pt x="186" y="228"/>
                    <a:pt x="158" y="240"/>
                    <a:pt x="128" y="240"/>
                  </a:cubicBezTo>
                  <a:cubicBezTo>
                    <a:pt x="98" y="240"/>
                    <a:pt x="70" y="228"/>
                    <a:pt x="49" y="207"/>
                  </a:cubicBezTo>
                  <a:cubicBezTo>
                    <a:pt x="28" y="186"/>
                    <a:pt x="16" y="158"/>
                    <a:pt x="16" y="128"/>
                  </a:cubicBezTo>
                  <a:cubicBezTo>
                    <a:pt x="16" y="98"/>
                    <a:pt x="28" y="70"/>
                    <a:pt x="49" y="49"/>
                  </a:cubicBezTo>
                  <a:cubicBezTo>
                    <a:pt x="70" y="28"/>
                    <a:pt x="98" y="16"/>
                    <a:pt x="128" y="16"/>
                  </a:cubicBezTo>
                  <a:cubicBezTo>
                    <a:pt x="158" y="16"/>
                    <a:pt x="186" y="28"/>
                    <a:pt x="207" y="49"/>
                  </a:cubicBezTo>
                  <a:cubicBezTo>
                    <a:pt x="228" y="70"/>
                    <a:pt x="240" y="98"/>
                    <a:pt x="240" y="128"/>
                  </a:cubicBezTo>
                  <a:cubicBezTo>
                    <a:pt x="240" y="158"/>
                    <a:pt x="228" y="186"/>
                    <a:pt x="207" y="2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7AF3B03-657A-5E35-0EC9-9A479460B44D}"/>
              </a:ext>
            </a:extLst>
          </p:cNvPr>
          <p:cNvSpPr txBox="1"/>
          <p:nvPr/>
        </p:nvSpPr>
        <p:spPr>
          <a:xfrm>
            <a:off x="5057094" y="561976"/>
            <a:ext cx="207781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585">
              <a:defRPr/>
            </a:pPr>
            <a:r>
              <a:rPr lang="id-ID" sz="4400" b="1" spc="100" dirty="0" err="1">
                <a:gradFill>
                  <a:gsLst>
                    <a:gs pos="99000">
                      <a:srgbClr val="E4017D"/>
                    </a:gs>
                    <a:gs pos="0">
                      <a:srgbClr val="0091DA"/>
                    </a:gs>
                  </a:gsLst>
                  <a:lin ang="21594000" scaled="0"/>
                </a:gra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  <a:endParaRPr lang="id-ID" sz="4400" b="1" spc="100" dirty="0">
              <a:gradFill>
                <a:gsLst>
                  <a:gs pos="99000">
                    <a:srgbClr val="E4017D"/>
                  </a:gs>
                  <a:gs pos="0">
                    <a:srgbClr val="0091DA"/>
                  </a:gs>
                </a:gsLst>
                <a:lin ang="21594000" scaled="0"/>
              </a:gra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96" name="Rectangle 4095">
            <a:extLst>
              <a:ext uri="{FF2B5EF4-FFF2-40B4-BE49-F238E27FC236}">
                <a16:creationId xmlns:a16="http://schemas.microsoft.com/office/drawing/2014/main" id="{A516423A-65FE-A655-189E-55A1FB49B84C}"/>
              </a:ext>
            </a:extLst>
          </p:cNvPr>
          <p:cNvSpPr/>
          <p:nvPr/>
        </p:nvSpPr>
        <p:spPr>
          <a:xfrm>
            <a:off x="1762126" y="1403352"/>
            <a:ext cx="8667751" cy="4651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85">
              <a:lnSpc>
                <a:spcPct val="150000"/>
              </a:lnSpc>
              <a:defRPr/>
            </a:pPr>
            <a:r>
              <a:rPr lang="es-ES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Texto</a:t>
            </a:r>
            <a:endParaRPr lang="en-US" sz="1867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2" presetClass="exit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4096" grpId="0"/>
      <p:bldP spid="409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1E003E"/>
            </a:gs>
            <a:gs pos="0">
              <a:srgbClr val="3850C2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63" name="Group">
            <a:extLst>
              <a:ext uri="{FF2B5EF4-FFF2-40B4-BE49-F238E27FC236}">
                <a16:creationId xmlns:a16="http://schemas.microsoft.com/office/drawing/2014/main" id="{F3F677B8-6E79-7AF9-7137-BAEC120D17AA}"/>
              </a:ext>
            </a:extLst>
          </p:cNvPr>
          <p:cNvGrpSpPr/>
          <p:nvPr/>
        </p:nvGrpSpPr>
        <p:grpSpPr>
          <a:xfrm>
            <a:off x="3416968" y="5349156"/>
            <a:ext cx="4745748" cy="900390"/>
            <a:chOff x="0" y="0"/>
            <a:chExt cx="7754680" cy="1471259"/>
          </a:xfrm>
        </p:grpSpPr>
        <p:pic>
          <p:nvPicPr>
            <p:cNvPr id="64" name="Image" descr="Image">
              <a:extLst>
                <a:ext uri="{FF2B5EF4-FFF2-40B4-BE49-F238E27FC236}">
                  <a16:creationId xmlns:a16="http://schemas.microsoft.com/office/drawing/2014/main" id="{6DF152A9-A13E-3682-BA48-6252426D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Image" descr="Image">
              <a:extLst>
                <a:ext uri="{FF2B5EF4-FFF2-40B4-BE49-F238E27FC236}">
                  <a16:creationId xmlns:a16="http://schemas.microsoft.com/office/drawing/2014/main" id="{B9B665A6-337F-3451-CB68-31536D2A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Freeform 147">
              <a:extLst>
                <a:ext uri="{FF2B5EF4-FFF2-40B4-BE49-F238E27FC236}">
                  <a16:creationId xmlns:a16="http://schemas.microsoft.com/office/drawing/2014/main" id="{94BF5CB9-55A3-36D7-7FF1-0A884312135A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7" name="Freeform 148">
              <a:extLst>
                <a:ext uri="{FF2B5EF4-FFF2-40B4-BE49-F238E27FC236}">
                  <a16:creationId xmlns:a16="http://schemas.microsoft.com/office/drawing/2014/main" id="{ACE8244F-CB28-D584-D59B-56136B00CC26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8" name="Freeform 149">
              <a:extLst>
                <a:ext uri="{FF2B5EF4-FFF2-40B4-BE49-F238E27FC236}">
                  <a16:creationId xmlns:a16="http://schemas.microsoft.com/office/drawing/2014/main" id="{3006C90C-2AC4-3303-6ED5-26CC1F3B333C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9" name="Freeform 150">
              <a:extLst>
                <a:ext uri="{FF2B5EF4-FFF2-40B4-BE49-F238E27FC236}">
                  <a16:creationId xmlns:a16="http://schemas.microsoft.com/office/drawing/2014/main" id="{40494BC6-18BF-BC7F-C5D5-24D08D703F05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0" name="Freeform 151">
              <a:extLst>
                <a:ext uri="{FF2B5EF4-FFF2-40B4-BE49-F238E27FC236}">
                  <a16:creationId xmlns:a16="http://schemas.microsoft.com/office/drawing/2014/main" id="{07FB0075-78C2-90ED-2559-ABD919FE2F29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1" name="Freeform 152">
              <a:extLst>
                <a:ext uri="{FF2B5EF4-FFF2-40B4-BE49-F238E27FC236}">
                  <a16:creationId xmlns:a16="http://schemas.microsoft.com/office/drawing/2014/main" id="{CFDDBCEB-5E21-E95B-DA1C-DBA0B0BB7A99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2" name="Freeform 154">
              <a:extLst>
                <a:ext uri="{FF2B5EF4-FFF2-40B4-BE49-F238E27FC236}">
                  <a16:creationId xmlns:a16="http://schemas.microsoft.com/office/drawing/2014/main" id="{0980703C-8D6C-8558-15F6-09AD443508FB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3" name="Freeform 155">
              <a:extLst>
                <a:ext uri="{FF2B5EF4-FFF2-40B4-BE49-F238E27FC236}">
                  <a16:creationId xmlns:a16="http://schemas.microsoft.com/office/drawing/2014/main" id="{934A290F-1126-B2F2-62AF-B520234EE826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4" name="Freeform 156">
              <a:extLst>
                <a:ext uri="{FF2B5EF4-FFF2-40B4-BE49-F238E27FC236}">
                  <a16:creationId xmlns:a16="http://schemas.microsoft.com/office/drawing/2014/main" id="{02C92100-89B7-543F-6897-CFC453CE0E92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" name="CuadroTexto 3">
            <a:extLst>
              <a:ext uri="{FF2B5EF4-FFF2-40B4-BE49-F238E27FC236}">
                <a16:creationId xmlns:a16="http://schemas.microsoft.com/office/drawing/2014/main" id="{A78EFC3F-C265-3BAF-81AB-83CAF9EAB46F}"/>
              </a:ext>
            </a:extLst>
          </p:cNvPr>
          <p:cNvSpPr txBox="1"/>
          <p:nvPr/>
        </p:nvSpPr>
        <p:spPr>
          <a:xfrm>
            <a:off x="443562" y="2189004"/>
            <a:ext cx="105412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ln>
                  <a:solidFill>
                    <a:schemeClr val="bg1"/>
                  </a:solidFill>
                </a:ln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4365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66A5A7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9D13E6FC-E8AF-7C7E-4226-9262AF05C10C}"/>
              </a:ext>
            </a:extLst>
          </p:cNvPr>
          <p:cNvGrpSpPr/>
          <p:nvPr/>
        </p:nvGrpSpPr>
        <p:grpSpPr>
          <a:xfrm>
            <a:off x="3416968" y="5349156"/>
            <a:ext cx="4745748" cy="900390"/>
            <a:chOff x="0" y="0"/>
            <a:chExt cx="7754680" cy="1471259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B0B72739-164C-B135-AF4B-790C0F1B3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C231244E-A7CC-228F-C5B3-3B799927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Freeform 147">
              <a:extLst>
                <a:ext uri="{FF2B5EF4-FFF2-40B4-BE49-F238E27FC236}">
                  <a16:creationId xmlns:a16="http://schemas.microsoft.com/office/drawing/2014/main" id="{B9C52EA4-13DE-A1ED-9AA8-00EB18D9120E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" name="Freeform 148">
              <a:extLst>
                <a:ext uri="{FF2B5EF4-FFF2-40B4-BE49-F238E27FC236}">
                  <a16:creationId xmlns:a16="http://schemas.microsoft.com/office/drawing/2014/main" id="{D7AAD5A0-B016-15A2-9E44-98F4BF3226AF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149">
              <a:extLst>
                <a:ext uri="{FF2B5EF4-FFF2-40B4-BE49-F238E27FC236}">
                  <a16:creationId xmlns:a16="http://schemas.microsoft.com/office/drawing/2014/main" id="{8746AD14-8ECD-E49F-3D6C-73F68D08DC9E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150">
              <a:extLst>
                <a:ext uri="{FF2B5EF4-FFF2-40B4-BE49-F238E27FC236}">
                  <a16:creationId xmlns:a16="http://schemas.microsoft.com/office/drawing/2014/main" id="{E63E0731-E103-9F1D-05C1-C2E94389948E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151">
              <a:extLst>
                <a:ext uri="{FF2B5EF4-FFF2-40B4-BE49-F238E27FC236}">
                  <a16:creationId xmlns:a16="http://schemas.microsoft.com/office/drawing/2014/main" id="{0A9245F9-00FA-74E0-CFD1-17106A308737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" name="Freeform 152">
              <a:extLst>
                <a:ext uri="{FF2B5EF4-FFF2-40B4-BE49-F238E27FC236}">
                  <a16:creationId xmlns:a16="http://schemas.microsoft.com/office/drawing/2014/main" id="{A285DC72-6B84-EC74-A39C-71C0B89935D9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" name="Freeform 154">
              <a:extLst>
                <a:ext uri="{FF2B5EF4-FFF2-40B4-BE49-F238E27FC236}">
                  <a16:creationId xmlns:a16="http://schemas.microsoft.com/office/drawing/2014/main" id="{BDF3AFB8-4AE3-DFFF-88CB-C2503ABBC852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 155">
              <a:extLst>
                <a:ext uri="{FF2B5EF4-FFF2-40B4-BE49-F238E27FC236}">
                  <a16:creationId xmlns:a16="http://schemas.microsoft.com/office/drawing/2014/main" id="{876E40A0-19B6-B177-C548-02DB3E6CED44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2A95A527-0BC3-FB9E-71E7-F5E72BD17BED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14" name="CuadroTexto 3">
            <a:extLst>
              <a:ext uri="{FF2B5EF4-FFF2-40B4-BE49-F238E27FC236}">
                <a16:creationId xmlns:a16="http://schemas.microsoft.com/office/drawing/2014/main" id="{58C87481-E784-30A6-1D78-5B03D06C86F0}"/>
              </a:ext>
            </a:extLst>
          </p:cNvPr>
          <p:cNvSpPr txBox="1"/>
          <p:nvPr/>
        </p:nvSpPr>
        <p:spPr>
          <a:xfrm>
            <a:off x="443562" y="2189004"/>
            <a:ext cx="105412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ln>
                  <a:solidFill>
                    <a:schemeClr val="bg1"/>
                  </a:solidFill>
                </a:ln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3821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7E003D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699AF0A4-83E0-AE84-BDED-7C83AC3C1FC2}"/>
              </a:ext>
            </a:extLst>
          </p:cNvPr>
          <p:cNvGrpSpPr/>
          <p:nvPr/>
        </p:nvGrpSpPr>
        <p:grpSpPr>
          <a:xfrm>
            <a:off x="3416968" y="5349156"/>
            <a:ext cx="4745748" cy="900390"/>
            <a:chOff x="0" y="0"/>
            <a:chExt cx="7754680" cy="1471259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0CA08EF0-FB3A-D2F6-2056-5AF35EF1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DA974A66-8FED-6D8D-52A5-6A88056D1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Freeform 147">
              <a:extLst>
                <a:ext uri="{FF2B5EF4-FFF2-40B4-BE49-F238E27FC236}">
                  <a16:creationId xmlns:a16="http://schemas.microsoft.com/office/drawing/2014/main" id="{6333C595-6E90-6E3B-B7D5-01D53532B419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" name="Freeform 148">
              <a:extLst>
                <a:ext uri="{FF2B5EF4-FFF2-40B4-BE49-F238E27FC236}">
                  <a16:creationId xmlns:a16="http://schemas.microsoft.com/office/drawing/2014/main" id="{96707C07-5F31-3C32-CA90-5754FE08FA6D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149">
              <a:extLst>
                <a:ext uri="{FF2B5EF4-FFF2-40B4-BE49-F238E27FC236}">
                  <a16:creationId xmlns:a16="http://schemas.microsoft.com/office/drawing/2014/main" id="{2ADC624A-D38E-9CE7-2E0C-A7CAEEE39E27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150">
              <a:extLst>
                <a:ext uri="{FF2B5EF4-FFF2-40B4-BE49-F238E27FC236}">
                  <a16:creationId xmlns:a16="http://schemas.microsoft.com/office/drawing/2014/main" id="{C185EA37-EEE6-A861-97BD-628B47774DC4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151">
              <a:extLst>
                <a:ext uri="{FF2B5EF4-FFF2-40B4-BE49-F238E27FC236}">
                  <a16:creationId xmlns:a16="http://schemas.microsoft.com/office/drawing/2014/main" id="{7393020B-DFD2-33DE-BD87-E453E7A36D90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" name="Freeform 152">
              <a:extLst>
                <a:ext uri="{FF2B5EF4-FFF2-40B4-BE49-F238E27FC236}">
                  <a16:creationId xmlns:a16="http://schemas.microsoft.com/office/drawing/2014/main" id="{F75AC317-93E1-02B1-6051-6F34F028366A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" name="Freeform 154">
              <a:extLst>
                <a:ext uri="{FF2B5EF4-FFF2-40B4-BE49-F238E27FC236}">
                  <a16:creationId xmlns:a16="http://schemas.microsoft.com/office/drawing/2014/main" id="{CFC79256-1A66-DB7C-D79D-5D44698691BB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 155">
              <a:extLst>
                <a:ext uri="{FF2B5EF4-FFF2-40B4-BE49-F238E27FC236}">
                  <a16:creationId xmlns:a16="http://schemas.microsoft.com/office/drawing/2014/main" id="{0377D781-8BE9-5C11-5310-D093F59600DF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4375939B-A3AA-F229-391C-73279A5ECB7C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14" name="CuadroTexto 3">
            <a:extLst>
              <a:ext uri="{FF2B5EF4-FFF2-40B4-BE49-F238E27FC236}">
                <a16:creationId xmlns:a16="http://schemas.microsoft.com/office/drawing/2014/main" id="{910DAE1E-D376-86DA-5D74-C07F6730464B}"/>
              </a:ext>
            </a:extLst>
          </p:cNvPr>
          <p:cNvSpPr txBox="1"/>
          <p:nvPr/>
        </p:nvSpPr>
        <p:spPr>
          <a:xfrm>
            <a:off x="443562" y="2189004"/>
            <a:ext cx="105412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ln>
                  <a:solidFill>
                    <a:schemeClr val="bg1"/>
                  </a:solidFill>
                </a:ln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40943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1E003E"/>
            </a:gs>
            <a:gs pos="0">
              <a:srgbClr val="3850C2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63" name="Group">
            <a:extLst>
              <a:ext uri="{FF2B5EF4-FFF2-40B4-BE49-F238E27FC236}">
                <a16:creationId xmlns:a16="http://schemas.microsoft.com/office/drawing/2014/main" id="{F3F677B8-6E79-7AF9-7137-BAEC120D17AA}"/>
              </a:ext>
            </a:extLst>
          </p:cNvPr>
          <p:cNvGrpSpPr/>
          <p:nvPr/>
        </p:nvGrpSpPr>
        <p:grpSpPr>
          <a:xfrm>
            <a:off x="809106" y="2138010"/>
            <a:ext cx="4729409" cy="897290"/>
            <a:chOff x="0" y="0"/>
            <a:chExt cx="7754680" cy="1471259"/>
          </a:xfrm>
        </p:grpSpPr>
        <p:pic>
          <p:nvPicPr>
            <p:cNvPr id="64" name="Image" descr="Image">
              <a:extLst>
                <a:ext uri="{FF2B5EF4-FFF2-40B4-BE49-F238E27FC236}">
                  <a16:creationId xmlns:a16="http://schemas.microsoft.com/office/drawing/2014/main" id="{6DF152A9-A13E-3682-BA48-6252426D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Image" descr="Image">
              <a:extLst>
                <a:ext uri="{FF2B5EF4-FFF2-40B4-BE49-F238E27FC236}">
                  <a16:creationId xmlns:a16="http://schemas.microsoft.com/office/drawing/2014/main" id="{B9B665A6-337F-3451-CB68-31536D2A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Freeform 147">
              <a:extLst>
                <a:ext uri="{FF2B5EF4-FFF2-40B4-BE49-F238E27FC236}">
                  <a16:creationId xmlns:a16="http://schemas.microsoft.com/office/drawing/2014/main" id="{94BF5CB9-55A3-36D7-7FF1-0A884312135A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7" name="Freeform 148">
              <a:extLst>
                <a:ext uri="{FF2B5EF4-FFF2-40B4-BE49-F238E27FC236}">
                  <a16:creationId xmlns:a16="http://schemas.microsoft.com/office/drawing/2014/main" id="{ACE8244F-CB28-D584-D59B-56136B00CC26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8" name="Freeform 149">
              <a:extLst>
                <a:ext uri="{FF2B5EF4-FFF2-40B4-BE49-F238E27FC236}">
                  <a16:creationId xmlns:a16="http://schemas.microsoft.com/office/drawing/2014/main" id="{3006C90C-2AC4-3303-6ED5-26CC1F3B333C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9" name="Freeform 150">
              <a:extLst>
                <a:ext uri="{FF2B5EF4-FFF2-40B4-BE49-F238E27FC236}">
                  <a16:creationId xmlns:a16="http://schemas.microsoft.com/office/drawing/2014/main" id="{40494BC6-18BF-BC7F-C5D5-24D08D703F05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0" name="Freeform 151">
              <a:extLst>
                <a:ext uri="{FF2B5EF4-FFF2-40B4-BE49-F238E27FC236}">
                  <a16:creationId xmlns:a16="http://schemas.microsoft.com/office/drawing/2014/main" id="{07FB0075-78C2-90ED-2559-ABD919FE2F29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1" name="Freeform 152">
              <a:extLst>
                <a:ext uri="{FF2B5EF4-FFF2-40B4-BE49-F238E27FC236}">
                  <a16:creationId xmlns:a16="http://schemas.microsoft.com/office/drawing/2014/main" id="{CFDDBCEB-5E21-E95B-DA1C-DBA0B0BB7A99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2" name="Freeform 154">
              <a:extLst>
                <a:ext uri="{FF2B5EF4-FFF2-40B4-BE49-F238E27FC236}">
                  <a16:creationId xmlns:a16="http://schemas.microsoft.com/office/drawing/2014/main" id="{0980703C-8D6C-8558-15F6-09AD443508FB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3" name="Freeform 155">
              <a:extLst>
                <a:ext uri="{FF2B5EF4-FFF2-40B4-BE49-F238E27FC236}">
                  <a16:creationId xmlns:a16="http://schemas.microsoft.com/office/drawing/2014/main" id="{934A290F-1126-B2F2-62AF-B520234EE826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4" name="Freeform 156">
              <a:extLst>
                <a:ext uri="{FF2B5EF4-FFF2-40B4-BE49-F238E27FC236}">
                  <a16:creationId xmlns:a16="http://schemas.microsoft.com/office/drawing/2014/main" id="{02C92100-89B7-543F-6897-CFC453CE0E92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" name="Subtítulo 2">
            <a:extLst>
              <a:ext uri="{FF2B5EF4-FFF2-40B4-BE49-F238E27FC236}">
                <a16:creationId xmlns:a16="http://schemas.microsoft.com/office/drawing/2014/main" id="{409598B9-A64C-85F5-81DF-628244EE36E2}"/>
              </a:ext>
            </a:extLst>
          </p:cNvPr>
          <p:cNvSpPr txBox="1">
            <a:spLocks/>
          </p:cNvSpPr>
          <p:nvPr/>
        </p:nvSpPr>
        <p:spPr>
          <a:xfrm>
            <a:off x="598370" y="3429000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Avanza el nuevo </a:t>
            </a:r>
            <a:r>
              <a:rPr lang="es-MX" sz="4400" b="1" dirty="0">
                <a:solidFill>
                  <a:srgbClr val="F6B332"/>
                </a:solidFill>
                <a:latin typeface="Nunito Sans Black" pitchFamily="2" charset="0"/>
              </a:rPr>
              <a:t>Modelo de salud </a:t>
            </a: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del FOMAG</a:t>
            </a:r>
            <a:endParaRPr lang="es-MX" sz="4400" b="1" dirty="0">
              <a:solidFill>
                <a:schemeClr val="accent2"/>
              </a:solidFill>
              <a:latin typeface="Nunito Sans Black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6F97D0-D4D3-313B-F7DB-B59DD8C21F87}"/>
              </a:ext>
            </a:extLst>
          </p:cNvPr>
          <p:cNvGrpSpPr/>
          <p:nvPr/>
        </p:nvGrpSpPr>
        <p:grpSpPr>
          <a:xfrm>
            <a:off x="4896076" y="1406044"/>
            <a:ext cx="7087377" cy="6193680"/>
            <a:chOff x="1286744" y="-1114382"/>
            <a:chExt cx="12455873" cy="10885224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2062CD30-00CE-7303-14CB-56825E311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6744" y="-1114382"/>
              <a:ext cx="12373739" cy="96245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trabajador-medico-sonriente-bata-blanca-corbata.png" descr="trabajador-medico-sonriente-bata-blanca-corbata.png">
              <a:extLst>
                <a:ext uri="{FF2B5EF4-FFF2-40B4-BE49-F238E27FC236}">
                  <a16:creationId xmlns:a16="http://schemas.microsoft.com/office/drawing/2014/main" id="{94BF70F9-F107-6DBA-B7D1-9319972EF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4159" y="579713"/>
              <a:ext cx="9356889" cy="62363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retrato-profesor-hembra-tenencia-libro.png" descr="retrato-profesor-hembra-tenencia-libro.png">
              <a:extLst>
                <a:ext uri="{FF2B5EF4-FFF2-40B4-BE49-F238E27FC236}">
                  <a16:creationId xmlns:a16="http://schemas.microsoft.com/office/drawing/2014/main" id="{5958A1A0-1DD6-CA4E-DC26-5B65B3CF3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80347" y="127934"/>
              <a:ext cx="6428606" cy="96429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sonriente-joven-doctora-asiatica-vistiendo-bata-medica-estetoscopio-sosteniendo-portapapeles-mirando-camara-aislada-pared-blanca.png" descr="sonriente-joven-doctora-asiatica-vistiendo-bata-medica-estetoscopio-sosteniendo-portapapeles-mirando-camara-aislada-pared-blanca.png">
              <a:extLst>
                <a:ext uri="{FF2B5EF4-FFF2-40B4-BE49-F238E27FC236}">
                  <a16:creationId xmlns:a16="http://schemas.microsoft.com/office/drawing/2014/main" id="{FBA5EFA9-CA46-10C9-CCD9-7FA9583AC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6357" y="3450642"/>
              <a:ext cx="7311544" cy="53557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empresario-sosteniendo-portatil-mostrando-pulgares-arriba-sobre-fondo-blanco.png" descr="empresario-sosteniendo-portatil-mostrando-pulgares-arriba-sobre-fondo-blanco.png">
              <a:extLst>
                <a:ext uri="{FF2B5EF4-FFF2-40B4-BE49-F238E27FC236}">
                  <a16:creationId xmlns:a16="http://schemas.microsoft.com/office/drawing/2014/main" id="{7FD87159-2AAE-CA82-FDE8-CFE1156BC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3828" y="1546007"/>
              <a:ext cx="5663737" cy="60154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367A93162.png" descr="367A93162.png">
              <a:extLst>
                <a:ext uri="{FF2B5EF4-FFF2-40B4-BE49-F238E27FC236}">
                  <a16:creationId xmlns:a16="http://schemas.microsoft.com/office/drawing/2014/main" id="{2C8904B0-B7F3-F700-ED53-957C19FE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234" y="2945293"/>
              <a:ext cx="7623330" cy="562552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1anciana-caminando-ciudad.png" descr="1anciana-caminando-ciudad.png">
              <a:extLst>
                <a:ext uri="{FF2B5EF4-FFF2-40B4-BE49-F238E27FC236}">
                  <a16:creationId xmlns:a16="http://schemas.microsoft.com/office/drawing/2014/main" id="{4310195F-320D-329D-CE03-552CF603E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924" y="4191963"/>
              <a:ext cx="5134693" cy="4469342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6406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1E003E"/>
            </a:gs>
            <a:gs pos="0">
              <a:srgbClr val="3850C2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grpSp>
        <p:nvGrpSpPr>
          <p:cNvPr id="63" name="Group">
            <a:extLst>
              <a:ext uri="{FF2B5EF4-FFF2-40B4-BE49-F238E27FC236}">
                <a16:creationId xmlns:a16="http://schemas.microsoft.com/office/drawing/2014/main" id="{F3F677B8-6E79-7AF9-7137-BAEC120D17AA}"/>
              </a:ext>
            </a:extLst>
          </p:cNvPr>
          <p:cNvGrpSpPr/>
          <p:nvPr/>
        </p:nvGrpSpPr>
        <p:grpSpPr>
          <a:xfrm>
            <a:off x="809106" y="2138010"/>
            <a:ext cx="4729409" cy="897290"/>
            <a:chOff x="0" y="0"/>
            <a:chExt cx="7754680" cy="1471259"/>
          </a:xfrm>
        </p:grpSpPr>
        <p:pic>
          <p:nvPicPr>
            <p:cNvPr id="64" name="Image" descr="Image">
              <a:extLst>
                <a:ext uri="{FF2B5EF4-FFF2-40B4-BE49-F238E27FC236}">
                  <a16:creationId xmlns:a16="http://schemas.microsoft.com/office/drawing/2014/main" id="{6DF152A9-A13E-3682-BA48-6252426D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Image" descr="Image">
              <a:extLst>
                <a:ext uri="{FF2B5EF4-FFF2-40B4-BE49-F238E27FC236}">
                  <a16:creationId xmlns:a16="http://schemas.microsoft.com/office/drawing/2014/main" id="{B9B665A6-337F-3451-CB68-31536D2A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Freeform 147">
              <a:extLst>
                <a:ext uri="{FF2B5EF4-FFF2-40B4-BE49-F238E27FC236}">
                  <a16:creationId xmlns:a16="http://schemas.microsoft.com/office/drawing/2014/main" id="{94BF5CB9-55A3-36D7-7FF1-0A884312135A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7" name="Freeform 148">
              <a:extLst>
                <a:ext uri="{FF2B5EF4-FFF2-40B4-BE49-F238E27FC236}">
                  <a16:creationId xmlns:a16="http://schemas.microsoft.com/office/drawing/2014/main" id="{ACE8244F-CB28-D584-D59B-56136B00CC26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8" name="Freeform 149">
              <a:extLst>
                <a:ext uri="{FF2B5EF4-FFF2-40B4-BE49-F238E27FC236}">
                  <a16:creationId xmlns:a16="http://schemas.microsoft.com/office/drawing/2014/main" id="{3006C90C-2AC4-3303-6ED5-26CC1F3B333C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9" name="Freeform 150">
              <a:extLst>
                <a:ext uri="{FF2B5EF4-FFF2-40B4-BE49-F238E27FC236}">
                  <a16:creationId xmlns:a16="http://schemas.microsoft.com/office/drawing/2014/main" id="{40494BC6-18BF-BC7F-C5D5-24D08D703F05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0" name="Freeform 151">
              <a:extLst>
                <a:ext uri="{FF2B5EF4-FFF2-40B4-BE49-F238E27FC236}">
                  <a16:creationId xmlns:a16="http://schemas.microsoft.com/office/drawing/2014/main" id="{07FB0075-78C2-90ED-2559-ABD919FE2F29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1" name="Freeform 152">
              <a:extLst>
                <a:ext uri="{FF2B5EF4-FFF2-40B4-BE49-F238E27FC236}">
                  <a16:creationId xmlns:a16="http://schemas.microsoft.com/office/drawing/2014/main" id="{CFDDBCEB-5E21-E95B-DA1C-DBA0B0BB7A99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2" name="Freeform 154">
              <a:extLst>
                <a:ext uri="{FF2B5EF4-FFF2-40B4-BE49-F238E27FC236}">
                  <a16:creationId xmlns:a16="http://schemas.microsoft.com/office/drawing/2014/main" id="{0980703C-8D6C-8558-15F6-09AD443508FB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3" name="Freeform 155">
              <a:extLst>
                <a:ext uri="{FF2B5EF4-FFF2-40B4-BE49-F238E27FC236}">
                  <a16:creationId xmlns:a16="http://schemas.microsoft.com/office/drawing/2014/main" id="{934A290F-1126-B2F2-62AF-B520234EE826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4" name="Freeform 156">
              <a:extLst>
                <a:ext uri="{FF2B5EF4-FFF2-40B4-BE49-F238E27FC236}">
                  <a16:creationId xmlns:a16="http://schemas.microsoft.com/office/drawing/2014/main" id="{02C92100-89B7-543F-6897-CFC453CE0E92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" name="Subtítulo 2">
            <a:extLst>
              <a:ext uri="{FF2B5EF4-FFF2-40B4-BE49-F238E27FC236}">
                <a16:creationId xmlns:a16="http://schemas.microsoft.com/office/drawing/2014/main" id="{409598B9-A64C-85F5-81DF-628244EE36E2}"/>
              </a:ext>
            </a:extLst>
          </p:cNvPr>
          <p:cNvSpPr txBox="1">
            <a:spLocks/>
          </p:cNvSpPr>
          <p:nvPr/>
        </p:nvSpPr>
        <p:spPr>
          <a:xfrm>
            <a:off x="598370" y="3429000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Avanza el nuevo </a:t>
            </a:r>
            <a:r>
              <a:rPr lang="es-MX" sz="4400" b="1" dirty="0">
                <a:solidFill>
                  <a:srgbClr val="F6B332"/>
                </a:solidFill>
                <a:latin typeface="Nunito Sans Black" pitchFamily="2" charset="0"/>
              </a:rPr>
              <a:t>Modelo de salud </a:t>
            </a: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del FOMAG</a:t>
            </a:r>
            <a:endParaRPr lang="es-MX" sz="4400" b="1" dirty="0">
              <a:solidFill>
                <a:schemeClr val="accent2"/>
              </a:solidFill>
              <a:latin typeface="Nunito Sans Black" pitchFamily="2" charset="0"/>
            </a:endParaRPr>
          </a:p>
        </p:txBody>
      </p:sp>
      <p:pic>
        <p:nvPicPr>
          <p:cNvPr id="6" name="Picture 5" descr="A group of people giving thumbs up&#10;&#10;AI-generated content may be incorrect.">
            <a:extLst>
              <a:ext uri="{FF2B5EF4-FFF2-40B4-BE49-F238E27FC236}">
                <a16:creationId xmlns:a16="http://schemas.microsoft.com/office/drawing/2014/main" id="{ED6FEF9C-C6D3-B3F0-6CED-361B78BD5A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37" y="152400"/>
            <a:ext cx="5474889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66A5A7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93F31F9B-C06F-BCD7-1E0F-FC2FFA09EAC5}"/>
              </a:ext>
            </a:extLst>
          </p:cNvPr>
          <p:cNvSpPr txBox="1">
            <a:spLocks/>
          </p:cNvSpPr>
          <p:nvPr/>
        </p:nvSpPr>
        <p:spPr>
          <a:xfrm>
            <a:off x="6465770" y="3429000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Título</a:t>
            </a:r>
          </a:p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6B332"/>
                </a:solidFill>
                <a:latin typeface="Nunito Sans Black" pitchFamily="2" charset="0"/>
              </a:rPr>
              <a:t>Subtítulo</a:t>
            </a:r>
            <a:endParaRPr lang="es-MX" sz="4400" b="1" dirty="0">
              <a:solidFill>
                <a:schemeClr val="accent2"/>
              </a:solidFill>
              <a:latin typeface="Nunito Sans Black" pitchFamily="2" charset="0"/>
            </a:endParaRPr>
          </a:p>
        </p:txBody>
      </p:sp>
      <p:pic>
        <p:nvPicPr>
          <p:cNvPr id="4" name="Picture 3" descr="A doctor talking to a patient&#10;&#10;AI-generated content may be incorrect.">
            <a:extLst>
              <a:ext uri="{FF2B5EF4-FFF2-40B4-BE49-F238E27FC236}">
                <a16:creationId xmlns:a16="http://schemas.microsoft.com/office/drawing/2014/main" id="{37094C9E-59D2-A450-AE21-D062C51918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2" y="-304800"/>
            <a:ext cx="4654296" cy="6858000"/>
          </a:xfrm>
          <a:prstGeom prst="rect">
            <a:avLst/>
          </a:prstGeom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868F4C42-D3F3-46E4-FB1E-1A3B99EBAEC1}"/>
              </a:ext>
            </a:extLst>
          </p:cNvPr>
          <p:cNvGrpSpPr/>
          <p:nvPr/>
        </p:nvGrpSpPr>
        <p:grpSpPr>
          <a:xfrm>
            <a:off x="6574906" y="2138010"/>
            <a:ext cx="4729409" cy="897290"/>
            <a:chOff x="0" y="0"/>
            <a:chExt cx="7754680" cy="1471259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97B258EE-784C-765C-5095-646A1600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63F8D405-DC83-FA9F-59AC-DC8B02E1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Freeform 147">
              <a:extLst>
                <a:ext uri="{FF2B5EF4-FFF2-40B4-BE49-F238E27FC236}">
                  <a16:creationId xmlns:a16="http://schemas.microsoft.com/office/drawing/2014/main" id="{0A24127E-5A1D-F11F-D580-4F978DFB98C2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148">
              <a:extLst>
                <a:ext uri="{FF2B5EF4-FFF2-40B4-BE49-F238E27FC236}">
                  <a16:creationId xmlns:a16="http://schemas.microsoft.com/office/drawing/2014/main" id="{A04D09A0-BA81-074A-5A52-9743B703282D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" name="Freeform 149">
              <a:extLst>
                <a:ext uri="{FF2B5EF4-FFF2-40B4-BE49-F238E27FC236}">
                  <a16:creationId xmlns:a16="http://schemas.microsoft.com/office/drawing/2014/main" id="{9DA7C63E-71E0-A154-74CB-DF3B4E98A93F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" name="Freeform 150">
              <a:extLst>
                <a:ext uri="{FF2B5EF4-FFF2-40B4-BE49-F238E27FC236}">
                  <a16:creationId xmlns:a16="http://schemas.microsoft.com/office/drawing/2014/main" id="{D825673E-E7A4-DD9D-82F0-B4C385A741EB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 151">
              <a:extLst>
                <a:ext uri="{FF2B5EF4-FFF2-40B4-BE49-F238E27FC236}">
                  <a16:creationId xmlns:a16="http://schemas.microsoft.com/office/drawing/2014/main" id="{CCA662C4-C5C7-ABD7-A62B-5D2A79732BE5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 152">
              <a:extLst>
                <a:ext uri="{FF2B5EF4-FFF2-40B4-BE49-F238E27FC236}">
                  <a16:creationId xmlns:a16="http://schemas.microsoft.com/office/drawing/2014/main" id="{5528A776-A883-3638-7468-E702CEBD99E6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Freeform 154">
              <a:extLst>
                <a:ext uri="{FF2B5EF4-FFF2-40B4-BE49-F238E27FC236}">
                  <a16:creationId xmlns:a16="http://schemas.microsoft.com/office/drawing/2014/main" id="{AE72E12F-A5FB-DC79-6E9C-CEEE97A139AD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5" name="Freeform 155">
              <a:extLst>
                <a:ext uri="{FF2B5EF4-FFF2-40B4-BE49-F238E27FC236}">
                  <a16:creationId xmlns:a16="http://schemas.microsoft.com/office/drawing/2014/main" id="{2B1C5C3C-9505-7385-8B8D-14AC0544CF3C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6" name="Freeform 156">
              <a:extLst>
                <a:ext uri="{FF2B5EF4-FFF2-40B4-BE49-F238E27FC236}">
                  <a16:creationId xmlns:a16="http://schemas.microsoft.com/office/drawing/2014/main" id="{8317F0AE-460E-6C93-0357-A629ED23A4FD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7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7E003D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D600438A-9869-3ACA-E951-4FA2D3D2FDB6}"/>
              </a:ext>
            </a:extLst>
          </p:cNvPr>
          <p:cNvSpPr txBox="1">
            <a:spLocks/>
          </p:cNvSpPr>
          <p:nvPr/>
        </p:nvSpPr>
        <p:spPr>
          <a:xfrm>
            <a:off x="865070" y="3517900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Título</a:t>
            </a:r>
          </a:p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6B332"/>
                </a:solidFill>
                <a:latin typeface="Nunito Sans Black" pitchFamily="2" charset="0"/>
              </a:rPr>
              <a:t>Subtítulo</a:t>
            </a:r>
            <a:endParaRPr lang="es-MX" sz="4400" b="1" dirty="0">
              <a:solidFill>
                <a:schemeClr val="accent2"/>
              </a:solidFill>
              <a:latin typeface="Nunito Sans Black" pitchFamily="2" charset="0"/>
            </a:endParaRP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3C0792E-3612-ABE8-0A78-84D9AC5E28F9}"/>
              </a:ext>
            </a:extLst>
          </p:cNvPr>
          <p:cNvGrpSpPr/>
          <p:nvPr/>
        </p:nvGrpSpPr>
        <p:grpSpPr>
          <a:xfrm>
            <a:off x="1119070" y="2226910"/>
            <a:ext cx="4729409" cy="897290"/>
            <a:chOff x="0" y="0"/>
            <a:chExt cx="7754680" cy="1471259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85BC98D3-CA03-9B34-B523-660D06F4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52826D01-61DF-28CD-802B-50FC6AEA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Freeform 147">
              <a:extLst>
                <a:ext uri="{FF2B5EF4-FFF2-40B4-BE49-F238E27FC236}">
                  <a16:creationId xmlns:a16="http://schemas.microsoft.com/office/drawing/2014/main" id="{741C0521-9537-959D-D5CF-BD9A08D4AAC8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148">
              <a:extLst>
                <a:ext uri="{FF2B5EF4-FFF2-40B4-BE49-F238E27FC236}">
                  <a16:creationId xmlns:a16="http://schemas.microsoft.com/office/drawing/2014/main" id="{67CFBDC2-2E52-F5C1-FCCB-CE1453D9E470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149">
              <a:extLst>
                <a:ext uri="{FF2B5EF4-FFF2-40B4-BE49-F238E27FC236}">
                  <a16:creationId xmlns:a16="http://schemas.microsoft.com/office/drawing/2014/main" id="{FD573E87-853D-2B16-15EF-B20DBA5A76DE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150">
              <a:extLst>
                <a:ext uri="{FF2B5EF4-FFF2-40B4-BE49-F238E27FC236}">
                  <a16:creationId xmlns:a16="http://schemas.microsoft.com/office/drawing/2014/main" id="{30DC384A-3A83-6AA1-0951-5713C3766F1B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" name="Freeform 151">
              <a:extLst>
                <a:ext uri="{FF2B5EF4-FFF2-40B4-BE49-F238E27FC236}">
                  <a16:creationId xmlns:a16="http://schemas.microsoft.com/office/drawing/2014/main" id="{1B446754-BD91-6498-2486-0C0DCFCE143B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1" name="Freeform 152">
              <a:extLst>
                <a:ext uri="{FF2B5EF4-FFF2-40B4-BE49-F238E27FC236}">
                  <a16:creationId xmlns:a16="http://schemas.microsoft.com/office/drawing/2014/main" id="{8B9B4E0D-E7FD-987B-2835-32684AFAAF44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 154">
              <a:extLst>
                <a:ext uri="{FF2B5EF4-FFF2-40B4-BE49-F238E27FC236}">
                  <a16:creationId xmlns:a16="http://schemas.microsoft.com/office/drawing/2014/main" id="{0CD19B83-E4BC-E7B0-C923-05F99461B73B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 155">
              <a:extLst>
                <a:ext uri="{FF2B5EF4-FFF2-40B4-BE49-F238E27FC236}">
                  <a16:creationId xmlns:a16="http://schemas.microsoft.com/office/drawing/2014/main" id="{0F029375-73A0-C021-67EE-4486FF4BE5DC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Freeform 156">
              <a:extLst>
                <a:ext uri="{FF2B5EF4-FFF2-40B4-BE49-F238E27FC236}">
                  <a16:creationId xmlns:a16="http://schemas.microsoft.com/office/drawing/2014/main" id="{5675C142-DCCB-15E6-302F-D5BC2FA0D30B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pic>
        <p:nvPicPr>
          <p:cNvPr id="16" name="Picture 15" descr="A person in a white coat holding a book and a pen&#10;&#10;AI-generated content may be incorrect.">
            <a:extLst>
              <a:ext uri="{FF2B5EF4-FFF2-40B4-BE49-F238E27FC236}">
                <a16:creationId xmlns:a16="http://schemas.microsoft.com/office/drawing/2014/main" id="{4EC4F68B-EBB6-554D-A4C5-86BC0CB792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430" y="-355600"/>
            <a:ext cx="4456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1E003E"/>
            </a:gs>
            <a:gs pos="0">
              <a:srgbClr val="3850C2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pic>
        <p:nvPicPr>
          <p:cNvPr id="4" name="Picture 3" descr="A person person and two children&#10;&#10;AI-generated content may be incorrect.">
            <a:extLst>
              <a:ext uri="{FF2B5EF4-FFF2-40B4-BE49-F238E27FC236}">
                <a16:creationId xmlns:a16="http://schemas.microsoft.com/office/drawing/2014/main" id="{6E7F1744-5B4A-4C9F-7E46-7E90CCCAB8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04" y="1092200"/>
            <a:ext cx="5091844" cy="53848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8F1BFB5E-3318-0264-C4F9-24757FE49125}"/>
              </a:ext>
            </a:extLst>
          </p:cNvPr>
          <p:cNvSpPr txBox="1">
            <a:spLocks/>
          </p:cNvSpPr>
          <p:nvPr/>
        </p:nvSpPr>
        <p:spPr>
          <a:xfrm>
            <a:off x="865070" y="3517900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Título</a:t>
            </a:r>
          </a:p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6B332"/>
                </a:solidFill>
                <a:latin typeface="Nunito Sans Black" pitchFamily="2" charset="0"/>
              </a:rPr>
              <a:t>Subtítulo</a:t>
            </a:r>
            <a:endParaRPr lang="es-MX" sz="4400" b="1" dirty="0">
              <a:solidFill>
                <a:schemeClr val="accent2"/>
              </a:solidFill>
              <a:latin typeface="Nunito Sans Black" pitchFamily="2" charset="0"/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FC5F960D-B8D3-BE3C-8689-6E9AB590B1E4}"/>
              </a:ext>
            </a:extLst>
          </p:cNvPr>
          <p:cNvGrpSpPr/>
          <p:nvPr/>
        </p:nvGrpSpPr>
        <p:grpSpPr>
          <a:xfrm>
            <a:off x="1119070" y="2226910"/>
            <a:ext cx="4729409" cy="897290"/>
            <a:chOff x="0" y="0"/>
            <a:chExt cx="7754680" cy="1471259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A2AB8A58-56F3-8A12-CB71-4921991E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B276E79E-8D0D-7760-E8C6-82508C854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Freeform 147">
              <a:extLst>
                <a:ext uri="{FF2B5EF4-FFF2-40B4-BE49-F238E27FC236}">
                  <a16:creationId xmlns:a16="http://schemas.microsoft.com/office/drawing/2014/main" id="{0A2F854B-50B0-6237-DF3C-CA5BA83B2B5A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Freeform 148">
              <a:extLst>
                <a:ext uri="{FF2B5EF4-FFF2-40B4-BE49-F238E27FC236}">
                  <a16:creationId xmlns:a16="http://schemas.microsoft.com/office/drawing/2014/main" id="{3F718A35-F840-57DB-D7B9-E1FB40002E19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" name="Freeform 149">
              <a:extLst>
                <a:ext uri="{FF2B5EF4-FFF2-40B4-BE49-F238E27FC236}">
                  <a16:creationId xmlns:a16="http://schemas.microsoft.com/office/drawing/2014/main" id="{94F42EEF-59F9-08A0-B28C-32B7329E9D93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Freeform 150">
              <a:extLst>
                <a:ext uri="{FF2B5EF4-FFF2-40B4-BE49-F238E27FC236}">
                  <a16:creationId xmlns:a16="http://schemas.microsoft.com/office/drawing/2014/main" id="{0BF5BDDD-1863-DA51-EFB2-EF05D995C87E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5" name="Freeform 151">
              <a:extLst>
                <a:ext uri="{FF2B5EF4-FFF2-40B4-BE49-F238E27FC236}">
                  <a16:creationId xmlns:a16="http://schemas.microsoft.com/office/drawing/2014/main" id="{FE3E160E-5559-8FC6-97E7-AB7509EBC60A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6" name="Freeform 152">
              <a:extLst>
                <a:ext uri="{FF2B5EF4-FFF2-40B4-BE49-F238E27FC236}">
                  <a16:creationId xmlns:a16="http://schemas.microsoft.com/office/drawing/2014/main" id="{876CB69A-3B81-EFB8-930F-86BFBA2D8D6E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7" name="Freeform 154">
              <a:extLst>
                <a:ext uri="{FF2B5EF4-FFF2-40B4-BE49-F238E27FC236}">
                  <a16:creationId xmlns:a16="http://schemas.microsoft.com/office/drawing/2014/main" id="{19F5FE68-FB43-A59B-F30A-3899BB3D0391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8" name="Freeform 155">
              <a:extLst>
                <a:ext uri="{FF2B5EF4-FFF2-40B4-BE49-F238E27FC236}">
                  <a16:creationId xmlns:a16="http://schemas.microsoft.com/office/drawing/2014/main" id="{85757C42-5855-533A-F007-9894F3CB9EA2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9" name="Freeform 156">
              <a:extLst>
                <a:ext uri="{FF2B5EF4-FFF2-40B4-BE49-F238E27FC236}">
                  <a16:creationId xmlns:a16="http://schemas.microsoft.com/office/drawing/2014/main" id="{B19DF521-FB38-C6D1-0BC3-01499EA510A7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4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rgbClr val="66A5A7"/>
            </a:gs>
            <a:gs pos="0">
              <a:srgbClr val="38013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74">
            <a:extLst>
              <a:ext uri="{FF2B5EF4-FFF2-40B4-BE49-F238E27FC236}">
                <a16:creationId xmlns:a16="http://schemas.microsoft.com/office/drawing/2014/main" id="{A6254DE0-BD1E-94DA-1243-76B4CD47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13157157" cy="6184900"/>
          </a:xfrm>
          <a:prstGeom prst="rect">
            <a:avLst/>
          </a:prstGeom>
        </p:spPr>
      </p:pic>
      <p:pic>
        <p:nvPicPr>
          <p:cNvPr id="17" name="Picture 1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2FD051F-B5B6-AF57-E45F-B85D5BE07A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235" y="863600"/>
            <a:ext cx="5301021" cy="5816600"/>
          </a:xfrm>
          <a:prstGeom prst="rect">
            <a:avLst/>
          </a:prstGeom>
        </p:spPr>
      </p:pic>
      <p:sp>
        <p:nvSpPr>
          <p:cNvPr id="18" name="Subtítulo 2">
            <a:extLst>
              <a:ext uri="{FF2B5EF4-FFF2-40B4-BE49-F238E27FC236}">
                <a16:creationId xmlns:a16="http://schemas.microsoft.com/office/drawing/2014/main" id="{9A05CDB1-1486-6D37-3A49-5DAA7FC73ABE}"/>
              </a:ext>
            </a:extLst>
          </p:cNvPr>
          <p:cNvSpPr txBox="1">
            <a:spLocks/>
          </p:cNvSpPr>
          <p:nvPr/>
        </p:nvSpPr>
        <p:spPr>
          <a:xfrm>
            <a:off x="865070" y="3517900"/>
            <a:ext cx="5218230" cy="1973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FFFFF"/>
                </a:solidFill>
                <a:latin typeface="Nunito Sans Black" pitchFamily="2" charset="0"/>
              </a:rPr>
              <a:t>Título</a:t>
            </a:r>
          </a:p>
          <a:p>
            <a:pPr algn="l">
              <a:lnSpc>
                <a:spcPts val="4500"/>
              </a:lnSpc>
            </a:pPr>
            <a:r>
              <a:rPr lang="es-MX" sz="4400" b="1" dirty="0">
                <a:solidFill>
                  <a:srgbClr val="F6B332"/>
                </a:solidFill>
                <a:latin typeface="Nunito Sans Black" pitchFamily="2" charset="0"/>
              </a:rPr>
              <a:t>Subtítulo</a:t>
            </a:r>
            <a:endParaRPr lang="es-MX" sz="4400" b="1" dirty="0">
              <a:solidFill>
                <a:schemeClr val="accent2"/>
              </a:solidFill>
              <a:latin typeface="Nunito Sans Black" pitchFamily="2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475692D5-12FB-9775-6820-91634E4AD7A1}"/>
              </a:ext>
            </a:extLst>
          </p:cNvPr>
          <p:cNvGrpSpPr/>
          <p:nvPr/>
        </p:nvGrpSpPr>
        <p:grpSpPr>
          <a:xfrm>
            <a:off x="1119070" y="2226910"/>
            <a:ext cx="4729409" cy="897290"/>
            <a:chOff x="0" y="0"/>
            <a:chExt cx="7754680" cy="1471259"/>
          </a:xfrm>
        </p:grpSpPr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D8706552-BF5C-E39D-6AC3-21574352C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85466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27C43D5C-4F9A-C488-104C-34CBE23B4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99710" y="0"/>
              <a:ext cx="3354971" cy="1471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Freeform 147">
              <a:extLst>
                <a:ext uri="{FF2B5EF4-FFF2-40B4-BE49-F238E27FC236}">
                  <a16:creationId xmlns:a16="http://schemas.microsoft.com/office/drawing/2014/main" id="{D66AB5A0-2892-FF05-900D-880902584347}"/>
                </a:ext>
              </a:extLst>
            </p:cNvPr>
            <p:cNvSpPr/>
            <p:nvPr/>
          </p:nvSpPr>
          <p:spPr>
            <a:xfrm>
              <a:off x="2446871" y="1050168"/>
              <a:ext cx="215495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21" y="5"/>
                  </a:moveTo>
                  <a:lnTo>
                    <a:pt x="0" y="5"/>
                  </a:lnTo>
                  <a:lnTo>
                    <a:pt x="0" y="20136"/>
                  </a:lnTo>
                  <a:cubicBezTo>
                    <a:pt x="0" y="20944"/>
                    <a:pt x="1027" y="21600"/>
                    <a:pt x="2293" y="21600"/>
                  </a:cubicBezTo>
                  <a:cubicBezTo>
                    <a:pt x="3559" y="21600"/>
                    <a:pt x="4586" y="20944"/>
                    <a:pt x="4586" y="20136"/>
                  </a:cubicBezTo>
                  <a:lnTo>
                    <a:pt x="4586" y="12108"/>
                  </a:lnTo>
                  <a:lnTo>
                    <a:pt x="18678" y="12108"/>
                  </a:lnTo>
                  <a:cubicBezTo>
                    <a:pt x="19835" y="12108"/>
                    <a:pt x="20775" y="11508"/>
                    <a:pt x="20775" y="10769"/>
                  </a:cubicBezTo>
                  <a:cubicBezTo>
                    <a:pt x="20775" y="10030"/>
                    <a:pt x="19835" y="9430"/>
                    <a:pt x="18678" y="9430"/>
                  </a:cubicBezTo>
                  <a:lnTo>
                    <a:pt x="4583" y="9430"/>
                  </a:lnTo>
                  <a:cubicBezTo>
                    <a:pt x="4583" y="9430"/>
                    <a:pt x="4583" y="2678"/>
                    <a:pt x="4583" y="2678"/>
                  </a:cubicBezTo>
                  <a:lnTo>
                    <a:pt x="19502" y="2678"/>
                  </a:lnTo>
                  <a:cubicBezTo>
                    <a:pt x="20660" y="2678"/>
                    <a:pt x="21600" y="2078"/>
                    <a:pt x="21600" y="1339"/>
                  </a:cubicBezTo>
                  <a:cubicBezTo>
                    <a:pt x="21600" y="600"/>
                    <a:pt x="20660" y="0"/>
                    <a:pt x="19502" y="0"/>
                  </a:cubicBezTo>
                  <a:lnTo>
                    <a:pt x="4583" y="0"/>
                  </a:lnTo>
                  <a:cubicBezTo>
                    <a:pt x="4583" y="0"/>
                    <a:pt x="3121" y="0"/>
                    <a:pt x="31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3" name="Freeform 148">
              <a:extLst>
                <a:ext uri="{FF2B5EF4-FFF2-40B4-BE49-F238E27FC236}">
                  <a16:creationId xmlns:a16="http://schemas.microsoft.com/office/drawing/2014/main" id="{E87D05D4-0DD3-6D46-5644-D744D3198232}"/>
                </a:ext>
              </a:extLst>
            </p:cNvPr>
            <p:cNvSpPr/>
            <p:nvPr/>
          </p:nvSpPr>
          <p:spPr>
            <a:xfrm>
              <a:off x="2695923" y="1045373"/>
              <a:ext cx="340960" cy="347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7" y="3117"/>
                  </a:moveTo>
                  <a:cubicBezTo>
                    <a:pt x="17472" y="2129"/>
                    <a:pt x="16326" y="1362"/>
                    <a:pt x="15021" y="817"/>
                  </a:cubicBezTo>
                  <a:cubicBezTo>
                    <a:pt x="13716" y="272"/>
                    <a:pt x="12303" y="0"/>
                    <a:pt x="10785" y="0"/>
                  </a:cubicBezTo>
                  <a:cubicBezTo>
                    <a:pt x="9267" y="0"/>
                    <a:pt x="7852" y="272"/>
                    <a:pt x="6547" y="817"/>
                  </a:cubicBezTo>
                  <a:cubicBezTo>
                    <a:pt x="5242" y="1362"/>
                    <a:pt x="4101" y="2127"/>
                    <a:pt x="3127" y="3117"/>
                  </a:cubicBezTo>
                  <a:cubicBezTo>
                    <a:pt x="2151" y="4104"/>
                    <a:pt x="1385" y="5249"/>
                    <a:pt x="832" y="6550"/>
                  </a:cubicBezTo>
                  <a:cubicBezTo>
                    <a:pt x="277" y="7851"/>
                    <a:pt x="0" y="9258"/>
                    <a:pt x="0" y="10769"/>
                  </a:cubicBezTo>
                  <a:cubicBezTo>
                    <a:pt x="0" y="12279"/>
                    <a:pt x="277" y="13663"/>
                    <a:pt x="832" y="14974"/>
                  </a:cubicBezTo>
                  <a:cubicBezTo>
                    <a:pt x="1388" y="16284"/>
                    <a:pt x="2158" y="17440"/>
                    <a:pt x="3143" y="18438"/>
                  </a:cubicBezTo>
                  <a:cubicBezTo>
                    <a:pt x="4128" y="19437"/>
                    <a:pt x="5281" y="20213"/>
                    <a:pt x="6595" y="20768"/>
                  </a:cubicBezTo>
                  <a:cubicBezTo>
                    <a:pt x="7909" y="21322"/>
                    <a:pt x="9327" y="21600"/>
                    <a:pt x="10847" y="21600"/>
                  </a:cubicBezTo>
                  <a:cubicBezTo>
                    <a:pt x="12367" y="21600"/>
                    <a:pt x="13748" y="21322"/>
                    <a:pt x="15053" y="20768"/>
                  </a:cubicBezTo>
                  <a:cubicBezTo>
                    <a:pt x="16358" y="20213"/>
                    <a:pt x="17497" y="19441"/>
                    <a:pt x="18473" y="18454"/>
                  </a:cubicBezTo>
                  <a:cubicBezTo>
                    <a:pt x="19449" y="17467"/>
                    <a:pt x="20215" y="16318"/>
                    <a:pt x="20768" y="15005"/>
                  </a:cubicBezTo>
                  <a:cubicBezTo>
                    <a:pt x="21323" y="13695"/>
                    <a:pt x="21600" y="12292"/>
                    <a:pt x="21600" y="10800"/>
                  </a:cubicBezTo>
                  <a:cubicBezTo>
                    <a:pt x="21600" y="9308"/>
                    <a:pt x="21323" y="7876"/>
                    <a:pt x="20768" y="6566"/>
                  </a:cubicBezTo>
                  <a:cubicBezTo>
                    <a:pt x="20212" y="5255"/>
                    <a:pt x="19442" y="4106"/>
                    <a:pt x="18457" y="3117"/>
                  </a:cubicBezTo>
                  <a:close/>
                  <a:moveTo>
                    <a:pt x="17579" y="14958"/>
                  </a:moveTo>
                  <a:cubicBezTo>
                    <a:pt x="16912" y="16179"/>
                    <a:pt x="15993" y="17137"/>
                    <a:pt x="14820" y="17832"/>
                  </a:cubicBezTo>
                  <a:cubicBezTo>
                    <a:pt x="13649" y="18528"/>
                    <a:pt x="12303" y="18876"/>
                    <a:pt x="10783" y="18876"/>
                  </a:cubicBezTo>
                  <a:cubicBezTo>
                    <a:pt x="9654" y="18876"/>
                    <a:pt x="8611" y="18674"/>
                    <a:pt x="7656" y="18270"/>
                  </a:cubicBezTo>
                  <a:cubicBezTo>
                    <a:pt x="6700" y="17866"/>
                    <a:pt x="5879" y="17307"/>
                    <a:pt x="5191" y="16592"/>
                  </a:cubicBezTo>
                  <a:cubicBezTo>
                    <a:pt x="4503" y="15876"/>
                    <a:pt x="3968" y="15019"/>
                    <a:pt x="3589" y="14020"/>
                  </a:cubicBezTo>
                  <a:cubicBezTo>
                    <a:pt x="3209" y="13021"/>
                    <a:pt x="3020" y="11938"/>
                    <a:pt x="3020" y="10769"/>
                  </a:cubicBezTo>
                  <a:cubicBezTo>
                    <a:pt x="3020" y="9196"/>
                    <a:pt x="3354" y="7804"/>
                    <a:pt x="4021" y="6595"/>
                  </a:cubicBezTo>
                  <a:cubicBezTo>
                    <a:pt x="4689" y="5385"/>
                    <a:pt x="5603" y="4438"/>
                    <a:pt x="6764" y="3752"/>
                  </a:cubicBezTo>
                  <a:cubicBezTo>
                    <a:pt x="7925" y="3067"/>
                    <a:pt x="9265" y="2724"/>
                    <a:pt x="10785" y="2724"/>
                  </a:cubicBezTo>
                  <a:cubicBezTo>
                    <a:pt x="11935" y="2724"/>
                    <a:pt x="12982" y="2922"/>
                    <a:pt x="13928" y="3314"/>
                  </a:cubicBezTo>
                  <a:cubicBezTo>
                    <a:pt x="14872" y="3707"/>
                    <a:pt x="15695" y="4268"/>
                    <a:pt x="16393" y="4993"/>
                  </a:cubicBezTo>
                  <a:cubicBezTo>
                    <a:pt x="17090" y="5720"/>
                    <a:pt x="17629" y="6570"/>
                    <a:pt x="18011" y="7549"/>
                  </a:cubicBezTo>
                  <a:cubicBezTo>
                    <a:pt x="18391" y="8527"/>
                    <a:pt x="18580" y="9599"/>
                    <a:pt x="18580" y="10771"/>
                  </a:cubicBezTo>
                  <a:cubicBezTo>
                    <a:pt x="18580" y="12344"/>
                    <a:pt x="18247" y="13740"/>
                    <a:pt x="17579" y="149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4" name="Freeform 149">
              <a:extLst>
                <a:ext uri="{FF2B5EF4-FFF2-40B4-BE49-F238E27FC236}">
                  <a16:creationId xmlns:a16="http://schemas.microsoft.com/office/drawing/2014/main" id="{C1FA4358-4F72-D857-6F58-C44CEF77E804}"/>
                </a:ext>
              </a:extLst>
            </p:cNvPr>
            <p:cNvSpPr/>
            <p:nvPr/>
          </p:nvSpPr>
          <p:spPr>
            <a:xfrm>
              <a:off x="3099632" y="1050240"/>
              <a:ext cx="328439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13880"/>
                  </a:moveTo>
                  <a:lnTo>
                    <a:pt x="2506" y="630"/>
                  </a:lnTo>
                  <a:cubicBezTo>
                    <a:pt x="2262" y="238"/>
                    <a:pt x="1823" y="0"/>
                    <a:pt x="1353" y="0"/>
                  </a:cubicBezTo>
                  <a:cubicBezTo>
                    <a:pt x="605" y="0"/>
                    <a:pt x="0" y="589"/>
                    <a:pt x="0" y="1316"/>
                  </a:cubicBezTo>
                  <a:lnTo>
                    <a:pt x="0" y="20136"/>
                  </a:lnTo>
                  <a:cubicBezTo>
                    <a:pt x="0" y="20944"/>
                    <a:pt x="674" y="21600"/>
                    <a:pt x="1505" y="21600"/>
                  </a:cubicBezTo>
                  <a:cubicBezTo>
                    <a:pt x="2335" y="21600"/>
                    <a:pt x="3009" y="20944"/>
                    <a:pt x="3009" y="20136"/>
                  </a:cubicBezTo>
                  <a:lnTo>
                    <a:pt x="3009" y="6400"/>
                  </a:lnTo>
                  <a:cubicBezTo>
                    <a:pt x="3009" y="6400"/>
                    <a:pt x="9172" y="16288"/>
                    <a:pt x="9172" y="16288"/>
                  </a:cubicBezTo>
                  <a:cubicBezTo>
                    <a:pt x="9516" y="16842"/>
                    <a:pt x="10133" y="17179"/>
                    <a:pt x="10800" y="17179"/>
                  </a:cubicBezTo>
                  <a:cubicBezTo>
                    <a:pt x="11464" y="17179"/>
                    <a:pt x="12081" y="16842"/>
                    <a:pt x="12428" y="16288"/>
                  </a:cubicBezTo>
                  <a:lnTo>
                    <a:pt x="18591" y="6400"/>
                  </a:lnTo>
                  <a:lnTo>
                    <a:pt x="18591" y="20136"/>
                  </a:lnTo>
                  <a:cubicBezTo>
                    <a:pt x="18591" y="20944"/>
                    <a:pt x="19265" y="21600"/>
                    <a:pt x="20095" y="21600"/>
                  </a:cubicBezTo>
                  <a:cubicBezTo>
                    <a:pt x="20926" y="21600"/>
                    <a:pt x="21600" y="20944"/>
                    <a:pt x="21600" y="20136"/>
                  </a:cubicBezTo>
                  <a:lnTo>
                    <a:pt x="21600" y="1316"/>
                  </a:lnTo>
                  <a:cubicBezTo>
                    <a:pt x="21600" y="589"/>
                    <a:pt x="20995" y="0"/>
                    <a:pt x="20247" y="0"/>
                  </a:cubicBezTo>
                  <a:cubicBezTo>
                    <a:pt x="19775" y="0"/>
                    <a:pt x="19338" y="240"/>
                    <a:pt x="19094" y="630"/>
                  </a:cubicBezTo>
                  <a:lnTo>
                    <a:pt x="10805" y="138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5" name="Freeform 150">
              <a:extLst>
                <a:ext uri="{FF2B5EF4-FFF2-40B4-BE49-F238E27FC236}">
                  <a16:creationId xmlns:a16="http://schemas.microsoft.com/office/drawing/2014/main" id="{CC07B0D6-2AE8-E340-2B9B-FEDCBE839C89}"/>
                </a:ext>
              </a:extLst>
            </p:cNvPr>
            <p:cNvSpPr/>
            <p:nvPr/>
          </p:nvSpPr>
          <p:spPr>
            <a:xfrm>
              <a:off x="3493532" y="1050168"/>
              <a:ext cx="287202" cy="33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8" h="21600" extrusionOk="0">
                  <a:moveTo>
                    <a:pt x="8847" y="981"/>
                  </a:moveTo>
                  <a:lnTo>
                    <a:pt x="126" y="19601"/>
                  </a:lnTo>
                  <a:cubicBezTo>
                    <a:pt x="-322" y="20554"/>
                    <a:pt x="478" y="21600"/>
                    <a:pt x="1656" y="21600"/>
                  </a:cubicBezTo>
                  <a:cubicBezTo>
                    <a:pt x="2332" y="21600"/>
                    <a:pt x="2941" y="21240"/>
                    <a:pt x="3191" y="20688"/>
                  </a:cubicBezTo>
                  <a:lnTo>
                    <a:pt x="5005" y="16713"/>
                  </a:lnTo>
                  <a:lnTo>
                    <a:pt x="15922" y="16713"/>
                  </a:lnTo>
                  <a:lnTo>
                    <a:pt x="17728" y="20686"/>
                  </a:lnTo>
                  <a:cubicBezTo>
                    <a:pt x="17979" y="21238"/>
                    <a:pt x="18587" y="21598"/>
                    <a:pt x="19264" y="21598"/>
                  </a:cubicBezTo>
                  <a:lnTo>
                    <a:pt x="19303" y="21598"/>
                  </a:lnTo>
                  <a:cubicBezTo>
                    <a:pt x="20478" y="21598"/>
                    <a:pt x="21278" y="20554"/>
                    <a:pt x="20833" y="19601"/>
                  </a:cubicBezTo>
                  <a:lnTo>
                    <a:pt x="12172" y="981"/>
                  </a:lnTo>
                  <a:cubicBezTo>
                    <a:pt x="11896" y="388"/>
                    <a:pt x="11238" y="0"/>
                    <a:pt x="10508" y="0"/>
                  </a:cubicBezTo>
                  <a:cubicBezTo>
                    <a:pt x="9779" y="0"/>
                    <a:pt x="9123" y="386"/>
                    <a:pt x="8844" y="977"/>
                  </a:cubicBezTo>
                  <a:close/>
                  <a:moveTo>
                    <a:pt x="6171" y="14164"/>
                  </a:moveTo>
                  <a:lnTo>
                    <a:pt x="10477" y="4735"/>
                  </a:lnTo>
                  <a:lnTo>
                    <a:pt x="14764" y="14164"/>
                  </a:lnTo>
                  <a:lnTo>
                    <a:pt x="6171" y="1416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6" name="Freeform 151">
              <a:extLst>
                <a:ext uri="{FF2B5EF4-FFF2-40B4-BE49-F238E27FC236}">
                  <a16:creationId xmlns:a16="http://schemas.microsoft.com/office/drawing/2014/main" id="{C67BB472-7BCB-7081-1B36-A89361DD2150}"/>
                </a:ext>
              </a:extLst>
            </p:cNvPr>
            <p:cNvSpPr/>
            <p:nvPr/>
          </p:nvSpPr>
          <p:spPr>
            <a:xfrm>
              <a:off x="3803958" y="1045445"/>
              <a:ext cx="331759" cy="34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0" y="11416"/>
                  </a:moveTo>
                  <a:cubicBezTo>
                    <a:pt x="12360" y="12143"/>
                    <a:pt x="12978" y="12731"/>
                    <a:pt x="13737" y="12731"/>
                  </a:cubicBezTo>
                  <a:lnTo>
                    <a:pt x="18440" y="12731"/>
                  </a:lnTo>
                  <a:cubicBezTo>
                    <a:pt x="18309" y="13781"/>
                    <a:pt x="18027" y="14706"/>
                    <a:pt x="17592" y="15500"/>
                  </a:cubicBezTo>
                  <a:cubicBezTo>
                    <a:pt x="16991" y="16600"/>
                    <a:pt x="16124" y="17433"/>
                    <a:pt x="14996" y="17996"/>
                  </a:cubicBezTo>
                  <a:cubicBezTo>
                    <a:pt x="13866" y="18561"/>
                    <a:pt x="12520" y="18842"/>
                    <a:pt x="10957" y="18842"/>
                  </a:cubicBezTo>
                  <a:cubicBezTo>
                    <a:pt x="9395" y="18842"/>
                    <a:pt x="8117" y="18499"/>
                    <a:pt x="6935" y="17814"/>
                  </a:cubicBezTo>
                  <a:cubicBezTo>
                    <a:pt x="5754" y="17130"/>
                    <a:pt x="4814" y="16180"/>
                    <a:pt x="4116" y="14971"/>
                  </a:cubicBezTo>
                  <a:cubicBezTo>
                    <a:pt x="3421" y="13761"/>
                    <a:pt x="3071" y="12359"/>
                    <a:pt x="3071" y="10765"/>
                  </a:cubicBezTo>
                  <a:cubicBezTo>
                    <a:pt x="3071" y="9172"/>
                    <a:pt x="3414" y="7801"/>
                    <a:pt x="4100" y="6591"/>
                  </a:cubicBezTo>
                  <a:cubicBezTo>
                    <a:pt x="4786" y="5381"/>
                    <a:pt x="5747" y="4434"/>
                    <a:pt x="6982" y="3748"/>
                  </a:cubicBezTo>
                  <a:cubicBezTo>
                    <a:pt x="8218" y="3063"/>
                    <a:pt x="9637" y="2720"/>
                    <a:pt x="11242" y="2720"/>
                  </a:cubicBezTo>
                  <a:cubicBezTo>
                    <a:pt x="12593" y="2720"/>
                    <a:pt x="13838" y="2978"/>
                    <a:pt x="14979" y="3492"/>
                  </a:cubicBezTo>
                  <a:cubicBezTo>
                    <a:pt x="15677" y="3806"/>
                    <a:pt x="16293" y="4208"/>
                    <a:pt x="16824" y="4693"/>
                  </a:cubicBezTo>
                  <a:cubicBezTo>
                    <a:pt x="17388" y="5206"/>
                    <a:pt x="18276" y="5197"/>
                    <a:pt x="18828" y="4672"/>
                  </a:cubicBezTo>
                  <a:cubicBezTo>
                    <a:pt x="19406" y="4120"/>
                    <a:pt x="19377" y="3225"/>
                    <a:pt x="18781" y="2688"/>
                  </a:cubicBezTo>
                  <a:cubicBezTo>
                    <a:pt x="17996" y="1982"/>
                    <a:pt x="17099" y="1409"/>
                    <a:pt x="16088" y="967"/>
                  </a:cubicBezTo>
                  <a:cubicBezTo>
                    <a:pt x="14611" y="323"/>
                    <a:pt x="12994" y="0"/>
                    <a:pt x="11244" y="0"/>
                  </a:cubicBezTo>
                  <a:cubicBezTo>
                    <a:pt x="9639" y="0"/>
                    <a:pt x="8157" y="272"/>
                    <a:pt x="6794" y="817"/>
                  </a:cubicBezTo>
                  <a:cubicBezTo>
                    <a:pt x="5432" y="1362"/>
                    <a:pt x="4245" y="2127"/>
                    <a:pt x="3230" y="3117"/>
                  </a:cubicBezTo>
                  <a:cubicBezTo>
                    <a:pt x="2218" y="4105"/>
                    <a:pt x="1426" y="5249"/>
                    <a:pt x="855" y="6551"/>
                  </a:cubicBezTo>
                  <a:cubicBezTo>
                    <a:pt x="284" y="7852"/>
                    <a:pt x="0" y="9259"/>
                    <a:pt x="0" y="10770"/>
                  </a:cubicBezTo>
                  <a:cubicBezTo>
                    <a:pt x="0" y="12280"/>
                    <a:pt x="284" y="13694"/>
                    <a:pt x="855" y="15004"/>
                  </a:cubicBezTo>
                  <a:cubicBezTo>
                    <a:pt x="1426" y="16315"/>
                    <a:pt x="2211" y="17466"/>
                    <a:pt x="3214" y="18454"/>
                  </a:cubicBezTo>
                  <a:cubicBezTo>
                    <a:pt x="4217" y="19441"/>
                    <a:pt x="5387" y="20213"/>
                    <a:pt x="6729" y="20767"/>
                  </a:cubicBezTo>
                  <a:cubicBezTo>
                    <a:pt x="8070" y="21322"/>
                    <a:pt x="9498" y="21600"/>
                    <a:pt x="11021" y="21600"/>
                  </a:cubicBezTo>
                  <a:cubicBezTo>
                    <a:pt x="13091" y="21600"/>
                    <a:pt x="14921" y="21187"/>
                    <a:pt x="16516" y="20359"/>
                  </a:cubicBezTo>
                  <a:cubicBezTo>
                    <a:pt x="18109" y="19533"/>
                    <a:pt x="19356" y="18297"/>
                    <a:pt x="20254" y="16654"/>
                  </a:cubicBezTo>
                  <a:cubicBezTo>
                    <a:pt x="21151" y="15011"/>
                    <a:pt x="21600" y="12969"/>
                    <a:pt x="21600" y="10527"/>
                  </a:cubicBezTo>
                  <a:lnTo>
                    <a:pt x="21600" y="10103"/>
                  </a:lnTo>
                  <a:lnTo>
                    <a:pt x="13739" y="10103"/>
                  </a:lnTo>
                  <a:cubicBezTo>
                    <a:pt x="12978" y="10103"/>
                    <a:pt x="12362" y="10693"/>
                    <a:pt x="12362" y="114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7" name="Freeform 152">
              <a:extLst>
                <a:ext uri="{FF2B5EF4-FFF2-40B4-BE49-F238E27FC236}">
                  <a16:creationId xmlns:a16="http://schemas.microsoft.com/office/drawing/2014/main" id="{79D22DA7-80D1-956F-7D40-CBFF9F13B316}"/>
                </a:ext>
              </a:extLst>
            </p:cNvPr>
            <p:cNvSpPr/>
            <p:nvPr/>
          </p:nvSpPr>
          <p:spPr>
            <a:xfrm>
              <a:off x="3940320" y="1207677"/>
              <a:ext cx="42363" cy="423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8" name="Freeform 154">
              <a:extLst>
                <a:ext uri="{FF2B5EF4-FFF2-40B4-BE49-F238E27FC236}">
                  <a16:creationId xmlns:a16="http://schemas.microsoft.com/office/drawing/2014/main" id="{69387338-548E-E7D8-5664-1DBB8F63BC27}"/>
                </a:ext>
              </a:extLst>
            </p:cNvPr>
            <p:cNvSpPr/>
            <p:nvPr/>
          </p:nvSpPr>
          <p:spPr>
            <a:xfrm>
              <a:off x="3131711" y="291460"/>
              <a:ext cx="403541" cy="680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20396" y="575"/>
                  </a:moveTo>
                  <a:cubicBezTo>
                    <a:pt x="19949" y="212"/>
                    <a:pt x="19246" y="0"/>
                    <a:pt x="18504" y="0"/>
                  </a:cubicBezTo>
                  <a:lnTo>
                    <a:pt x="4786" y="0"/>
                  </a:lnTo>
                  <a:cubicBezTo>
                    <a:pt x="4786" y="0"/>
                    <a:pt x="3208" y="0"/>
                    <a:pt x="3208" y="0"/>
                  </a:cubicBezTo>
                  <a:cubicBezTo>
                    <a:pt x="1436" y="0"/>
                    <a:pt x="0" y="878"/>
                    <a:pt x="0" y="1962"/>
                  </a:cubicBezTo>
                  <a:lnTo>
                    <a:pt x="0" y="20136"/>
                  </a:lnTo>
                  <a:cubicBezTo>
                    <a:pt x="0" y="20945"/>
                    <a:pt x="1071" y="21600"/>
                    <a:pt x="2393" y="21600"/>
                  </a:cubicBezTo>
                  <a:cubicBezTo>
                    <a:pt x="3715" y="21600"/>
                    <a:pt x="4786" y="20945"/>
                    <a:pt x="4786" y="20136"/>
                  </a:cubicBezTo>
                  <a:lnTo>
                    <a:pt x="4786" y="17913"/>
                  </a:lnTo>
                  <a:cubicBezTo>
                    <a:pt x="4786" y="17913"/>
                    <a:pt x="4786" y="14807"/>
                    <a:pt x="4786" y="14807"/>
                  </a:cubicBezTo>
                  <a:lnTo>
                    <a:pt x="4786" y="2928"/>
                  </a:lnTo>
                  <a:lnTo>
                    <a:pt x="18538" y="2928"/>
                  </a:lnTo>
                  <a:cubicBezTo>
                    <a:pt x="20495" y="2928"/>
                    <a:pt x="21600" y="1562"/>
                    <a:pt x="20430" y="602"/>
                  </a:cubicBezTo>
                  <a:cubicBezTo>
                    <a:pt x="20418" y="592"/>
                    <a:pt x="20407" y="583"/>
                    <a:pt x="20396" y="57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9" name="Freeform 155">
              <a:extLst>
                <a:ext uri="{FF2B5EF4-FFF2-40B4-BE49-F238E27FC236}">
                  <a16:creationId xmlns:a16="http://schemas.microsoft.com/office/drawing/2014/main" id="{45E62C2B-0E53-F92D-AAEC-00DE1D1D7F0F}"/>
                </a:ext>
              </a:extLst>
            </p:cNvPr>
            <p:cNvSpPr/>
            <p:nvPr/>
          </p:nvSpPr>
          <p:spPr>
            <a:xfrm>
              <a:off x="2911923" y="53699"/>
              <a:ext cx="665429" cy="71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593" extrusionOk="0">
                  <a:moveTo>
                    <a:pt x="3049" y="11069"/>
                  </a:moveTo>
                  <a:cubicBezTo>
                    <a:pt x="3313" y="6630"/>
                    <a:pt x="7128" y="3066"/>
                    <a:pt x="11778" y="2905"/>
                  </a:cubicBezTo>
                  <a:cubicBezTo>
                    <a:pt x="14393" y="2814"/>
                    <a:pt x="16773" y="3784"/>
                    <a:pt x="18485" y="5395"/>
                  </a:cubicBezTo>
                  <a:cubicBezTo>
                    <a:pt x="18773" y="5668"/>
                    <a:pt x="19157" y="5826"/>
                    <a:pt x="19563" y="5826"/>
                  </a:cubicBezTo>
                  <a:cubicBezTo>
                    <a:pt x="20908" y="5826"/>
                    <a:pt x="21600" y="4267"/>
                    <a:pt x="20646" y="3361"/>
                  </a:cubicBezTo>
                  <a:cubicBezTo>
                    <a:pt x="18461" y="1287"/>
                    <a:pt x="15451" y="3"/>
                    <a:pt x="12127" y="0"/>
                  </a:cubicBezTo>
                  <a:cubicBezTo>
                    <a:pt x="5447" y="-7"/>
                    <a:pt x="0" y="5193"/>
                    <a:pt x="0" y="11576"/>
                  </a:cubicBezTo>
                  <a:cubicBezTo>
                    <a:pt x="0" y="15855"/>
                    <a:pt x="2431" y="19590"/>
                    <a:pt x="6045" y="21593"/>
                  </a:cubicBezTo>
                  <a:lnTo>
                    <a:pt x="6045" y="18025"/>
                  </a:lnTo>
                  <a:cubicBezTo>
                    <a:pt x="4076" y="16334"/>
                    <a:pt x="2884" y="13832"/>
                    <a:pt x="3049" y="11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0" name="Freeform 156">
              <a:extLst>
                <a:ext uri="{FF2B5EF4-FFF2-40B4-BE49-F238E27FC236}">
                  <a16:creationId xmlns:a16="http://schemas.microsoft.com/office/drawing/2014/main" id="{D49F8AA0-252C-B45C-296C-6A1CE5DB38E4}"/>
                </a:ext>
              </a:extLst>
            </p:cNvPr>
            <p:cNvSpPr/>
            <p:nvPr/>
          </p:nvSpPr>
          <p:spPr>
            <a:xfrm>
              <a:off x="3253134" y="430547"/>
              <a:ext cx="419305" cy="38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18517" y="0"/>
                  </a:moveTo>
                  <a:lnTo>
                    <a:pt x="5326" y="0"/>
                  </a:lnTo>
                  <a:cubicBezTo>
                    <a:pt x="4028" y="0"/>
                    <a:pt x="2976" y="1151"/>
                    <a:pt x="2976" y="2572"/>
                  </a:cubicBezTo>
                  <a:lnTo>
                    <a:pt x="2976" y="2582"/>
                  </a:lnTo>
                  <a:cubicBezTo>
                    <a:pt x="2976" y="4002"/>
                    <a:pt x="4028" y="5153"/>
                    <a:pt x="5326" y="5153"/>
                  </a:cubicBezTo>
                  <a:lnTo>
                    <a:pt x="15996" y="5153"/>
                  </a:lnTo>
                  <a:cubicBezTo>
                    <a:pt x="15443" y="7049"/>
                    <a:pt x="14573" y="8792"/>
                    <a:pt x="13457" y="10305"/>
                  </a:cubicBezTo>
                  <a:cubicBezTo>
                    <a:pt x="10783" y="13935"/>
                    <a:pt x="6686" y="16261"/>
                    <a:pt x="2092" y="16261"/>
                  </a:cubicBezTo>
                  <a:cubicBezTo>
                    <a:pt x="1381" y="16261"/>
                    <a:pt x="684" y="16199"/>
                    <a:pt x="0" y="16092"/>
                  </a:cubicBezTo>
                  <a:lnTo>
                    <a:pt x="0" y="21471"/>
                  </a:lnTo>
                  <a:cubicBezTo>
                    <a:pt x="688" y="21554"/>
                    <a:pt x="1384" y="21600"/>
                    <a:pt x="2092" y="21600"/>
                  </a:cubicBezTo>
                  <a:cubicBezTo>
                    <a:pt x="9538" y="21600"/>
                    <a:pt x="16006" y="17026"/>
                    <a:pt x="19282" y="10305"/>
                  </a:cubicBezTo>
                  <a:cubicBezTo>
                    <a:pt x="20065" y="8699"/>
                    <a:pt x="20662" y="6971"/>
                    <a:pt x="21050" y="5153"/>
                  </a:cubicBezTo>
                  <a:cubicBezTo>
                    <a:pt x="21159" y="4642"/>
                    <a:pt x="21253" y="4123"/>
                    <a:pt x="21328" y="3598"/>
                  </a:cubicBezTo>
                  <a:cubicBezTo>
                    <a:pt x="21600" y="1710"/>
                    <a:pt x="20263" y="2"/>
                    <a:pt x="18517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377"/>
              <a:endParaRPr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8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Interna 1">
  <a:themeElements>
    <a:clrScheme name="FOMAG">
      <a:dk1>
        <a:srgbClr val="3A3A3A"/>
      </a:dk1>
      <a:lt1>
        <a:srgbClr val="1A3E70"/>
      </a:lt1>
      <a:dk2>
        <a:srgbClr val="364B9B"/>
      </a:dk2>
      <a:lt2>
        <a:srgbClr val="50A5D8"/>
      </a:lt2>
      <a:accent1>
        <a:srgbClr val="A2D3F3"/>
      </a:accent1>
      <a:accent2>
        <a:srgbClr val="0BE2FF"/>
      </a:accent2>
      <a:accent3>
        <a:srgbClr val="901D3D"/>
      </a:accent3>
      <a:accent4>
        <a:srgbClr val="BA2F19"/>
      </a:accent4>
      <a:accent5>
        <a:srgbClr val="E25E10"/>
      </a:accent5>
      <a:accent6>
        <a:srgbClr val="F2B936"/>
      </a:accent6>
      <a:hlink>
        <a:srgbClr val="480E1E"/>
      </a:hlink>
      <a:folHlink>
        <a:srgbClr val="702F08"/>
      </a:folHlink>
    </a:clrScheme>
    <a:fontScheme name="Personalizado 7">
      <a:majorFont>
        <a:latin typeface="Nunito Sans Black"/>
        <a:ea typeface=""/>
        <a:cs typeface=""/>
      </a:majorFont>
      <a:minorFont>
        <a:latin typeface="Nunit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ción">
  <a:themeElements>
    <a:clrScheme name="FOMAG">
      <a:dk1>
        <a:srgbClr val="3A3A3A"/>
      </a:dk1>
      <a:lt1>
        <a:srgbClr val="1A3E70"/>
      </a:lt1>
      <a:dk2>
        <a:srgbClr val="364B9B"/>
      </a:dk2>
      <a:lt2>
        <a:srgbClr val="50A5D8"/>
      </a:lt2>
      <a:accent1>
        <a:srgbClr val="A2D3F3"/>
      </a:accent1>
      <a:accent2>
        <a:srgbClr val="0BE2FF"/>
      </a:accent2>
      <a:accent3>
        <a:srgbClr val="901D3D"/>
      </a:accent3>
      <a:accent4>
        <a:srgbClr val="BA2F19"/>
      </a:accent4>
      <a:accent5>
        <a:srgbClr val="E25E10"/>
      </a:accent5>
      <a:accent6>
        <a:srgbClr val="F2B936"/>
      </a:accent6>
      <a:hlink>
        <a:srgbClr val="480E1E"/>
      </a:hlink>
      <a:folHlink>
        <a:srgbClr val="702F08"/>
      </a:folHlink>
    </a:clrScheme>
    <a:fontScheme name="Personalizado 8">
      <a:majorFont>
        <a:latin typeface="Nunito Sans Black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635</Words>
  <Application>Microsoft Macintosh PowerPoint</Application>
  <PresentationFormat>Widescreen</PresentationFormat>
  <Paragraphs>132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Aptos</vt:lpstr>
      <vt:lpstr>Arial</vt:lpstr>
      <vt:lpstr>Montserrat</vt:lpstr>
      <vt:lpstr>Nunito Sans Black</vt:lpstr>
      <vt:lpstr>Calibri</vt:lpstr>
      <vt:lpstr>Nunito Sans</vt:lpstr>
      <vt:lpstr>Verdana</vt:lpstr>
      <vt:lpstr>Nunito Sans ExtraBold</vt:lpstr>
      <vt:lpstr>Interna 1</vt:lpstr>
      <vt:lpstr>Sección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fernando puentes gomez</dc:creator>
  <cp:lastModifiedBy>DANIEL CASTAÑEDA</cp:lastModifiedBy>
  <cp:revision>64</cp:revision>
  <dcterms:created xsi:type="dcterms:W3CDTF">2024-04-26T03:03:24Z</dcterms:created>
  <dcterms:modified xsi:type="dcterms:W3CDTF">2025-10-15T17:44:35Z</dcterms:modified>
</cp:coreProperties>
</file>