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0" r:id="rId2"/>
    <p:sldMasterId id="2147483687" r:id="rId3"/>
    <p:sldMasterId id="2147483699" r:id="rId4"/>
  </p:sldMasterIdLst>
  <p:notesMasterIdLst>
    <p:notesMasterId r:id="rId25"/>
  </p:notesMasterIdLst>
  <p:handoutMasterIdLst>
    <p:handoutMasterId r:id="rId26"/>
  </p:handoutMasterIdLst>
  <p:sldIdLst>
    <p:sldId id="309" r:id="rId5"/>
    <p:sldId id="298" r:id="rId6"/>
    <p:sldId id="324" r:id="rId7"/>
    <p:sldId id="333" r:id="rId8"/>
    <p:sldId id="258" r:id="rId9"/>
    <p:sldId id="291" r:id="rId10"/>
    <p:sldId id="325" r:id="rId11"/>
    <p:sldId id="334" r:id="rId12"/>
    <p:sldId id="290" r:id="rId13"/>
    <p:sldId id="327" r:id="rId14"/>
    <p:sldId id="259" r:id="rId15"/>
    <p:sldId id="328" r:id="rId16"/>
    <p:sldId id="329" r:id="rId17"/>
    <p:sldId id="330" r:id="rId18"/>
    <p:sldId id="331" r:id="rId19"/>
    <p:sldId id="332" r:id="rId20"/>
    <p:sldId id="295" r:id="rId21"/>
    <p:sldId id="256" r:id="rId22"/>
    <p:sldId id="278" r:id="rId23"/>
    <p:sldId id="310" r:id="rId24"/>
  </p:sldIdLst>
  <p:sldSz cx="12192000" cy="6858000"/>
  <p:notesSz cx="6858000" cy="9144000"/>
  <p:embeddedFontLst>
    <p:embeddedFont>
      <p:font typeface="Nunito Sans" pitchFamily="2" charset="0"/>
      <p:regular r:id="rId27"/>
      <p:bold r:id="rId28"/>
      <p:italic r:id="rId29"/>
      <p:boldItalic r:id="rId30"/>
    </p:embeddedFont>
    <p:embeddedFont>
      <p:font typeface="Nunito Sans Black" pitchFamily="2" charset="0"/>
      <p:bold r:id="rId31"/>
      <p:italic r:id="rId32"/>
      <p:boldItalic r:id="rId33"/>
    </p:embeddedFont>
    <p:embeddedFont>
      <p:font typeface="Nunito Sans Normal"/>
      <p:regular r:id="rId34"/>
      <p:bold r:id="rId35"/>
      <p:italic r:id="rId36"/>
      <p:boldItalic r:id="rId37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0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007E"/>
    <a:srgbClr val="F6B332"/>
    <a:srgbClr val="13A3D9"/>
    <a:srgbClr val="8F1C3D"/>
    <a:srgbClr val="E97132"/>
    <a:srgbClr val="B0AEAE"/>
    <a:srgbClr val="25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94"/>
  </p:normalViewPr>
  <p:slideViewPr>
    <p:cSldViewPr snapToGrid="0" showGuides="1">
      <p:cViewPr varScale="1">
        <p:scale>
          <a:sx n="82" d="100"/>
          <a:sy n="82" d="100"/>
        </p:scale>
        <p:origin x="396" y="78"/>
      </p:cViewPr>
      <p:guideLst>
        <p:guide orient="horz" pos="2160"/>
        <p:guide pos="10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NGELICA COLMENARES PEREZ" userId="40ff284f-a0ff-4528-9651-e80d4dd9989b" providerId="ADAL" clId="{A833708A-2BBF-416A-8F21-A2D6E14EFC7B}"/>
    <pc:docChg chg="undo custSel modSld">
      <pc:chgData name="MARIA ANGELICA COLMENARES PEREZ" userId="40ff284f-a0ff-4528-9651-e80d4dd9989b" providerId="ADAL" clId="{A833708A-2BBF-416A-8F21-A2D6E14EFC7B}" dt="2025-07-21T14:44:40.860" v="128" actId="1076"/>
      <pc:docMkLst>
        <pc:docMk/>
      </pc:docMkLst>
      <pc:sldChg chg="modSp mod">
        <pc:chgData name="MARIA ANGELICA COLMENARES PEREZ" userId="40ff284f-a0ff-4528-9651-e80d4dd9989b" providerId="ADAL" clId="{A833708A-2BBF-416A-8F21-A2D6E14EFC7B}" dt="2025-07-21T14:44:40.860" v="128" actId="1076"/>
        <pc:sldMkLst>
          <pc:docMk/>
          <pc:sldMk cId="0" sldId="256"/>
        </pc:sldMkLst>
        <pc:spChg chg="mod">
          <ac:chgData name="MARIA ANGELICA COLMENARES PEREZ" userId="40ff284f-a0ff-4528-9651-e80d4dd9989b" providerId="ADAL" clId="{A833708A-2BBF-416A-8F21-A2D6E14EFC7B}" dt="2025-07-21T14:43:32.484" v="101" actId="1038"/>
          <ac:spMkLst>
            <pc:docMk/>
            <pc:sldMk cId="0" sldId="256"/>
            <ac:spMk id="3" creationId="{1BF67265-DCD2-E063-DECE-503847BC1F9A}"/>
          </ac:spMkLst>
        </pc:spChg>
        <pc:spChg chg="mod">
          <ac:chgData name="MARIA ANGELICA COLMENARES PEREZ" userId="40ff284f-a0ff-4528-9651-e80d4dd9989b" providerId="ADAL" clId="{A833708A-2BBF-416A-8F21-A2D6E14EFC7B}" dt="2025-07-21T14:43:03.243" v="89" actId="20577"/>
          <ac:spMkLst>
            <pc:docMk/>
            <pc:sldMk cId="0" sldId="256"/>
            <ac:spMk id="4" creationId="{403A158C-8CB6-4DDD-9A37-1CCC34BAD937}"/>
          </ac:spMkLst>
        </pc:spChg>
        <pc:spChg chg="mod">
          <ac:chgData name="MARIA ANGELICA COLMENARES PEREZ" userId="40ff284f-a0ff-4528-9651-e80d4dd9989b" providerId="ADAL" clId="{A833708A-2BBF-416A-8F21-A2D6E14EFC7B}" dt="2025-07-21T14:43:08.633" v="90" actId="1076"/>
          <ac:spMkLst>
            <pc:docMk/>
            <pc:sldMk cId="0" sldId="256"/>
            <ac:spMk id="6" creationId="{3F6B0A62-C1B3-D825-4BF7-97D50DD577F5}"/>
          </ac:spMkLst>
        </pc:spChg>
        <pc:spChg chg="mod">
          <ac:chgData name="MARIA ANGELICA COLMENARES PEREZ" userId="40ff284f-a0ff-4528-9651-e80d4dd9989b" providerId="ADAL" clId="{A833708A-2BBF-416A-8F21-A2D6E14EFC7B}" dt="2025-07-21T14:43:50.555" v="112" actId="1037"/>
          <ac:spMkLst>
            <pc:docMk/>
            <pc:sldMk cId="0" sldId="256"/>
            <ac:spMk id="13" creationId="{343ADD00-9C65-4DAE-BD90-E9AF341B7A5F}"/>
          </ac:spMkLst>
        </pc:spChg>
        <pc:spChg chg="mod">
          <ac:chgData name="MARIA ANGELICA COLMENARES PEREZ" userId="40ff284f-a0ff-4528-9651-e80d4dd9989b" providerId="ADAL" clId="{A833708A-2BBF-416A-8F21-A2D6E14EFC7B}" dt="2025-07-21T14:44:11.506" v="126" actId="1037"/>
          <ac:spMkLst>
            <pc:docMk/>
            <pc:sldMk cId="0" sldId="256"/>
            <ac:spMk id="14" creationId="{E3EBFBFE-F8E9-4665-98AF-3D8E8CD432F2}"/>
          </ac:spMkLst>
        </pc:spChg>
        <pc:spChg chg="mod">
          <ac:chgData name="MARIA ANGELICA COLMENARES PEREZ" userId="40ff284f-a0ff-4528-9651-e80d4dd9989b" providerId="ADAL" clId="{A833708A-2BBF-416A-8F21-A2D6E14EFC7B}" dt="2025-07-21T14:44:40.860" v="128" actId="1076"/>
          <ac:spMkLst>
            <pc:docMk/>
            <pc:sldMk cId="0" sldId="256"/>
            <ac:spMk id="15" creationId="{E18DB1AF-2B8A-4C13-83D8-52F8E94FF3A9}"/>
          </ac:spMkLst>
        </pc:spChg>
      </pc:sldChg>
      <pc:sldChg chg="modSp mod">
        <pc:chgData name="MARIA ANGELICA COLMENARES PEREZ" userId="40ff284f-a0ff-4528-9651-e80d4dd9989b" providerId="ADAL" clId="{A833708A-2BBF-416A-8F21-A2D6E14EFC7B}" dt="2025-07-21T14:36:27.796" v="13" actId="1076"/>
        <pc:sldMkLst>
          <pc:docMk/>
          <pc:sldMk cId="222407277" sldId="258"/>
        </pc:sldMkLst>
        <pc:spChg chg="mod">
          <ac:chgData name="MARIA ANGELICA COLMENARES PEREZ" userId="40ff284f-a0ff-4528-9651-e80d4dd9989b" providerId="ADAL" clId="{A833708A-2BBF-416A-8F21-A2D6E14EFC7B}" dt="2025-07-21T14:36:27.796" v="13" actId="1076"/>
          <ac:spMkLst>
            <pc:docMk/>
            <pc:sldMk cId="222407277" sldId="258"/>
            <ac:spMk id="7" creationId="{B86E3EE6-7953-D8CA-BE3C-54D3CB22EDEC}"/>
          </ac:spMkLst>
        </pc:spChg>
        <pc:spChg chg="mod">
          <ac:chgData name="MARIA ANGELICA COLMENARES PEREZ" userId="40ff284f-a0ff-4528-9651-e80d4dd9989b" providerId="ADAL" clId="{A833708A-2BBF-416A-8F21-A2D6E14EFC7B}" dt="2025-07-21T14:35:57.599" v="10" actId="1076"/>
          <ac:spMkLst>
            <pc:docMk/>
            <pc:sldMk cId="222407277" sldId="258"/>
            <ac:spMk id="8" creationId="{2F6FBF5F-FAB9-8F6C-ED3A-C8A11B91650E}"/>
          </ac:spMkLst>
        </pc:spChg>
      </pc:sldChg>
      <pc:sldChg chg="modSp mod">
        <pc:chgData name="MARIA ANGELICA COLMENARES PEREZ" userId="40ff284f-a0ff-4528-9651-e80d4dd9989b" providerId="ADAL" clId="{A833708A-2BBF-416A-8F21-A2D6E14EFC7B}" dt="2025-07-21T14:40:21.340" v="57" actId="1076"/>
        <pc:sldMkLst>
          <pc:docMk/>
          <pc:sldMk cId="4141413573" sldId="290"/>
        </pc:sldMkLst>
        <pc:spChg chg="mod">
          <ac:chgData name="MARIA ANGELICA COLMENARES PEREZ" userId="40ff284f-a0ff-4528-9651-e80d4dd9989b" providerId="ADAL" clId="{A833708A-2BBF-416A-8F21-A2D6E14EFC7B}" dt="2025-07-21T14:39:48.887" v="35" actId="1076"/>
          <ac:spMkLst>
            <pc:docMk/>
            <pc:sldMk cId="4141413573" sldId="290"/>
            <ac:spMk id="2" creationId="{88A31735-9240-A820-7D36-3ACF1700D4A0}"/>
          </ac:spMkLst>
        </pc:spChg>
        <pc:spChg chg="mod">
          <ac:chgData name="MARIA ANGELICA COLMENARES PEREZ" userId="40ff284f-a0ff-4528-9651-e80d4dd9989b" providerId="ADAL" clId="{A833708A-2BBF-416A-8F21-A2D6E14EFC7B}" dt="2025-07-21T14:40:07.438" v="54" actId="1038"/>
          <ac:spMkLst>
            <pc:docMk/>
            <pc:sldMk cId="4141413573" sldId="290"/>
            <ac:spMk id="5" creationId="{46DD4026-959B-BC9A-A22D-8CC7341B286A}"/>
          </ac:spMkLst>
        </pc:spChg>
        <pc:spChg chg="mod">
          <ac:chgData name="MARIA ANGELICA COLMENARES PEREZ" userId="40ff284f-a0ff-4528-9651-e80d4dd9989b" providerId="ADAL" clId="{A833708A-2BBF-416A-8F21-A2D6E14EFC7B}" dt="2025-07-21T14:40:15.798" v="55" actId="1076"/>
          <ac:spMkLst>
            <pc:docMk/>
            <pc:sldMk cId="4141413573" sldId="290"/>
            <ac:spMk id="6" creationId="{0EAA7028-5F18-94B0-B7BB-B8E1011D1793}"/>
          </ac:spMkLst>
        </pc:spChg>
        <pc:spChg chg="mod">
          <ac:chgData name="MARIA ANGELICA COLMENARES PEREZ" userId="40ff284f-a0ff-4528-9651-e80d4dd9989b" providerId="ADAL" clId="{A833708A-2BBF-416A-8F21-A2D6E14EFC7B}" dt="2025-07-21T14:40:07.438" v="54" actId="1038"/>
          <ac:spMkLst>
            <pc:docMk/>
            <pc:sldMk cId="4141413573" sldId="290"/>
            <ac:spMk id="8" creationId="{7C0C22C6-9B08-289E-3DF0-2933EACEC6EB}"/>
          </ac:spMkLst>
        </pc:spChg>
        <pc:spChg chg="mod">
          <ac:chgData name="MARIA ANGELICA COLMENARES PEREZ" userId="40ff284f-a0ff-4528-9651-e80d4dd9989b" providerId="ADAL" clId="{A833708A-2BBF-416A-8F21-A2D6E14EFC7B}" dt="2025-07-21T14:40:07.438" v="54" actId="1038"/>
          <ac:spMkLst>
            <pc:docMk/>
            <pc:sldMk cId="4141413573" sldId="290"/>
            <ac:spMk id="11" creationId="{04375FC2-D570-C280-67D1-88799ED22479}"/>
          </ac:spMkLst>
        </pc:spChg>
        <pc:spChg chg="mod">
          <ac:chgData name="MARIA ANGELICA COLMENARES PEREZ" userId="40ff284f-a0ff-4528-9651-e80d4dd9989b" providerId="ADAL" clId="{A833708A-2BBF-416A-8F21-A2D6E14EFC7B}" dt="2025-07-21T14:40:07.438" v="54" actId="1038"/>
          <ac:spMkLst>
            <pc:docMk/>
            <pc:sldMk cId="4141413573" sldId="290"/>
            <ac:spMk id="12" creationId="{4A85D9F9-72B2-BFD3-BE13-545B725FE2B4}"/>
          </ac:spMkLst>
        </pc:spChg>
        <pc:picChg chg="mod">
          <ac:chgData name="MARIA ANGELICA COLMENARES PEREZ" userId="40ff284f-a0ff-4528-9651-e80d4dd9989b" providerId="ADAL" clId="{A833708A-2BBF-416A-8F21-A2D6E14EFC7B}" dt="2025-07-21T14:40:19.618" v="56" actId="1076"/>
          <ac:picMkLst>
            <pc:docMk/>
            <pc:sldMk cId="4141413573" sldId="290"/>
            <ac:picMk id="13" creationId="{3AE2291F-93B3-58EA-4DDA-84EBC2994E24}"/>
          </ac:picMkLst>
        </pc:picChg>
        <pc:picChg chg="mod">
          <ac:chgData name="MARIA ANGELICA COLMENARES PEREZ" userId="40ff284f-a0ff-4528-9651-e80d4dd9989b" providerId="ADAL" clId="{A833708A-2BBF-416A-8F21-A2D6E14EFC7B}" dt="2025-07-21T14:40:21.340" v="57" actId="1076"/>
          <ac:picMkLst>
            <pc:docMk/>
            <pc:sldMk cId="4141413573" sldId="290"/>
            <ac:picMk id="14" creationId="{73DB3461-7F28-ED91-1488-8B30EE897F6A}"/>
          </ac:picMkLst>
        </pc:picChg>
      </pc:sldChg>
      <pc:sldChg chg="modSp mod">
        <pc:chgData name="MARIA ANGELICA COLMENARES PEREZ" userId="40ff284f-a0ff-4528-9651-e80d4dd9989b" providerId="ADAL" clId="{A833708A-2BBF-416A-8F21-A2D6E14EFC7B}" dt="2025-07-21T14:33:18.440" v="4" actId="1076"/>
        <pc:sldMkLst>
          <pc:docMk/>
          <pc:sldMk cId="2836868258" sldId="324"/>
        </pc:sldMkLst>
        <pc:spChg chg="mod">
          <ac:chgData name="MARIA ANGELICA COLMENARES PEREZ" userId="40ff284f-a0ff-4528-9651-e80d4dd9989b" providerId="ADAL" clId="{A833708A-2BBF-416A-8F21-A2D6E14EFC7B}" dt="2025-07-21T14:33:03.610" v="1" actId="20577"/>
          <ac:spMkLst>
            <pc:docMk/>
            <pc:sldMk cId="2836868258" sldId="324"/>
            <ac:spMk id="11" creationId="{658A9D3E-AE98-F18F-CF39-48AD161738C9}"/>
          </ac:spMkLst>
        </pc:spChg>
        <pc:spChg chg="mod">
          <ac:chgData name="MARIA ANGELICA COLMENARES PEREZ" userId="40ff284f-a0ff-4528-9651-e80d4dd9989b" providerId="ADAL" clId="{A833708A-2BBF-416A-8F21-A2D6E14EFC7B}" dt="2025-07-21T14:33:18.440" v="4" actId="1076"/>
          <ac:spMkLst>
            <pc:docMk/>
            <pc:sldMk cId="2836868258" sldId="324"/>
            <ac:spMk id="13" creationId="{0E39F3BC-8886-2FC7-8C02-E801EA17A597}"/>
          </ac:spMkLst>
        </pc:spChg>
      </pc:sldChg>
      <pc:sldChg chg="modSp mod">
        <pc:chgData name="MARIA ANGELICA COLMENARES PEREZ" userId="40ff284f-a0ff-4528-9651-e80d4dd9989b" providerId="ADAL" clId="{A833708A-2BBF-416A-8F21-A2D6E14EFC7B}" dt="2025-07-21T14:36:43.011" v="15" actId="20577"/>
        <pc:sldMkLst>
          <pc:docMk/>
          <pc:sldMk cId="2300353451" sldId="325"/>
        </pc:sldMkLst>
        <pc:spChg chg="mod">
          <ac:chgData name="MARIA ANGELICA COLMENARES PEREZ" userId="40ff284f-a0ff-4528-9651-e80d4dd9989b" providerId="ADAL" clId="{A833708A-2BBF-416A-8F21-A2D6E14EFC7B}" dt="2025-07-21T14:36:43.011" v="15" actId="20577"/>
          <ac:spMkLst>
            <pc:docMk/>
            <pc:sldMk cId="2300353451" sldId="325"/>
            <ac:spMk id="11" creationId="{F6571695-03B3-0B30-6F96-3713497B491B}"/>
          </ac:spMkLst>
        </pc:spChg>
      </pc:sldChg>
      <pc:sldChg chg="modSp mod">
        <pc:chgData name="MARIA ANGELICA COLMENARES PEREZ" userId="40ff284f-a0ff-4528-9651-e80d4dd9989b" providerId="ADAL" clId="{A833708A-2BBF-416A-8F21-A2D6E14EFC7B}" dt="2025-07-21T14:40:28.159" v="59" actId="20577"/>
        <pc:sldMkLst>
          <pc:docMk/>
          <pc:sldMk cId="1846214" sldId="327"/>
        </pc:sldMkLst>
        <pc:spChg chg="mod">
          <ac:chgData name="MARIA ANGELICA COLMENARES PEREZ" userId="40ff284f-a0ff-4528-9651-e80d4dd9989b" providerId="ADAL" clId="{A833708A-2BBF-416A-8F21-A2D6E14EFC7B}" dt="2025-07-21T14:40:28.159" v="59" actId="20577"/>
          <ac:spMkLst>
            <pc:docMk/>
            <pc:sldMk cId="1846214" sldId="327"/>
            <ac:spMk id="11" creationId="{195E3327-DA9E-AB57-1927-0EFB9C5AB3AE}"/>
          </ac:spMkLst>
        </pc:spChg>
      </pc:sldChg>
      <pc:sldChg chg="modSp mod">
        <pc:chgData name="MARIA ANGELICA COLMENARES PEREZ" userId="40ff284f-a0ff-4528-9651-e80d4dd9989b" providerId="ADAL" clId="{A833708A-2BBF-416A-8F21-A2D6E14EFC7B}" dt="2025-07-21T14:41:47.081" v="73" actId="1076"/>
        <pc:sldMkLst>
          <pc:docMk/>
          <pc:sldMk cId="25646273" sldId="328"/>
        </pc:sldMkLst>
        <pc:spChg chg="mod">
          <ac:chgData name="MARIA ANGELICA COLMENARES PEREZ" userId="40ff284f-a0ff-4528-9651-e80d4dd9989b" providerId="ADAL" clId="{A833708A-2BBF-416A-8F21-A2D6E14EFC7B}" dt="2025-07-21T14:41:13.140" v="63" actId="1076"/>
          <ac:spMkLst>
            <pc:docMk/>
            <pc:sldMk cId="25646273" sldId="328"/>
            <ac:spMk id="21" creationId="{089CC97B-19C3-8A58-494E-F5B16E0FF490}"/>
          </ac:spMkLst>
        </pc:spChg>
        <pc:spChg chg="mod">
          <ac:chgData name="MARIA ANGELICA COLMENARES PEREZ" userId="40ff284f-a0ff-4528-9651-e80d4dd9989b" providerId="ADAL" clId="{A833708A-2BBF-416A-8F21-A2D6E14EFC7B}" dt="2025-07-21T14:41:33.011" v="70" actId="1076"/>
          <ac:spMkLst>
            <pc:docMk/>
            <pc:sldMk cId="25646273" sldId="328"/>
            <ac:spMk id="22" creationId="{49DCF27D-228A-3986-502C-1E06C31F8217}"/>
          </ac:spMkLst>
        </pc:spChg>
        <pc:spChg chg="mod">
          <ac:chgData name="MARIA ANGELICA COLMENARES PEREZ" userId="40ff284f-a0ff-4528-9651-e80d4dd9989b" providerId="ADAL" clId="{A833708A-2BBF-416A-8F21-A2D6E14EFC7B}" dt="2025-07-21T14:41:47.081" v="73" actId="1076"/>
          <ac:spMkLst>
            <pc:docMk/>
            <pc:sldMk cId="25646273" sldId="328"/>
            <ac:spMk id="57" creationId="{6ADDB6BC-FCB6-C920-CE1D-6143A27FAADA}"/>
          </ac:spMkLst>
        </pc:spChg>
        <pc:spChg chg="mod">
          <ac:chgData name="MARIA ANGELICA COLMENARES PEREZ" userId="40ff284f-a0ff-4528-9651-e80d4dd9989b" providerId="ADAL" clId="{A833708A-2BBF-416A-8F21-A2D6E14EFC7B}" dt="2025-07-21T14:41:41.401" v="71" actId="1076"/>
          <ac:spMkLst>
            <pc:docMk/>
            <pc:sldMk cId="25646273" sldId="328"/>
            <ac:spMk id="4096" creationId="{B37D838D-FD24-62BA-4C9A-31B67CCC9A5B}"/>
          </ac:spMkLst>
        </pc:spChg>
      </pc:sldChg>
      <pc:sldChg chg="modSp mod">
        <pc:chgData name="MARIA ANGELICA COLMENARES PEREZ" userId="40ff284f-a0ff-4528-9651-e80d4dd9989b" providerId="ADAL" clId="{A833708A-2BBF-416A-8F21-A2D6E14EFC7B}" dt="2025-07-21T14:42:20.194" v="78" actId="122"/>
        <pc:sldMkLst>
          <pc:docMk/>
          <pc:sldMk cId="25699444" sldId="330"/>
        </pc:sldMkLst>
        <pc:spChg chg="mod">
          <ac:chgData name="MARIA ANGELICA COLMENARES PEREZ" userId="40ff284f-a0ff-4528-9651-e80d4dd9989b" providerId="ADAL" clId="{A833708A-2BBF-416A-8F21-A2D6E14EFC7B}" dt="2025-07-21T14:42:20.194" v="78" actId="122"/>
          <ac:spMkLst>
            <pc:docMk/>
            <pc:sldMk cId="25699444" sldId="330"/>
            <ac:spMk id="2" creationId="{A9F3CCF6-7F4A-55D5-0439-37C3DD6FD802}"/>
          </ac:spMkLst>
        </pc:spChg>
        <pc:spChg chg="mod">
          <ac:chgData name="MARIA ANGELICA COLMENARES PEREZ" userId="40ff284f-a0ff-4528-9651-e80d4dd9989b" providerId="ADAL" clId="{A833708A-2BBF-416A-8F21-A2D6E14EFC7B}" dt="2025-07-21T14:42:07.122" v="74" actId="948"/>
          <ac:spMkLst>
            <pc:docMk/>
            <pc:sldMk cId="25699444" sldId="330"/>
            <ac:spMk id="3" creationId="{07CBA0D0-E0E2-4EC9-E1E3-9BAC9D0A778B}"/>
          </ac:spMkLst>
        </pc:spChg>
      </pc:sldChg>
      <pc:sldChg chg="modSp mod">
        <pc:chgData name="MARIA ANGELICA COLMENARES PEREZ" userId="40ff284f-a0ff-4528-9651-e80d4dd9989b" providerId="ADAL" clId="{A833708A-2BBF-416A-8F21-A2D6E14EFC7B}" dt="2025-07-21T14:42:40.747" v="85" actId="20577"/>
        <pc:sldMkLst>
          <pc:docMk/>
          <pc:sldMk cId="3293010333" sldId="331"/>
        </pc:sldMkLst>
        <pc:spChg chg="mod">
          <ac:chgData name="MARIA ANGELICA COLMENARES PEREZ" userId="40ff284f-a0ff-4528-9651-e80d4dd9989b" providerId="ADAL" clId="{A833708A-2BBF-416A-8F21-A2D6E14EFC7B}" dt="2025-07-21T14:42:38.137" v="84" actId="1076"/>
          <ac:spMkLst>
            <pc:docMk/>
            <pc:sldMk cId="3293010333" sldId="331"/>
            <ac:spMk id="22" creationId="{BDDC9800-9D53-1E7D-1E20-E8251A9CC294}"/>
          </ac:spMkLst>
        </pc:spChg>
        <pc:spChg chg="mod">
          <ac:chgData name="MARIA ANGELICA COLMENARES PEREZ" userId="40ff284f-a0ff-4528-9651-e80d4dd9989b" providerId="ADAL" clId="{A833708A-2BBF-416A-8F21-A2D6E14EFC7B}" dt="2025-07-21T14:42:40.747" v="85" actId="20577"/>
          <ac:spMkLst>
            <pc:docMk/>
            <pc:sldMk cId="3293010333" sldId="331"/>
            <ac:spMk id="57" creationId="{514E82C0-F058-69C6-9B37-6B9AA8ABC0AF}"/>
          </ac:spMkLst>
        </pc:spChg>
      </pc:sldChg>
      <pc:sldChg chg="modSp mod">
        <pc:chgData name="MARIA ANGELICA COLMENARES PEREZ" userId="40ff284f-a0ff-4528-9651-e80d4dd9989b" providerId="ADAL" clId="{A833708A-2BBF-416A-8F21-A2D6E14EFC7B}" dt="2025-07-21T14:40:53.231" v="60" actId="108"/>
        <pc:sldMkLst>
          <pc:docMk/>
          <pc:sldMk cId="3580013075" sldId="334"/>
        </pc:sldMkLst>
        <pc:spChg chg="mod">
          <ac:chgData name="MARIA ANGELICA COLMENARES PEREZ" userId="40ff284f-a0ff-4528-9651-e80d4dd9989b" providerId="ADAL" clId="{A833708A-2BBF-416A-8F21-A2D6E14EFC7B}" dt="2025-07-21T14:38:52.415" v="27" actId="255"/>
          <ac:spMkLst>
            <pc:docMk/>
            <pc:sldMk cId="3580013075" sldId="334"/>
            <ac:spMk id="3" creationId="{A5297A2C-CFC0-9E6E-FED2-84CB7748FE11}"/>
          </ac:spMkLst>
        </pc:spChg>
        <pc:spChg chg="mod">
          <ac:chgData name="MARIA ANGELICA COLMENARES PEREZ" userId="40ff284f-a0ff-4528-9651-e80d4dd9989b" providerId="ADAL" clId="{A833708A-2BBF-416A-8F21-A2D6E14EFC7B}" dt="2025-07-21T14:40:53.231" v="60" actId="108"/>
          <ac:spMkLst>
            <pc:docMk/>
            <pc:sldMk cId="3580013075" sldId="334"/>
            <ac:spMk id="5" creationId="{27FC0AA2-56D9-52AD-C0FA-CAE53892EAC2}"/>
          </ac:spMkLst>
        </pc:spChg>
        <pc:spChg chg="mod">
          <ac:chgData name="MARIA ANGELICA COLMENARES PEREZ" userId="40ff284f-a0ff-4528-9651-e80d4dd9989b" providerId="ADAL" clId="{A833708A-2BBF-416A-8F21-A2D6E14EFC7B}" dt="2025-07-21T14:38:17.044" v="23" actId="1076"/>
          <ac:spMkLst>
            <pc:docMk/>
            <pc:sldMk cId="3580013075" sldId="334"/>
            <ac:spMk id="10" creationId="{1E911676-82D3-B138-6B13-A5CCCA54AC0F}"/>
          </ac:spMkLst>
        </pc:spChg>
        <pc:spChg chg="mod">
          <ac:chgData name="MARIA ANGELICA COLMENARES PEREZ" userId="40ff284f-a0ff-4528-9651-e80d4dd9989b" providerId="ADAL" clId="{A833708A-2BBF-416A-8F21-A2D6E14EFC7B}" dt="2025-07-21T14:38:58.296" v="28" actId="255"/>
          <ac:spMkLst>
            <pc:docMk/>
            <pc:sldMk cId="3580013075" sldId="334"/>
            <ac:spMk id="13" creationId="{BF7FA089-1EBA-F064-5188-EB210F7B93EA}"/>
          </ac:spMkLst>
        </pc:spChg>
        <pc:spChg chg="mod">
          <ac:chgData name="MARIA ANGELICA COLMENARES PEREZ" userId="40ff284f-a0ff-4528-9651-e80d4dd9989b" providerId="ADAL" clId="{A833708A-2BBF-416A-8F21-A2D6E14EFC7B}" dt="2025-07-21T14:39:03.975" v="29" actId="255"/>
          <ac:spMkLst>
            <pc:docMk/>
            <pc:sldMk cId="3580013075" sldId="334"/>
            <ac:spMk id="14" creationId="{9E40BFB1-8CFA-3E4B-D3BE-3BFDB28A399B}"/>
          </ac:spMkLst>
        </pc:spChg>
        <pc:spChg chg="mod">
          <ac:chgData name="MARIA ANGELICA COLMENARES PEREZ" userId="40ff284f-a0ff-4528-9651-e80d4dd9989b" providerId="ADAL" clId="{A833708A-2BBF-416A-8F21-A2D6E14EFC7B}" dt="2025-07-21T14:39:18.266" v="33" actId="1038"/>
          <ac:spMkLst>
            <pc:docMk/>
            <pc:sldMk cId="3580013075" sldId="334"/>
            <ac:spMk id="15" creationId="{2A68F04E-245C-0C95-E5B4-73B290369A0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1962D65-7E78-D416-9062-D6D50E09C7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547B8D-62FB-E225-0996-EFAF81302C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CD77-9352-4FDF-8AB3-2822D09DFEEE}" type="datetimeFigureOut">
              <a:rPr lang="es-CO" smtClean="0"/>
              <a:t>21/07/2025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8763F4-D38E-9372-BDD3-852E2E5AB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BFDB7E-38C4-99EC-2256-D7C5A36B5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27789-5000-4896-A10D-A4A7D1A61F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1821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29D43-D94A-46EC-AB65-99F23634AB84}" type="datetimeFigureOut">
              <a:rPr lang="es-CO" smtClean="0"/>
              <a:t>21/07/2025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CBFF-29E2-4304-863B-D5D80257C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52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C734B-9B4F-2D48-BD16-891CB0FE19B3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C734B-9B4F-2D48-BD16-891CB0FE19B3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9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C734B-9B4F-2D48-BD16-891CB0FE19B3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97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C734B-9B4F-2D48-BD16-891CB0FE19B3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50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CBFF-29E2-4304-863B-D5D80257C59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643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F203D-D99D-487A-0543-0D750A4BA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0DCA7-5893-1D11-5008-E252E01BF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6DED9A-6780-F270-DC3C-0B4519EB4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5E6AC-3D68-8049-2CAA-345789ADE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C734B-9B4F-2D48-BD16-891CB0FE19B3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13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AD657-3048-EE82-8460-4B9FE5A1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E2E14-04C2-A2E7-3846-DBCD3607F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C84B1-5FC2-5593-AB14-75D139C5F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FB7B1-DD6B-A3C0-BBE2-74D423D03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C734B-9B4F-2D48-BD16-891CB0FE19B3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59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7D62B-E4FE-C476-F517-7DFCDC455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4C04D-C6AA-6A98-FE36-D9D4D7627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0D91A-9872-E043-1788-685FDBDDF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4DA9-B704-82F9-C5A3-C742E31B4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C734B-9B4F-2D48-BD16-891CB0FE19B3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8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A0DC-068B-7A22-6C18-97FDA33B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B5F35-6C0C-D48F-9FD4-CF977B7C8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58A4A-F782-BD7A-0C89-7DA1E9E32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61958-CF13-21DD-C923-564D291EA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C734B-9B4F-2D48-BD16-891CB0FE19B3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34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CBFF-29E2-4304-863B-D5D80257C593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78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8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ADB1-DE18-7EFC-8E23-3F74B99D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FB0B-BAE3-FDBA-9736-54F36125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6DB1-D8E2-E091-B51B-F56C43AF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B6DEF-7A8C-4BF5-44D9-25A140E4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6DE4-5D73-6419-C4C9-0AB9CAB5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2205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73C1-84AE-930E-ACBD-034A2F3E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2562-C624-4EAB-9A22-4C8280DC2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7124E-ECB2-A6B2-22AB-8538F988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2E314-5703-1819-7A28-D48C2D34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900CA-8B97-01D1-AF98-996D2D89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0111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C246-96F6-8EAA-0048-82B60E79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91E3-AFBC-DBED-B70A-32D5E0D64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89C63-8228-3182-5EB8-F84D957F3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58CE-38F3-679B-C3EC-1B8E8198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0DCE2-92E7-B3E7-326A-161362BC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8948C-D5F7-3ED4-1562-F0213A56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3021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0A39-6FF6-97E5-0468-73208628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B9675-6D30-C412-2F32-44CC964C4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29A4-8999-8958-6CC6-243B459FA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0F91C-BFB2-8BBB-B868-B9D6656B5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D88F2-882B-22AB-5EC3-F7A1E35D3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526C3-CA38-1766-0D6E-6EF912E2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F7E84-837D-6BCD-E9F9-0D119A92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12956-1720-6EFF-5922-01942383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64762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9876-21D0-D09B-C67E-E247706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92239-0EEA-BC03-DCB9-85412210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5829C-2460-1CBB-9D30-973FDB23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002F9-5997-3377-845A-766AAD42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27138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F7AC9-34D2-CF5A-71ED-E137E6CD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56042-8C50-4305-4701-290FE30E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429A4-0875-A56A-BFB3-E411BB8A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6829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6ED1-15AC-1B0A-B252-753432F2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BDAA-50C2-029F-C46F-14AB61EE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DF400-BB7A-EA69-CD0D-FA733A052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D201A-FE24-D39E-61C2-C896223D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1BA9E-0769-CA59-AB90-87C08F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0FF48-A0AE-CF72-4DD7-F39F8AC4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941774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0BE0-6D96-4ABD-0AE2-5DA9FBED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B413A-1AE3-4C62-239B-68E32B1D4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BD6F0-F932-06FA-591D-8701F54AD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D31EF-4167-D02A-15CE-368870AE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E2842-64CC-5B6C-F64A-439BF956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616FD-8B7A-2B11-DDEC-F84FAF64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63904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DD6E-86C6-D95B-EAD4-9A3CB535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E0C8D-EA0E-8F61-5372-41DD2AD67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E9D9A-08C2-6F82-D196-D1C67673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1DC85-8341-7BCC-8C60-60EE449D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0A121-BF49-F953-26A2-133EAF02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0640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F4033-A9C6-C42D-3E70-38E1C672A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4D893-0299-8EBD-822D-76B170005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F8020-7484-C9C4-1AEA-F940318F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CE533-59B4-64EB-107F-815CB5D1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D7EF-60BC-B334-0E63-C5AB496A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0631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D321D36-EEB1-FC2F-E9AC-D6CBC2E03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C724382-F31A-0EF3-289E-AD9C5408E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69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4061-5248-9F5E-2ECC-CCFFD7523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D6F65-F39E-F579-6057-B0C33304C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72DF-6633-0979-61F6-928ACE6A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82077-80A2-2D1D-6551-52572D87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2911-02E7-196D-D4D4-ECCFA9C0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86314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ADB1-DE18-7EFC-8E23-3F74B99D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FB0B-BAE3-FDBA-9736-54F36125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6DB1-D8E2-E091-B51B-F56C43AF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B6DEF-7A8C-4BF5-44D9-25A140E4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6DE4-5D73-6419-C4C9-0AB9CAB5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3704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73C1-84AE-930E-ACBD-034A2F3E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2562-C624-4EAB-9A22-4C8280DC2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7124E-ECB2-A6B2-22AB-8538F988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2E314-5703-1819-7A28-D48C2D34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900CA-8B97-01D1-AF98-996D2D89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828310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C246-96F6-8EAA-0048-82B60E79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91E3-AFBC-DBED-B70A-32D5E0D64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89C63-8228-3182-5EB8-F84D957F3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58CE-38F3-679B-C3EC-1B8E8198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0DCE2-92E7-B3E7-326A-161362BC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8948C-D5F7-3ED4-1562-F0213A56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8637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0A39-6FF6-97E5-0468-73208628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B9675-6D30-C412-2F32-44CC964C4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29A4-8999-8958-6CC6-243B459FA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0F91C-BFB2-8BBB-B868-B9D6656B5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D88F2-882B-22AB-5EC3-F7A1E35D3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526C3-CA38-1766-0D6E-6EF912E2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F7E84-837D-6BCD-E9F9-0D119A92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12956-1720-6EFF-5922-01942383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47322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9876-21D0-D09B-C67E-E247706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92239-0EEA-BC03-DCB9-85412210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5829C-2460-1CBB-9D30-973FDB23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002F9-5997-3377-845A-766AAD42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51354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F7AC9-34D2-CF5A-71ED-E137E6CD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56042-8C50-4305-4701-290FE30E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429A4-0875-A56A-BFB3-E411BB8A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0240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6ED1-15AC-1B0A-B252-753432F2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BDAA-50C2-029F-C46F-14AB61EE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DF400-BB7A-EA69-CD0D-FA733A052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D201A-FE24-D39E-61C2-C896223D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1BA9E-0769-CA59-AB90-87C08F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0FF48-A0AE-CF72-4DD7-F39F8AC4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43262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0BE0-6D96-4ABD-0AE2-5DA9FBED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B413A-1AE3-4C62-239B-68E32B1D4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BD6F0-F932-06FA-591D-8701F54AD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D31EF-4167-D02A-15CE-368870AE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E2842-64CC-5B6C-F64A-439BF956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616FD-8B7A-2B11-DDEC-F84FAF64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6660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DD6E-86C6-D95B-EAD4-9A3CB535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E0C8D-EA0E-8F61-5372-41DD2AD67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E9D9A-08C2-6F82-D196-D1C67673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1DC85-8341-7BCC-8C60-60EE449D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0A121-BF49-F953-26A2-133EAF02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78796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78C917A6-5F2F-10F8-318E-20EA259D7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30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F4033-A9C6-C42D-3E70-38E1C672A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4D893-0299-8EBD-822D-76B170005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F8020-7484-C9C4-1AEA-F940318F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CE533-59B4-64EB-107F-815CB5D1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D7EF-60BC-B334-0E63-C5AB496A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75783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63BD1E79-77D0-0C95-617F-0E2EE2382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4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F80DD7-C44B-EC42-F1D9-54CF59D5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685819-0192-40B5-B9E7-A43178E277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25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3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72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01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4061-5248-9F5E-2ECC-CCFFD7523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D6F65-F39E-F579-6057-B0C33304C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72DF-6633-0979-61F6-928ACE6A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BCAB9F-ED6D-3F4D-9623-4C28A7C67C3D}" type="datetimeFigureOut">
              <a:rPr lang="en-CO" smtClean="0"/>
              <a:t>07/21/2025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82077-80A2-2D1D-6551-52572D87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2911-02E7-196D-D4D4-ECCFA9C0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68A3CF7-08E6-8340-BBF7-1E3C4AFEE958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944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30E2E04-2787-022C-B5A7-C6993DBF09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5" r:id="rId3"/>
    <p:sldLayoutId id="2147483686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cala de tiempo&#10;&#10;El contenido generado por IA puede ser incorrecto.">
            <a:extLst>
              <a:ext uri="{FF2B5EF4-FFF2-40B4-BE49-F238E27FC236}">
                <a16:creationId xmlns:a16="http://schemas.microsoft.com/office/drawing/2014/main" id="{2CFF052A-DE7A-5C94-C7AE-CA4EAEE320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1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4000">
              <a:srgbClr val="4A648F"/>
            </a:gs>
            <a:gs pos="96000">
              <a:srgbClr val="13A3D9"/>
            </a:gs>
            <a:gs pos="0">
              <a:srgbClr val="E6007E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7">
            <a:extLst>
              <a:ext uri="{FF2B5EF4-FFF2-40B4-BE49-F238E27FC236}">
                <a16:creationId xmlns:a16="http://schemas.microsoft.com/office/drawing/2014/main" id="{D3ED18E4-9A21-B983-AB1F-67AF4CDD3EE3}"/>
              </a:ext>
            </a:extLst>
          </p:cNvPr>
          <p:cNvGrpSpPr/>
          <p:nvPr/>
        </p:nvGrpSpPr>
        <p:grpSpPr>
          <a:xfrm>
            <a:off x="-738193" y="-1156014"/>
            <a:ext cx="13814183" cy="10091255"/>
            <a:chOff x="-738194" y="-1156015"/>
            <a:chExt cx="13814183" cy="10091255"/>
          </a:xfrm>
          <a:solidFill>
            <a:srgbClr val="FFFFFF">
              <a:alpha val="6055"/>
            </a:srgbClr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94AF293-3E6D-E62E-BD30-68E55F5E5A89}"/>
                </a:ext>
              </a:extLst>
            </p:cNvPr>
            <p:cNvSpPr/>
            <p:nvPr/>
          </p:nvSpPr>
          <p:spPr>
            <a:xfrm>
              <a:off x="7312030" y="-1156015"/>
              <a:ext cx="1827245" cy="1883832"/>
            </a:xfrm>
            <a:custGeom>
              <a:avLst/>
              <a:gdLst>
                <a:gd name="connsiteX0" fmla="*/ 1379950 w 1827245"/>
                <a:gd name="connsiteY0" fmla="*/ 129 h 1883832"/>
                <a:gd name="connsiteX1" fmla="*/ 1485732 w 1827245"/>
                <a:gd name="connsiteY1" fmla="*/ 39830 h 1883832"/>
                <a:gd name="connsiteX2" fmla="*/ 1826291 w 1827245"/>
                <a:gd name="connsiteY2" fmla="*/ 775862 h 1883832"/>
                <a:gd name="connsiteX3" fmla="*/ 1546139 w 1827245"/>
                <a:gd name="connsiteY3" fmla="*/ 1540076 h 1883832"/>
                <a:gd name="connsiteX4" fmla="*/ 809562 w 1827245"/>
                <a:gd name="connsiteY4" fmla="*/ 1882910 h 1883832"/>
                <a:gd name="connsiteX5" fmla="*/ 808420 w 1827245"/>
                <a:gd name="connsiteY5" fmla="*/ 1882910 h 1883832"/>
                <a:gd name="connsiteX6" fmla="*/ 48918 w 1827245"/>
                <a:gd name="connsiteY6" fmla="*/ 1605863 h 1883832"/>
                <a:gd name="connsiteX7" fmla="*/ 9440 w 1827245"/>
                <a:gd name="connsiteY7" fmla="*/ 1443823 h 1883832"/>
                <a:gd name="connsiteX8" fmla="*/ 145949 w 1827245"/>
                <a:gd name="connsiteY8" fmla="*/ 1343477 h 1883832"/>
                <a:gd name="connsiteX9" fmla="*/ 256392 w 1827245"/>
                <a:gd name="connsiteY9" fmla="*/ 1384891 h 1883832"/>
                <a:gd name="connsiteX10" fmla="*/ 824782 w 1827245"/>
                <a:gd name="connsiteY10" fmla="*/ 1578158 h 1883832"/>
                <a:gd name="connsiteX11" fmla="*/ 1523974 w 1827245"/>
                <a:gd name="connsiteY11" fmla="*/ 832985 h 1883832"/>
                <a:gd name="connsiteX12" fmla="*/ 1285392 w 1827245"/>
                <a:gd name="connsiteY12" fmla="*/ 267751 h 1883832"/>
                <a:gd name="connsiteX13" fmla="*/ 1238114 w 1827245"/>
                <a:gd name="connsiteY13" fmla="*/ 165501 h 1883832"/>
                <a:gd name="connsiteX14" fmla="*/ 1237638 w 1827245"/>
                <a:gd name="connsiteY14" fmla="*/ 154267 h 1883832"/>
                <a:gd name="connsiteX15" fmla="*/ 1322968 w 1827245"/>
                <a:gd name="connsiteY15" fmla="*/ 14124 h 1883832"/>
                <a:gd name="connsiteX16" fmla="*/ 1379760 w 1827245"/>
                <a:gd name="connsiteY16" fmla="*/ 129 h 1883832"/>
                <a:gd name="connsiteX17" fmla="*/ 807660 w 1827245"/>
                <a:gd name="connsiteY17" fmla="*/ 1840639 h 1883832"/>
                <a:gd name="connsiteX18" fmla="*/ 1514936 w 1827245"/>
                <a:gd name="connsiteY18" fmla="*/ 1511419 h 1883832"/>
                <a:gd name="connsiteX19" fmla="*/ 1784054 w 1827245"/>
                <a:gd name="connsiteY19" fmla="*/ 777671 h 1883832"/>
                <a:gd name="connsiteX20" fmla="*/ 1457099 w 1827245"/>
                <a:gd name="connsiteY20" fmla="*/ 70962 h 1883832"/>
                <a:gd name="connsiteX21" fmla="*/ 1340947 w 1827245"/>
                <a:gd name="connsiteY21" fmla="*/ 52587 h 1883832"/>
                <a:gd name="connsiteX22" fmla="*/ 1280065 w 1827245"/>
                <a:gd name="connsiteY22" fmla="*/ 152553 h 1883832"/>
                <a:gd name="connsiteX23" fmla="*/ 1280541 w 1827245"/>
                <a:gd name="connsiteY23" fmla="*/ 163787 h 1883832"/>
                <a:gd name="connsiteX24" fmla="*/ 1314597 w 1827245"/>
                <a:gd name="connsiteY24" fmla="*/ 237000 h 1883832"/>
                <a:gd name="connsiteX25" fmla="*/ 1500858 w 1827245"/>
                <a:gd name="connsiteY25" fmla="*/ 502242 h 1883832"/>
                <a:gd name="connsiteX26" fmla="*/ 1566496 w 1827245"/>
                <a:gd name="connsiteY26" fmla="*/ 833747 h 1883832"/>
                <a:gd name="connsiteX27" fmla="*/ 1348653 w 1827245"/>
                <a:gd name="connsiteY27" fmla="*/ 1369182 h 1883832"/>
                <a:gd name="connsiteX28" fmla="*/ 828302 w 1827245"/>
                <a:gd name="connsiteY28" fmla="*/ 1620429 h 1883832"/>
                <a:gd name="connsiteX29" fmla="*/ 228235 w 1827245"/>
                <a:gd name="connsiteY29" fmla="*/ 1416404 h 1883832"/>
                <a:gd name="connsiteX30" fmla="*/ 147851 w 1827245"/>
                <a:gd name="connsiteY30" fmla="*/ 1385843 h 1883832"/>
                <a:gd name="connsiteX31" fmla="*/ 49299 w 1827245"/>
                <a:gd name="connsiteY31" fmla="*/ 1458389 h 1883832"/>
                <a:gd name="connsiteX32" fmla="*/ 77552 w 1827245"/>
                <a:gd name="connsiteY32" fmla="*/ 1574730 h 1883832"/>
                <a:gd name="connsiteX33" fmla="*/ 806803 w 1827245"/>
                <a:gd name="connsiteY33" fmla="*/ 1840829 h 1883832"/>
                <a:gd name="connsiteX34" fmla="*/ 807850 w 1827245"/>
                <a:gd name="connsiteY34" fmla="*/ 1840829 h 188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7245" h="1883832">
                  <a:moveTo>
                    <a:pt x="1379950" y="129"/>
                  </a:moveTo>
                  <a:cubicBezTo>
                    <a:pt x="1418191" y="-1489"/>
                    <a:pt x="1455862" y="12125"/>
                    <a:pt x="1485732" y="39830"/>
                  </a:cubicBezTo>
                  <a:cubicBezTo>
                    <a:pt x="1693397" y="231859"/>
                    <a:pt x="1814400" y="493198"/>
                    <a:pt x="1826291" y="775862"/>
                  </a:cubicBezTo>
                  <a:cubicBezTo>
                    <a:pt x="1838182" y="1059194"/>
                    <a:pt x="1738678" y="1330529"/>
                    <a:pt x="1546139" y="1540076"/>
                  </a:cubicBezTo>
                  <a:cubicBezTo>
                    <a:pt x="1353789" y="1749337"/>
                    <a:pt x="1092187" y="1871009"/>
                    <a:pt x="809562" y="1882910"/>
                  </a:cubicBezTo>
                  <a:lnTo>
                    <a:pt x="808420" y="1882910"/>
                  </a:lnTo>
                  <a:cubicBezTo>
                    <a:pt x="526841" y="1894525"/>
                    <a:pt x="257154" y="1796083"/>
                    <a:pt x="48918" y="1605863"/>
                  </a:cubicBezTo>
                  <a:cubicBezTo>
                    <a:pt x="3352" y="1564258"/>
                    <a:pt x="-11774" y="1502184"/>
                    <a:pt x="9440" y="1443823"/>
                  </a:cubicBezTo>
                  <a:cubicBezTo>
                    <a:pt x="30939" y="1384605"/>
                    <a:pt x="83260" y="1346142"/>
                    <a:pt x="145949" y="1343477"/>
                  </a:cubicBezTo>
                  <a:cubicBezTo>
                    <a:pt x="185808" y="1341763"/>
                    <a:pt x="225000" y="1356520"/>
                    <a:pt x="256392" y="1384891"/>
                  </a:cubicBezTo>
                  <a:cubicBezTo>
                    <a:pt x="412783" y="1525985"/>
                    <a:pt x="614645" y="1594724"/>
                    <a:pt x="824782" y="1578158"/>
                  </a:cubicBezTo>
                  <a:cubicBezTo>
                    <a:pt x="1211193" y="1547882"/>
                    <a:pt x="1518266" y="1220567"/>
                    <a:pt x="1523974" y="832985"/>
                  </a:cubicBezTo>
                  <a:cubicBezTo>
                    <a:pt x="1527208" y="616489"/>
                    <a:pt x="1442449" y="415700"/>
                    <a:pt x="1285392" y="267751"/>
                  </a:cubicBezTo>
                  <a:cubicBezTo>
                    <a:pt x="1256569" y="240523"/>
                    <a:pt x="1239731" y="204249"/>
                    <a:pt x="1238114" y="165501"/>
                  </a:cubicBezTo>
                  <a:lnTo>
                    <a:pt x="1237638" y="154267"/>
                  </a:lnTo>
                  <a:cubicBezTo>
                    <a:pt x="1235070" y="93430"/>
                    <a:pt x="1267794" y="39639"/>
                    <a:pt x="1322968" y="14124"/>
                  </a:cubicBezTo>
                  <a:cubicBezTo>
                    <a:pt x="1341423" y="5556"/>
                    <a:pt x="1360639" y="986"/>
                    <a:pt x="1379760" y="129"/>
                  </a:cubicBezTo>
                  <a:close/>
                  <a:moveTo>
                    <a:pt x="807660" y="1840639"/>
                  </a:moveTo>
                  <a:cubicBezTo>
                    <a:pt x="1079060" y="1829214"/>
                    <a:pt x="1330198" y="1712302"/>
                    <a:pt x="1514936" y="1511419"/>
                  </a:cubicBezTo>
                  <a:cubicBezTo>
                    <a:pt x="1699865" y="1310250"/>
                    <a:pt x="1795469" y="1049673"/>
                    <a:pt x="1784054" y="777671"/>
                  </a:cubicBezTo>
                  <a:cubicBezTo>
                    <a:pt x="1772638" y="506241"/>
                    <a:pt x="1656487" y="255279"/>
                    <a:pt x="1457099" y="70962"/>
                  </a:cubicBezTo>
                  <a:cubicBezTo>
                    <a:pt x="1418762" y="35450"/>
                    <a:pt x="1371959" y="38211"/>
                    <a:pt x="1340947" y="52587"/>
                  </a:cubicBezTo>
                  <a:cubicBezTo>
                    <a:pt x="1310126" y="66868"/>
                    <a:pt x="1277877" y="100666"/>
                    <a:pt x="1280065" y="152553"/>
                  </a:cubicBezTo>
                  <a:lnTo>
                    <a:pt x="1280541" y="163787"/>
                  </a:lnTo>
                  <a:cubicBezTo>
                    <a:pt x="1281683" y="191397"/>
                    <a:pt x="1293764" y="217483"/>
                    <a:pt x="1314597" y="237000"/>
                  </a:cubicBezTo>
                  <a:cubicBezTo>
                    <a:pt x="1394695" y="312498"/>
                    <a:pt x="1457384" y="401705"/>
                    <a:pt x="1500858" y="502242"/>
                  </a:cubicBezTo>
                  <a:cubicBezTo>
                    <a:pt x="1546139" y="606778"/>
                    <a:pt x="1568208" y="718358"/>
                    <a:pt x="1566496" y="833747"/>
                  </a:cubicBezTo>
                  <a:cubicBezTo>
                    <a:pt x="1563547" y="1032536"/>
                    <a:pt x="1486208" y="1222661"/>
                    <a:pt x="1348653" y="1369182"/>
                  </a:cubicBezTo>
                  <a:cubicBezTo>
                    <a:pt x="1211193" y="1515608"/>
                    <a:pt x="1026359" y="1604910"/>
                    <a:pt x="828302" y="1620429"/>
                  </a:cubicBezTo>
                  <a:cubicBezTo>
                    <a:pt x="606464" y="1637852"/>
                    <a:pt x="393282" y="1565400"/>
                    <a:pt x="228235" y="1416404"/>
                  </a:cubicBezTo>
                  <a:cubicBezTo>
                    <a:pt x="205119" y="1395554"/>
                    <a:pt x="176580" y="1384700"/>
                    <a:pt x="147851" y="1385843"/>
                  </a:cubicBezTo>
                  <a:cubicBezTo>
                    <a:pt x="93819" y="1388128"/>
                    <a:pt x="61475" y="1424782"/>
                    <a:pt x="49299" y="1458389"/>
                  </a:cubicBezTo>
                  <a:cubicBezTo>
                    <a:pt x="37313" y="1491235"/>
                    <a:pt x="38454" y="1539028"/>
                    <a:pt x="77552" y="1574730"/>
                  </a:cubicBezTo>
                  <a:cubicBezTo>
                    <a:pt x="277416" y="1757429"/>
                    <a:pt x="536449" y="1851873"/>
                    <a:pt x="806803" y="1840829"/>
                  </a:cubicBezTo>
                  <a:lnTo>
                    <a:pt x="807850" y="1840829"/>
                  </a:ln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B1A5A3F-42A9-D0E4-F686-BF5064550C51}"/>
                </a:ext>
              </a:extLst>
            </p:cNvPr>
            <p:cNvSpPr/>
            <p:nvPr/>
          </p:nvSpPr>
          <p:spPr>
            <a:xfrm>
              <a:off x="1606933" y="2333477"/>
              <a:ext cx="395922" cy="396244"/>
            </a:xfrm>
            <a:custGeom>
              <a:avLst/>
              <a:gdLst>
                <a:gd name="connsiteX0" fmla="*/ 395923 w 395922"/>
                <a:gd name="connsiteY0" fmla="*/ 198122 h 396244"/>
                <a:gd name="connsiteX1" fmla="*/ 197961 w 395922"/>
                <a:gd name="connsiteY1" fmla="*/ 396244 h 396244"/>
                <a:gd name="connsiteX2" fmla="*/ 0 w 395922"/>
                <a:gd name="connsiteY2" fmla="*/ 198122 h 396244"/>
                <a:gd name="connsiteX3" fmla="*/ 197961 w 395922"/>
                <a:gd name="connsiteY3" fmla="*/ 0 h 396244"/>
                <a:gd name="connsiteX4" fmla="*/ 395923 w 395922"/>
                <a:gd name="connsiteY4" fmla="*/ 198122 h 39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922" h="396244">
                  <a:moveTo>
                    <a:pt x="395923" y="198122"/>
                  </a:moveTo>
                  <a:cubicBezTo>
                    <a:pt x="395923" y="307542"/>
                    <a:pt x="307292" y="396244"/>
                    <a:pt x="197961" y="396244"/>
                  </a:cubicBezTo>
                  <a:cubicBezTo>
                    <a:pt x="88630" y="396244"/>
                    <a:pt x="0" y="307542"/>
                    <a:pt x="0" y="198122"/>
                  </a:cubicBezTo>
                  <a:cubicBezTo>
                    <a:pt x="0" y="88702"/>
                    <a:pt x="88630" y="0"/>
                    <a:pt x="197961" y="0"/>
                  </a:cubicBezTo>
                  <a:cubicBezTo>
                    <a:pt x="307292" y="0"/>
                    <a:pt x="395923" y="88702"/>
                    <a:pt x="395923" y="198122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17D2A28-1147-AEF3-98EC-223FF60B0765}"/>
                </a:ext>
              </a:extLst>
            </p:cNvPr>
            <p:cNvSpPr/>
            <p:nvPr/>
          </p:nvSpPr>
          <p:spPr>
            <a:xfrm>
              <a:off x="-88848" y="4735904"/>
              <a:ext cx="2494009" cy="2246233"/>
            </a:xfrm>
            <a:custGeom>
              <a:avLst/>
              <a:gdLst>
                <a:gd name="connsiteX0" fmla="*/ 10875 w 2494009"/>
                <a:gd name="connsiteY0" fmla="*/ 1051346 h 2246233"/>
                <a:gd name="connsiteX1" fmla="*/ 264676 w 2494009"/>
                <a:gd name="connsiteY1" fmla="*/ 74349 h 2246233"/>
                <a:gd name="connsiteX2" fmla="*/ 453981 w 2494009"/>
                <a:gd name="connsiteY2" fmla="*/ 5515 h 2246233"/>
                <a:gd name="connsiteX3" fmla="*/ 589063 w 2494009"/>
                <a:gd name="connsiteY3" fmla="*/ 153941 h 2246233"/>
                <a:gd name="connsiteX4" fmla="*/ 591251 w 2494009"/>
                <a:gd name="connsiteY4" fmla="*/ 168317 h 2246233"/>
                <a:gd name="connsiteX5" fmla="*/ 558242 w 2494009"/>
                <a:gd name="connsiteY5" fmla="*/ 302270 h 2246233"/>
                <a:gd name="connsiteX6" fmla="*/ 392909 w 2494009"/>
                <a:gd name="connsiteY6" fmla="*/ 1086763 h 2246233"/>
                <a:gd name="connsiteX7" fmla="*/ 392909 w 2494009"/>
                <a:gd name="connsiteY7" fmla="*/ 1086763 h 2246233"/>
                <a:gd name="connsiteX8" fmla="*/ 1475181 w 2494009"/>
                <a:gd name="connsiteY8" fmla="*/ 1868208 h 2246233"/>
                <a:gd name="connsiteX9" fmla="*/ 2156107 w 2494009"/>
                <a:gd name="connsiteY9" fmla="*/ 1478628 h 2246233"/>
                <a:gd name="connsiteX10" fmla="*/ 2279488 w 2494009"/>
                <a:gd name="connsiteY10" fmla="*/ 1402844 h 2246233"/>
                <a:gd name="connsiteX11" fmla="*/ 2467081 w 2494009"/>
                <a:gd name="connsiteY11" fmla="*/ 1491671 h 2246233"/>
                <a:gd name="connsiteX12" fmla="*/ 2457473 w 2494009"/>
                <a:gd name="connsiteY12" fmla="*/ 1695601 h 2246233"/>
                <a:gd name="connsiteX13" fmla="*/ 1568406 w 2494009"/>
                <a:gd name="connsiteY13" fmla="*/ 2230560 h 2246233"/>
                <a:gd name="connsiteX14" fmla="*/ 555293 w 2494009"/>
                <a:gd name="connsiteY14" fmla="*/ 1979122 h 2246233"/>
                <a:gd name="connsiteX15" fmla="*/ 15536 w 2494009"/>
                <a:gd name="connsiteY15" fmla="*/ 1085049 h 2246233"/>
                <a:gd name="connsiteX16" fmla="*/ 10875 w 2494009"/>
                <a:gd name="connsiteY16" fmla="*/ 1051441 h 2246233"/>
                <a:gd name="connsiteX17" fmla="*/ 558051 w 2494009"/>
                <a:gd name="connsiteY17" fmla="*/ 176790 h 2246233"/>
                <a:gd name="connsiteX18" fmla="*/ 557576 w 2494009"/>
                <a:gd name="connsiteY18" fmla="*/ 173267 h 2246233"/>
                <a:gd name="connsiteX19" fmla="*/ 555388 w 2494009"/>
                <a:gd name="connsiteY19" fmla="*/ 158891 h 2246233"/>
                <a:gd name="connsiteX20" fmla="*/ 445800 w 2494009"/>
                <a:gd name="connsiteY20" fmla="*/ 38552 h 2246233"/>
                <a:gd name="connsiteX21" fmla="*/ 292073 w 2494009"/>
                <a:gd name="connsiteY21" fmla="*/ 94437 h 2246233"/>
                <a:gd name="connsiteX22" fmla="*/ 49211 w 2494009"/>
                <a:gd name="connsiteY22" fmla="*/ 1079813 h 2246233"/>
                <a:gd name="connsiteX23" fmla="*/ 575460 w 2494009"/>
                <a:gd name="connsiteY23" fmla="*/ 1951608 h 2246233"/>
                <a:gd name="connsiteX24" fmla="*/ 1563269 w 2494009"/>
                <a:gd name="connsiteY24" fmla="*/ 2196762 h 2246233"/>
                <a:gd name="connsiteX25" fmla="*/ 2430076 w 2494009"/>
                <a:gd name="connsiteY25" fmla="*/ 1675132 h 2246233"/>
                <a:gd name="connsiteX26" fmla="*/ 2437782 w 2494009"/>
                <a:gd name="connsiteY26" fmla="*/ 1509093 h 2246233"/>
                <a:gd name="connsiteX27" fmla="*/ 2284435 w 2494009"/>
                <a:gd name="connsiteY27" fmla="*/ 1436452 h 2246233"/>
                <a:gd name="connsiteX28" fmla="*/ 2183219 w 2494009"/>
                <a:gd name="connsiteY28" fmla="*/ 1499002 h 2246233"/>
                <a:gd name="connsiteX29" fmla="*/ 1478891 w 2494009"/>
                <a:gd name="connsiteY29" fmla="*/ 1902006 h 2246233"/>
                <a:gd name="connsiteX30" fmla="*/ 763718 w 2494009"/>
                <a:gd name="connsiteY30" fmla="*/ 1713309 h 2246233"/>
                <a:gd name="connsiteX31" fmla="*/ 359424 w 2494009"/>
                <a:gd name="connsiteY31" fmla="*/ 1093617 h 2246233"/>
                <a:gd name="connsiteX32" fmla="*/ 376071 w 2494009"/>
                <a:gd name="connsiteY32" fmla="*/ 1090095 h 2246233"/>
                <a:gd name="connsiteX33" fmla="*/ 359424 w 2494009"/>
                <a:gd name="connsiteY33" fmla="*/ 1093617 h 2246233"/>
                <a:gd name="connsiteX34" fmla="*/ 530464 w 2494009"/>
                <a:gd name="connsiteY34" fmla="*/ 282182 h 2246233"/>
                <a:gd name="connsiteX35" fmla="*/ 557956 w 2494009"/>
                <a:gd name="connsiteY35" fmla="*/ 176790 h 224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94009" h="2246233">
                  <a:moveTo>
                    <a:pt x="10875" y="1051346"/>
                  </a:moveTo>
                  <a:cubicBezTo>
                    <a:pt x="-32979" y="703656"/>
                    <a:pt x="56631" y="357966"/>
                    <a:pt x="264676" y="74349"/>
                  </a:cubicBezTo>
                  <a:cubicBezTo>
                    <a:pt x="308911" y="13989"/>
                    <a:pt x="381494" y="-12383"/>
                    <a:pt x="453981" y="5515"/>
                  </a:cubicBezTo>
                  <a:cubicBezTo>
                    <a:pt x="526183" y="23319"/>
                    <a:pt x="578028" y="80252"/>
                    <a:pt x="589063" y="153941"/>
                  </a:cubicBezTo>
                  <a:lnTo>
                    <a:pt x="591251" y="168317"/>
                  </a:lnTo>
                  <a:cubicBezTo>
                    <a:pt x="598195" y="215253"/>
                    <a:pt x="586590" y="262760"/>
                    <a:pt x="558242" y="302270"/>
                  </a:cubicBezTo>
                  <a:cubicBezTo>
                    <a:pt x="393670" y="531239"/>
                    <a:pt x="334881" y="809905"/>
                    <a:pt x="392909" y="1086763"/>
                  </a:cubicBezTo>
                  <a:lnTo>
                    <a:pt x="392909" y="1086763"/>
                  </a:lnTo>
                  <a:cubicBezTo>
                    <a:pt x="496694" y="1582402"/>
                    <a:pt x="972049" y="1925617"/>
                    <a:pt x="1475181" y="1868208"/>
                  </a:cubicBezTo>
                  <a:cubicBezTo>
                    <a:pt x="1748864" y="1836981"/>
                    <a:pt x="1990680" y="1698647"/>
                    <a:pt x="2156107" y="1478628"/>
                  </a:cubicBezTo>
                  <a:cubicBezTo>
                    <a:pt x="2187405" y="1437023"/>
                    <a:pt x="2231163" y="1410175"/>
                    <a:pt x="2279488" y="1402844"/>
                  </a:cubicBezTo>
                  <a:cubicBezTo>
                    <a:pt x="2355496" y="1391420"/>
                    <a:pt x="2427317" y="1425408"/>
                    <a:pt x="2467081" y="1491671"/>
                  </a:cubicBezTo>
                  <a:cubicBezTo>
                    <a:pt x="2506179" y="1556886"/>
                    <a:pt x="2502469" y="1635050"/>
                    <a:pt x="2457473" y="1695601"/>
                  </a:cubicBezTo>
                  <a:cubicBezTo>
                    <a:pt x="2241723" y="1986263"/>
                    <a:pt x="1925897" y="2176292"/>
                    <a:pt x="1568406" y="2230560"/>
                  </a:cubicBezTo>
                  <a:cubicBezTo>
                    <a:pt x="1208917" y="2285208"/>
                    <a:pt x="849143" y="2195905"/>
                    <a:pt x="555293" y="1979122"/>
                  </a:cubicBezTo>
                  <a:cubicBezTo>
                    <a:pt x="261442" y="1762340"/>
                    <a:pt x="69759" y="1444830"/>
                    <a:pt x="15536" y="1085049"/>
                  </a:cubicBezTo>
                  <a:cubicBezTo>
                    <a:pt x="13824" y="1073815"/>
                    <a:pt x="12302" y="1062580"/>
                    <a:pt x="10875" y="1051441"/>
                  </a:cubicBezTo>
                  <a:close/>
                  <a:moveTo>
                    <a:pt x="558051" y="176790"/>
                  </a:moveTo>
                  <a:cubicBezTo>
                    <a:pt x="557861" y="175647"/>
                    <a:pt x="557766" y="174410"/>
                    <a:pt x="557576" y="173267"/>
                  </a:cubicBezTo>
                  <a:lnTo>
                    <a:pt x="555388" y="158891"/>
                  </a:lnTo>
                  <a:cubicBezTo>
                    <a:pt x="546351" y="99102"/>
                    <a:pt x="504399" y="53023"/>
                    <a:pt x="445800" y="38552"/>
                  </a:cubicBezTo>
                  <a:cubicBezTo>
                    <a:pt x="386916" y="23985"/>
                    <a:pt x="328032" y="45406"/>
                    <a:pt x="292073" y="94437"/>
                  </a:cubicBezTo>
                  <a:cubicBezTo>
                    <a:pt x="82792" y="379958"/>
                    <a:pt x="-3490" y="729743"/>
                    <a:pt x="49211" y="1079813"/>
                  </a:cubicBezTo>
                  <a:cubicBezTo>
                    <a:pt x="102103" y="1430644"/>
                    <a:pt x="288934" y="1740157"/>
                    <a:pt x="575460" y="1951608"/>
                  </a:cubicBezTo>
                  <a:cubicBezTo>
                    <a:pt x="861985" y="2162964"/>
                    <a:pt x="1212818" y="2250077"/>
                    <a:pt x="1563269" y="2196762"/>
                  </a:cubicBezTo>
                  <a:cubicBezTo>
                    <a:pt x="1911819" y="2143732"/>
                    <a:pt x="2219748" y="1958558"/>
                    <a:pt x="2430076" y="1675132"/>
                  </a:cubicBezTo>
                  <a:cubicBezTo>
                    <a:pt x="2466700" y="1625815"/>
                    <a:pt x="2469649" y="1562123"/>
                    <a:pt x="2437782" y="1509093"/>
                  </a:cubicBezTo>
                  <a:cubicBezTo>
                    <a:pt x="2405248" y="1454922"/>
                    <a:pt x="2346554" y="1427122"/>
                    <a:pt x="2284435" y="1436452"/>
                  </a:cubicBezTo>
                  <a:cubicBezTo>
                    <a:pt x="2245052" y="1442354"/>
                    <a:pt x="2209094" y="1464632"/>
                    <a:pt x="2183219" y="1499002"/>
                  </a:cubicBezTo>
                  <a:cubicBezTo>
                    <a:pt x="2012083" y="1726542"/>
                    <a:pt x="1761992" y="1869636"/>
                    <a:pt x="1478891" y="1902006"/>
                  </a:cubicBezTo>
                  <a:cubicBezTo>
                    <a:pt x="1226136" y="1930853"/>
                    <a:pt x="972144" y="1863829"/>
                    <a:pt x="763718" y="1713309"/>
                  </a:cubicBezTo>
                  <a:cubicBezTo>
                    <a:pt x="555198" y="1562789"/>
                    <a:pt x="411649" y="1342674"/>
                    <a:pt x="359424" y="1093617"/>
                  </a:cubicBezTo>
                  <a:lnTo>
                    <a:pt x="376071" y="1090095"/>
                  </a:lnTo>
                  <a:lnTo>
                    <a:pt x="359424" y="1093617"/>
                  </a:lnTo>
                  <a:cubicBezTo>
                    <a:pt x="299493" y="807240"/>
                    <a:pt x="360185" y="519053"/>
                    <a:pt x="530464" y="282182"/>
                  </a:cubicBezTo>
                  <a:cubicBezTo>
                    <a:pt x="552914" y="250955"/>
                    <a:pt x="562617" y="213729"/>
                    <a:pt x="557956" y="176790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000773-C444-E9EE-201B-5FEB6DF43FD1}"/>
                </a:ext>
              </a:extLst>
            </p:cNvPr>
            <p:cNvSpPr/>
            <p:nvPr/>
          </p:nvSpPr>
          <p:spPr>
            <a:xfrm>
              <a:off x="2983252" y="-229982"/>
              <a:ext cx="758409" cy="759024"/>
            </a:xfrm>
            <a:custGeom>
              <a:avLst/>
              <a:gdLst>
                <a:gd name="connsiteX0" fmla="*/ 440062 w 440062"/>
                <a:gd name="connsiteY0" fmla="*/ 220210 h 440419"/>
                <a:gd name="connsiteX1" fmla="*/ 220031 w 440062"/>
                <a:gd name="connsiteY1" fmla="*/ 440420 h 440419"/>
                <a:gd name="connsiteX2" fmla="*/ 0 w 440062"/>
                <a:gd name="connsiteY2" fmla="*/ 220210 h 440419"/>
                <a:gd name="connsiteX3" fmla="*/ 220031 w 440062"/>
                <a:gd name="connsiteY3" fmla="*/ 0 h 440419"/>
                <a:gd name="connsiteX4" fmla="*/ 440062 w 440062"/>
                <a:gd name="connsiteY4" fmla="*/ 220210 h 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062" h="440419">
                  <a:moveTo>
                    <a:pt x="440062" y="220210"/>
                  </a:moveTo>
                  <a:cubicBezTo>
                    <a:pt x="440062" y="341829"/>
                    <a:pt x="341551" y="440420"/>
                    <a:pt x="220031" y="440420"/>
                  </a:cubicBezTo>
                  <a:cubicBezTo>
                    <a:pt x="98511" y="440420"/>
                    <a:pt x="0" y="341829"/>
                    <a:pt x="0" y="220210"/>
                  </a:cubicBezTo>
                  <a:cubicBezTo>
                    <a:pt x="0" y="98591"/>
                    <a:pt x="98511" y="0"/>
                    <a:pt x="220031" y="0"/>
                  </a:cubicBezTo>
                  <a:cubicBezTo>
                    <a:pt x="341551" y="0"/>
                    <a:pt x="440062" y="98591"/>
                    <a:pt x="440062" y="220210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C20B387-B04C-466F-0E57-679C53C27F05}"/>
                </a:ext>
              </a:extLst>
            </p:cNvPr>
            <p:cNvSpPr/>
            <p:nvPr/>
          </p:nvSpPr>
          <p:spPr>
            <a:xfrm>
              <a:off x="10619797" y="4744967"/>
              <a:ext cx="1010640" cy="1011461"/>
            </a:xfrm>
            <a:custGeom>
              <a:avLst/>
              <a:gdLst>
                <a:gd name="connsiteX0" fmla="*/ 1010640 w 1010640"/>
                <a:gd name="connsiteY0" fmla="*/ 505731 h 1011461"/>
                <a:gd name="connsiteX1" fmla="*/ 505320 w 1010640"/>
                <a:gd name="connsiteY1" fmla="*/ 1011462 h 1011461"/>
                <a:gd name="connsiteX2" fmla="*/ 0 w 1010640"/>
                <a:gd name="connsiteY2" fmla="*/ 505731 h 1011461"/>
                <a:gd name="connsiteX3" fmla="*/ 505320 w 1010640"/>
                <a:gd name="connsiteY3" fmla="*/ 0 h 1011461"/>
                <a:gd name="connsiteX4" fmla="*/ 1010640 w 1010640"/>
                <a:gd name="connsiteY4" fmla="*/ 505731 h 101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640" h="1011461">
                  <a:moveTo>
                    <a:pt x="1010640" y="505731"/>
                  </a:moveTo>
                  <a:cubicBezTo>
                    <a:pt x="1010640" y="785038"/>
                    <a:pt x="784401" y="1011462"/>
                    <a:pt x="505320" y="1011462"/>
                  </a:cubicBezTo>
                  <a:cubicBezTo>
                    <a:pt x="226240" y="1011462"/>
                    <a:pt x="0" y="785038"/>
                    <a:pt x="0" y="505731"/>
                  </a:cubicBezTo>
                  <a:cubicBezTo>
                    <a:pt x="0" y="226423"/>
                    <a:pt x="226240" y="0"/>
                    <a:pt x="505320" y="0"/>
                  </a:cubicBezTo>
                  <a:cubicBezTo>
                    <a:pt x="784401" y="0"/>
                    <a:pt x="1010640" y="226423"/>
                    <a:pt x="1010640" y="505731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F2AA38-0446-5AF2-776C-A7BD84F11CE5}"/>
                </a:ext>
              </a:extLst>
            </p:cNvPr>
            <p:cNvSpPr/>
            <p:nvPr/>
          </p:nvSpPr>
          <p:spPr>
            <a:xfrm>
              <a:off x="-738194" y="2367988"/>
              <a:ext cx="1476387" cy="1477586"/>
            </a:xfrm>
            <a:custGeom>
              <a:avLst/>
              <a:gdLst>
                <a:gd name="connsiteX0" fmla="*/ 1476387 w 1476387"/>
                <a:gd name="connsiteY0" fmla="*/ 738793 h 1477586"/>
                <a:gd name="connsiteX1" fmla="*/ 738194 w 1476387"/>
                <a:gd name="connsiteY1" fmla="*/ 1477587 h 1477586"/>
                <a:gd name="connsiteX2" fmla="*/ 0 w 1476387"/>
                <a:gd name="connsiteY2" fmla="*/ 738793 h 1477586"/>
                <a:gd name="connsiteX3" fmla="*/ 738194 w 1476387"/>
                <a:gd name="connsiteY3" fmla="*/ 0 h 1477586"/>
                <a:gd name="connsiteX4" fmla="*/ 1476387 w 1476387"/>
                <a:gd name="connsiteY4" fmla="*/ 738793 h 147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387" h="1477586">
                  <a:moveTo>
                    <a:pt x="1476387" y="738793"/>
                  </a:moveTo>
                  <a:cubicBezTo>
                    <a:pt x="1476387" y="1146818"/>
                    <a:pt x="1145887" y="1477587"/>
                    <a:pt x="738194" y="1477587"/>
                  </a:cubicBezTo>
                  <a:cubicBezTo>
                    <a:pt x="330500" y="1477587"/>
                    <a:pt x="0" y="1146818"/>
                    <a:pt x="0" y="738793"/>
                  </a:cubicBezTo>
                  <a:cubicBezTo>
                    <a:pt x="0" y="330769"/>
                    <a:pt x="330500" y="0"/>
                    <a:pt x="738194" y="0"/>
                  </a:cubicBezTo>
                  <a:cubicBezTo>
                    <a:pt x="1145887" y="0"/>
                    <a:pt x="1476387" y="330769"/>
                    <a:pt x="1476387" y="738793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99BC898-93C9-5CF6-F84F-85089DBE976B}"/>
                </a:ext>
              </a:extLst>
            </p:cNvPr>
            <p:cNvSpPr/>
            <p:nvPr/>
          </p:nvSpPr>
          <p:spPr>
            <a:xfrm>
              <a:off x="9611685" y="3765187"/>
              <a:ext cx="2999910" cy="3092813"/>
            </a:xfrm>
            <a:custGeom>
              <a:avLst/>
              <a:gdLst>
                <a:gd name="connsiteX0" fmla="*/ 1379950 w 1827245"/>
                <a:gd name="connsiteY0" fmla="*/ 129 h 1883832"/>
                <a:gd name="connsiteX1" fmla="*/ 1485732 w 1827245"/>
                <a:gd name="connsiteY1" fmla="*/ 39830 h 1883832"/>
                <a:gd name="connsiteX2" fmla="*/ 1826290 w 1827245"/>
                <a:gd name="connsiteY2" fmla="*/ 775862 h 1883832"/>
                <a:gd name="connsiteX3" fmla="*/ 1546139 w 1827245"/>
                <a:gd name="connsiteY3" fmla="*/ 1540076 h 1883832"/>
                <a:gd name="connsiteX4" fmla="*/ 809562 w 1827245"/>
                <a:gd name="connsiteY4" fmla="*/ 1882910 h 1883832"/>
                <a:gd name="connsiteX5" fmla="*/ 808420 w 1827245"/>
                <a:gd name="connsiteY5" fmla="*/ 1882910 h 1883832"/>
                <a:gd name="connsiteX6" fmla="*/ 48918 w 1827245"/>
                <a:gd name="connsiteY6" fmla="*/ 1605863 h 1883832"/>
                <a:gd name="connsiteX7" fmla="*/ 9440 w 1827245"/>
                <a:gd name="connsiteY7" fmla="*/ 1443823 h 1883832"/>
                <a:gd name="connsiteX8" fmla="*/ 145949 w 1827245"/>
                <a:gd name="connsiteY8" fmla="*/ 1343477 h 1883832"/>
                <a:gd name="connsiteX9" fmla="*/ 256393 w 1827245"/>
                <a:gd name="connsiteY9" fmla="*/ 1384891 h 1883832"/>
                <a:gd name="connsiteX10" fmla="*/ 824783 w 1827245"/>
                <a:gd name="connsiteY10" fmla="*/ 1578158 h 1883832"/>
                <a:gd name="connsiteX11" fmla="*/ 1523974 w 1827245"/>
                <a:gd name="connsiteY11" fmla="*/ 832986 h 1883832"/>
                <a:gd name="connsiteX12" fmla="*/ 1285392 w 1827245"/>
                <a:gd name="connsiteY12" fmla="*/ 267752 h 1883832"/>
                <a:gd name="connsiteX13" fmla="*/ 1238114 w 1827245"/>
                <a:gd name="connsiteY13" fmla="*/ 165501 h 1883832"/>
                <a:gd name="connsiteX14" fmla="*/ 1237638 w 1827245"/>
                <a:gd name="connsiteY14" fmla="*/ 154267 h 1883832"/>
                <a:gd name="connsiteX15" fmla="*/ 1322968 w 1827245"/>
                <a:gd name="connsiteY15" fmla="*/ 14124 h 1883832"/>
                <a:gd name="connsiteX16" fmla="*/ 1379759 w 1827245"/>
                <a:gd name="connsiteY16" fmla="*/ 129 h 1883832"/>
                <a:gd name="connsiteX17" fmla="*/ 807754 w 1827245"/>
                <a:gd name="connsiteY17" fmla="*/ 1840639 h 1883832"/>
                <a:gd name="connsiteX18" fmla="*/ 1515032 w 1827245"/>
                <a:gd name="connsiteY18" fmla="*/ 1511419 h 1883832"/>
                <a:gd name="connsiteX19" fmla="*/ 1784149 w 1827245"/>
                <a:gd name="connsiteY19" fmla="*/ 777671 h 1883832"/>
                <a:gd name="connsiteX20" fmla="*/ 1457194 w 1827245"/>
                <a:gd name="connsiteY20" fmla="*/ 70962 h 1883832"/>
                <a:gd name="connsiteX21" fmla="*/ 1341042 w 1827245"/>
                <a:gd name="connsiteY21" fmla="*/ 52587 h 1883832"/>
                <a:gd name="connsiteX22" fmla="*/ 1280160 w 1827245"/>
                <a:gd name="connsiteY22" fmla="*/ 152553 h 1883832"/>
                <a:gd name="connsiteX23" fmla="*/ 1280636 w 1827245"/>
                <a:gd name="connsiteY23" fmla="*/ 163787 h 1883832"/>
                <a:gd name="connsiteX24" fmla="*/ 1314692 w 1827245"/>
                <a:gd name="connsiteY24" fmla="*/ 237000 h 1883832"/>
                <a:gd name="connsiteX25" fmla="*/ 1500953 w 1827245"/>
                <a:gd name="connsiteY25" fmla="*/ 502242 h 1883832"/>
                <a:gd name="connsiteX26" fmla="*/ 1566591 w 1827245"/>
                <a:gd name="connsiteY26" fmla="*/ 833747 h 1883832"/>
                <a:gd name="connsiteX27" fmla="*/ 1348748 w 1827245"/>
                <a:gd name="connsiteY27" fmla="*/ 1369182 h 1883832"/>
                <a:gd name="connsiteX28" fmla="*/ 828397 w 1827245"/>
                <a:gd name="connsiteY28" fmla="*/ 1620429 h 1883832"/>
                <a:gd name="connsiteX29" fmla="*/ 228330 w 1827245"/>
                <a:gd name="connsiteY29" fmla="*/ 1416404 h 1883832"/>
                <a:gd name="connsiteX30" fmla="*/ 147946 w 1827245"/>
                <a:gd name="connsiteY30" fmla="*/ 1385843 h 1883832"/>
                <a:gd name="connsiteX31" fmla="*/ 49394 w 1827245"/>
                <a:gd name="connsiteY31" fmla="*/ 1458390 h 1883832"/>
                <a:gd name="connsiteX32" fmla="*/ 77647 w 1827245"/>
                <a:gd name="connsiteY32" fmla="*/ 1574731 h 1883832"/>
                <a:gd name="connsiteX33" fmla="*/ 806898 w 1827245"/>
                <a:gd name="connsiteY33" fmla="*/ 1840830 h 1883832"/>
                <a:gd name="connsiteX34" fmla="*/ 807945 w 1827245"/>
                <a:gd name="connsiteY34" fmla="*/ 1840830 h 188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7245" h="1883832">
                  <a:moveTo>
                    <a:pt x="1379950" y="129"/>
                  </a:moveTo>
                  <a:cubicBezTo>
                    <a:pt x="1418191" y="-1489"/>
                    <a:pt x="1455862" y="12125"/>
                    <a:pt x="1485732" y="39830"/>
                  </a:cubicBezTo>
                  <a:cubicBezTo>
                    <a:pt x="1693397" y="231859"/>
                    <a:pt x="1814399" y="493198"/>
                    <a:pt x="1826290" y="775862"/>
                  </a:cubicBezTo>
                  <a:cubicBezTo>
                    <a:pt x="1838181" y="1059194"/>
                    <a:pt x="1738678" y="1330529"/>
                    <a:pt x="1546139" y="1540076"/>
                  </a:cubicBezTo>
                  <a:cubicBezTo>
                    <a:pt x="1353790" y="1749337"/>
                    <a:pt x="1092187" y="1871010"/>
                    <a:pt x="809562" y="1882910"/>
                  </a:cubicBezTo>
                  <a:lnTo>
                    <a:pt x="808420" y="1882910"/>
                  </a:lnTo>
                  <a:cubicBezTo>
                    <a:pt x="526841" y="1894525"/>
                    <a:pt x="257153" y="1796083"/>
                    <a:pt x="48918" y="1605863"/>
                  </a:cubicBezTo>
                  <a:cubicBezTo>
                    <a:pt x="3352" y="1564258"/>
                    <a:pt x="-11773" y="1502184"/>
                    <a:pt x="9440" y="1443823"/>
                  </a:cubicBezTo>
                  <a:cubicBezTo>
                    <a:pt x="30939" y="1384605"/>
                    <a:pt x="83259" y="1346142"/>
                    <a:pt x="145949" y="1343477"/>
                  </a:cubicBezTo>
                  <a:cubicBezTo>
                    <a:pt x="185807" y="1341763"/>
                    <a:pt x="225000" y="1356520"/>
                    <a:pt x="256393" y="1384891"/>
                  </a:cubicBezTo>
                  <a:cubicBezTo>
                    <a:pt x="412783" y="1525985"/>
                    <a:pt x="614644" y="1594724"/>
                    <a:pt x="824783" y="1578158"/>
                  </a:cubicBezTo>
                  <a:cubicBezTo>
                    <a:pt x="1211193" y="1547883"/>
                    <a:pt x="1518266" y="1220567"/>
                    <a:pt x="1523974" y="832986"/>
                  </a:cubicBezTo>
                  <a:cubicBezTo>
                    <a:pt x="1527208" y="616489"/>
                    <a:pt x="1442449" y="415700"/>
                    <a:pt x="1285392" y="267752"/>
                  </a:cubicBezTo>
                  <a:cubicBezTo>
                    <a:pt x="1256569" y="240523"/>
                    <a:pt x="1239731" y="204249"/>
                    <a:pt x="1238114" y="165501"/>
                  </a:cubicBezTo>
                  <a:lnTo>
                    <a:pt x="1237638" y="154267"/>
                  </a:lnTo>
                  <a:cubicBezTo>
                    <a:pt x="1235070" y="93431"/>
                    <a:pt x="1267794" y="39639"/>
                    <a:pt x="1322968" y="14124"/>
                  </a:cubicBezTo>
                  <a:cubicBezTo>
                    <a:pt x="1341423" y="5556"/>
                    <a:pt x="1360639" y="986"/>
                    <a:pt x="1379759" y="129"/>
                  </a:cubicBezTo>
                  <a:close/>
                  <a:moveTo>
                    <a:pt x="807754" y="1840639"/>
                  </a:moveTo>
                  <a:cubicBezTo>
                    <a:pt x="1079155" y="1829214"/>
                    <a:pt x="1330293" y="1712302"/>
                    <a:pt x="1515032" y="1511419"/>
                  </a:cubicBezTo>
                  <a:cubicBezTo>
                    <a:pt x="1699961" y="1310250"/>
                    <a:pt x="1795564" y="1049673"/>
                    <a:pt x="1784149" y="777671"/>
                  </a:cubicBezTo>
                  <a:cubicBezTo>
                    <a:pt x="1772733" y="506241"/>
                    <a:pt x="1656582" y="255280"/>
                    <a:pt x="1457194" y="70962"/>
                  </a:cubicBezTo>
                  <a:cubicBezTo>
                    <a:pt x="1418857" y="35451"/>
                    <a:pt x="1372054" y="38211"/>
                    <a:pt x="1341042" y="52587"/>
                  </a:cubicBezTo>
                  <a:cubicBezTo>
                    <a:pt x="1310221" y="66868"/>
                    <a:pt x="1277973" y="100666"/>
                    <a:pt x="1280160" y="152553"/>
                  </a:cubicBezTo>
                  <a:lnTo>
                    <a:pt x="1280636" y="163787"/>
                  </a:lnTo>
                  <a:cubicBezTo>
                    <a:pt x="1281778" y="191397"/>
                    <a:pt x="1293859" y="217483"/>
                    <a:pt x="1314692" y="237000"/>
                  </a:cubicBezTo>
                  <a:cubicBezTo>
                    <a:pt x="1394790" y="312498"/>
                    <a:pt x="1457479" y="401705"/>
                    <a:pt x="1500953" y="502242"/>
                  </a:cubicBezTo>
                  <a:cubicBezTo>
                    <a:pt x="1546233" y="606778"/>
                    <a:pt x="1568303" y="718358"/>
                    <a:pt x="1566591" y="833747"/>
                  </a:cubicBezTo>
                  <a:cubicBezTo>
                    <a:pt x="1563642" y="1032536"/>
                    <a:pt x="1486303" y="1222661"/>
                    <a:pt x="1348748" y="1369182"/>
                  </a:cubicBezTo>
                  <a:cubicBezTo>
                    <a:pt x="1211288" y="1515608"/>
                    <a:pt x="1026454" y="1604910"/>
                    <a:pt x="828397" y="1620429"/>
                  </a:cubicBezTo>
                  <a:cubicBezTo>
                    <a:pt x="606559" y="1637852"/>
                    <a:pt x="393377" y="1565400"/>
                    <a:pt x="228330" y="1416404"/>
                  </a:cubicBezTo>
                  <a:cubicBezTo>
                    <a:pt x="205214" y="1395554"/>
                    <a:pt x="176675" y="1384700"/>
                    <a:pt x="147946" y="1385843"/>
                  </a:cubicBezTo>
                  <a:cubicBezTo>
                    <a:pt x="93914" y="1388128"/>
                    <a:pt x="61570" y="1424782"/>
                    <a:pt x="49394" y="1458390"/>
                  </a:cubicBezTo>
                  <a:cubicBezTo>
                    <a:pt x="37408" y="1491235"/>
                    <a:pt x="38549" y="1539029"/>
                    <a:pt x="77647" y="1574731"/>
                  </a:cubicBezTo>
                  <a:cubicBezTo>
                    <a:pt x="277511" y="1757430"/>
                    <a:pt x="536544" y="1851873"/>
                    <a:pt x="806898" y="1840830"/>
                  </a:cubicBezTo>
                  <a:lnTo>
                    <a:pt x="807945" y="1840830"/>
                  </a:ln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559EE86-14D2-6979-E4B4-D446F9D17B14}"/>
                </a:ext>
              </a:extLst>
            </p:cNvPr>
            <p:cNvSpPr/>
            <p:nvPr/>
          </p:nvSpPr>
          <p:spPr>
            <a:xfrm>
              <a:off x="8035406" y="6192337"/>
              <a:ext cx="1560982" cy="1562249"/>
            </a:xfrm>
            <a:custGeom>
              <a:avLst/>
              <a:gdLst>
                <a:gd name="connsiteX0" fmla="*/ 521112 w 521111"/>
                <a:gd name="connsiteY0" fmla="*/ 260767 h 521534"/>
                <a:gd name="connsiteX1" fmla="*/ 260556 w 521111"/>
                <a:gd name="connsiteY1" fmla="*/ 521535 h 521534"/>
                <a:gd name="connsiteX2" fmla="*/ 0 w 521111"/>
                <a:gd name="connsiteY2" fmla="*/ 260767 h 521534"/>
                <a:gd name="connsiteX3" fmla="*/ 260556 w 521111"/>
                <a:gd name="connsiteY3" fmla="*/ 0 h 521534"/>
                <a:gd name="connsiteX4" fmla="*/ 521112 w 521111"/>
                <a:gd name="connsiteY4" fmla="*/ 260767 h 52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111" h="521534">
                  <a:moveTo>
                    <a:pt x="521112" y="260767"/>
                  </a:moveTo>
                  <a:cubicBezTo>
                    <a:pt x="521112" y="404785"/>
                    <a:pt x="404457" y="521535"/>
                    <a:pt x="260556" y="521535"/>
                  </a:cubicBezTo>
                  <a:cubicBezTo>
                    <a:pt x="116655" y="521535"/>
                    <a:pt x="0" y="404785"/>
                    <a:pt x="0" y="260767"/>
                  </a:cubicBezTo>
                  <a:cubicBezTo>
                    <a:pt x="0" y="116750"/>
                    <a:pt x="116655" y="0"/>
                    <a:pt x="260556" y="0"/>
                  </a:cubicBezTo>
                  <a:cubicBezTo>
                    <a:pt x="404457" y="0"/>
                    <a:pt x="521112" y="116750"/>
                    <a:pt x="521112" y="260767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17E53-635B-2C3E-B60F-6B455106C27D}"/>
                </a:ext>
              </a:extLst>
            </p:cNvPr>
            <p:cNvSpPr/>
            <p:nvPr/>
          </p:nvSpPr>
          <p:spPr>
            <a:xfrm>
              <a:off x="-359303" y="-130066"/>
              <a:ext cx="2323763" cy="2365978"/>
            </a:xfrm>
            <a:custGeom>
              <a:avLst/>
              <a:gdLst>
                <a:gd name="connsiteX0" fmla="*/ 1060786 w 2323763"/>
                <a:gd name="connsiteY0" fmla="*/ 2025020 h 2365978"/>
                <a:gd name="connsiteX1" fmla="*/ 1986477 w 2323763"/>
                <a:gd name="connsiteY1" fmla="*/ 1031362 h 2365978"/>
                <a:gd name="connsiteX2" fmla="*/ 1680259 w 2323763"/>
                <a:gd name="connsiteY2" fmla="*/ 293997 h 2365978"/>
                <a:gd name="connsiteX3" fmla="*/ 1625751 w 2323763"/>
                <a:gd name="connsiteY3" fmla="*/ 173848 h 2365978"/>
                <a:gd name="connsiteX4" fmla="*/ 1909423 w 2323763"/>
                <a:gd name="connsiteY4" fmla="*/ 46463 h 2365978"/>
                <a:gd name="connsiteX5" fmla="*/ 2323325 w 2323763"/>
                <a:gd name="connsiteY5" fmla="*/ 984331 h 2365978"/>
                <a:gd name="connsiteX6" fmla="*/ 1010082 w 2323763"/>
                <a:gd name="connsiteY6" fmla="*/ 2365570 h 2365978"/>
                <a:gd name="connsiteX7" fmla="*/ 51572 w 2323763"/>
                <a:gd name="connsiteY7" fmla="*/ 1996459 h 2365978"/>
                <a:gd name="connsiteX8" fmla="*/ 159733 w 2323763"/>
                <a:gd name="connsiteY8" fmla="*/ 1713699 h 2365978"/>
                <a:gd name="connsiteX9" fmla="*/ 174192 w 2323763"/>
                <a:gd name="connsiteY9" fmla="*/ 1713318 h 2365978"/>
                <a:gd name="connsiteX10" fmla="*/ 290819 w 2323763"/>
                <a:gd name="connsiteY10" fmla="*/ 1758255 h 2365978"/>
                <a:gd name="connsiteX11" fmla="*/ 1060786 w 2323763"/>
                <a:gd name="connsiteY11" fmla="*/ 2025020 h 236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3763" h="2365978">
                  <a:moveTo>
                    <a:pt x="1060786" y="2025020"/>
                  </a:moveTo>
                  <a:cubicBezTo>
                    <a:pt x="1576094" y="1983130"/>
                    <a:pt x="1980388" y="1548803"/>
                    <a:pt x="1986477" y="1031362"/>
                  </a:cubicBezTo>
                  <a:cubicBezTo>
                    <a:pt x="1989901" y="740986"/>
                    <a:pt x="1871562" y="479838"/>
                    <a:pt x="1680259" y="293997"/>
                  </a:cubicBezTo>
                  <a:cubicBezTo>
                    <a:pt x="1647535" y="262198"/>
                    <a:pt x="1626892" y="219451"/>
                    <a:pt x="1625751" y="173848"/>
                  </a:cubicBezTo>
                  <a:cubicBezTo>
                    <a:pt x="1622136" y="24375"/>
                    <a:pt x="1801548" y="-57121"/>
                    <a:pt x="1909423" y="46463"/>
                  </a:cubicBezTo>
                  <a:cubicBezTo>
                    <a:pt x="2156565" y="283715"/>
                    <a:pt x="2314002" y="614648"/>
                    <a:pt x="2323325" y="984331"/>
                  </a:cubicBezTo>
                  <a:cubicBezTo>
                    <a:pt x="2342160" y="1727028"/>
                    <a:pt x="1752176" y="2347481"/>
                    <a:pt x="1010082" y="2365570"/>
                  </a:cubicBezTo>
                  <a:cubicBezTo>
                    <a:pt x="639654" y="2374615"/>
                    <a:pt x="300713" y="2232854"/>
                    <a:pt x="51572" y="1996459"/>
                  </a:cubicBezTo>
                  <a:cubicBezTo>
                    <a:pt x="-54496" y="1895827"/>
                    <a:pt x="13616" y="1717222"/>
                    <a:pt x="159733" y="1713699"/>
                  </a:cubicBezTo>
                  <a:lnTo>
                    <a:pt x="174192" y="1713318"/>
                  </a:lnTo>
                  <a:cubicBezTo>
                    <a:pt x="217475" y="1712271"/>
                    <a:pt x="259046" y="1728741"/>
                    <a:pt x="290819" y="1758255"/>
                  </a:cubicBezTo>
                  <a:cubicBezTo>
                    <a:pt x="490112" y="1943715"/>
                    <a:pt x="763986" y="2049203"/>
                    <a:pt x="1060786" y="2025020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9D4D5E-B63E-0A24-6764-68525C36D692}"/>
                </a:ext>
              </a:extLst>
            </p:cNvPr>
            <p:cNvSpPr/>
            <p:nvPr/>
          </p:nvSpPr>
          <p:spPr>
            <a:xfrm>
              <a:off x="2337270" y="-771895"/>
              <a:ext cx="2775013" cy="2103204"/>
            </a:xfrm>
            <a:custGeom>
              <a:avLst/>
              <a:gdLst>
                <a:gd name="connsiteX0" fmla="*/ 574921 w 1610184"/>
                <a:gd name="connsiteY0" fmla="*/ 978198 h 1220371"/>
                <a:gd name="connsiteX1" fmla="*/ 1346124 w 1610184"/>
                <a:gd name="connsiteY1" fmla="*/ 641933 h 1220371"/>
                <a:gd name="connsiteX2" fmla="*/ 1353829 w 1610184"/>
                <a:gd name="connsiteY2" fmla="*/ 147246 h 1220371"/>
                <a:gd name="connsiteX3" fmla="*/ 1352498 w 1610184"/>
                <a:gd name="connsiteY3" fmla="*/ 65464 h 1220371"/>
                <a:gd name="connsiteX4" fmla="*/ 1545132 w 1610184"/>
                <a:gd name="connsiteY4" fmla="*/ 63084 h 1220371"/>
                <a:gd name="connsiteX5" fmla="*/ 1549222 w 1610184"/>
                <a:gd name="connsiteY5" fmla="*/ 698389 h 1220371"/>
                <a:gd name="connsiteX6" fmla="*/ 462289 w 1610184"/>
                <a:gd name="connsiteY6" fmla="*/ 1159278 h 1220371"/>
                <a:gd name="connsiteX7" fmla="*/ 8433 w 1610184"/>
                <a:gd name="connsiteY7" fmla="*/ 712765 h 1220371"/>
                <a:gd name="connsiteX8" fmla="*/ 139615 w 1610184"/>
                <a:gd name="connsiteY8" fmla="*/ 578716 h 1220371"/>
                <a:gd name="connsiteX9" fmla="*/ 147891 w 1610184"/>
                <a:gd name="connsiteY9" fmla="*/ 582048 h 1220371"/>
                <a:gd name="connsiteX10" fmla="*/ 203065 w 1610184"/>
                <a:gd name="connsiteY10" fmla="*/ 636411 h 1220371"/>
                <a:gd name="connsiteX11" fmla="*/ 575016 w 1610184"/>
                <a:gd name="connsiteY11" fmla="*/ 978198 h 12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0184" h="1220371">
                  <a:moveTo>
                    <a:pt x="574921" y="978198"/>
                  </a:moveTo>
                  <a:cubicBezTo>
                    <a:pt x="878189" y="1081591"/>
                    <a:pt x="1215038" y="934499"/>
                    <a:pt x="1346124" y="641933"/>
                  </a:cubicBezTo>
                  <a:cubicBezTo>
                    <a:pt x="1419658" y="477703"/>
                    <a:pt x="1416709" y="300050"/>
                    <a:pt x="1353829" y="147246"/>
                  </a:cubicBezTo>
                  <a:cubicBezTo>
                    <a:pt x="1343080" y="121064"/>
                    <a:pt x="1341843" y="91741"/>
                    <a:pt x="1352498" y="65464"/>
                  </a:cubicBezTo>
                  <a:cubicBezTo>
                    <a:pt x="1387314" y="-20411"/>
                    <a:pt x="1509364" y="-22410"/>
                    <a:pt x="1545132" y="63084"/>
                  </a:cubicBezTo>
                  <a:cubicBezTo>
                    <a:pt x="1627132" y="258921"/>
                    <a:pt x="1635028" y="485986"/>
                    <a:pt x="1549222" y="698389"/>
                  </a:cubicBezTo>
                  <a:cubicBezTo>
                    <a:pt x="1376850" y="1125195"/>
                    <a:pt x="888558" y="1332267"/>
                    <a:pt x="462289" y="1159278"/>
                  </a:cubicBezTo>
                  <a:cubicBezTo>
                    <a:pt x="249488" y="1072927"/>
                    <a:pt x="91766" y="908698"/>
                    <a:pt x="8433" y="712765"/>
                  </a:cubicBezTo>
                  <a:cubicBezTo>
                    <a:pt x="-27049" y="629365"/>
                    <a:pt x="55712" y="544633"/>
                    <a:pt x="139615" y="578716"/>
                  </a:cubicBezTo>
                  <a:lnTo>
                    <a:pt x="147891" y="582048"/>
                  </a:lnTo>
                  <a:cubicBezTo>
                    <a:pt x="172720" y="592140"/>
                    <a:pt x="192316" y="611753"/>
                    <a:pt x="203065" y="636411"/>
                  </a:cubicBezTo>
                  <a:cubicBezTo>
                    <a:pt x="270606" y="791024"/>
                    <a:pt x="400266" y="918599"/>
                    <a:pt x="575016" y="978198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92CC114-A3DB-6F61-5C75-2E225F9B23E4}"/>
                </a:ext>
              </a:extLst>
            </p:cNvPr>
            <p:cNvSpPr/>
            <p:nvPr/>
          </p:nvSpPr>
          <p:spPr>
            <a:xfrm>
              <a:off x="10237042" y="-1154959"/>
              <a:ext cx="2838947" cy="2841253"/>
            </a:xfrm>
            <a:custGeom>
              <a:avLst/>
              <a:gdLst>
                <a:gd name="connsiteX0" fmla="*/ 1476387 w 1476387"/>
                <a:gd name="connsiteY0" fmla="*/ 738793 h 1477586"/>
                <a:gd name="connsiteX1" fmla="*/ 738194 w 1476387"/>
                <a:gd name="connsiteY1" fmla="*/ 1477587 h 1477586"/>
                <a:gd name="connsiteX2" fmla="*/ 1 w 1476387"/>
                <a:gd name="connsiteY2" fmla="*/ 738793 h 1477586"/>
                <a:gd name="connsiteX3" fmla="*/ 738194 w 1476387"/>
                <a:gd name="connsiteY3" fmla="*/ 0 h 1477586"/>
                <a:gd name="connsiteX4" fmla="*/ 1476387 w 1476387"/>
                <a:gd name="connsiteY4" fmla="*/ 738793 h 147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387" h="1477586">
                  <a:moveTo>
                    <a:pt x="1476387" y="738793"/>
                  </a:moveTo>
                  <a:cubicBezTo>
                    <a:pt x="1476387" y="1146818"/>
                    <a:pt x="1145887" y="1477587"/>
                    <a:pt x="738194" y="1477587"/>
                  </a:cubicBezTo>
                  <a:cubicBezTo>
                    <a:pt x="330501" y="1477587"/>
                    <a:pt x="1" y="1146818"/>
                    <a:pt x="1" y="738793"/>
                  </a:cubicBezTo>
                  <a:cubicBezTo>
                    <a:pt x="1" y="330769"/>
                    <a:pt x="330501" y="0"/>
                    <a:pt x="738194" y="0"/>
                  </a:cubicBezTo>
                  <a:cubicBezTo>
                    <a:pt x="1145887" y="0"/>
                    <a:pt x="1476387" y="330769"/>
                    <a:pt x="1476387" y="738793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93EFAA1-D5C7-CF91-E281-CA30B2F59C29}"/>
                </a:ext>
              </a:extLst>
            </p:cNvPr>
            <p:cNvSpPr/>
            <p:nvPr/>
          </p:nvSpPr>
          <p:spPr>
            <a:xfrm>
              <a:off x="3413473" y="4780760"/>
              <a:ext cx="4151109" cy="4154480"/>
            </a:xfrm>
            <a:custGeom>
              <a:avLst/>
              <a:gdLst>
                <a:gd name="connsiteX0" fmla="*/ 1476387 w 1476387"/>
                <a:gd name="connsiteY0" fmla="*/ 738794 h 1477586"/>
                <a:gd name="connsiteX1" fmla="*/ 738194 w 1476387"/>
                <a:gd name="connsiteY1" fmla="*/ 1477587 h 1477586"/>
                <a:gd name="connsiteX2" fmla="*/ 0 w 1476387"/>
                <a:gd name="connsiteY2" fmla="*/ 738794 h 1477586"/>
                <a:gd name="connsiteX3" fmla="*/ 738194 w 1476387"/>
                <a:gd name="connsiteY3" fmla="*/ 0 h 1477586"/>
                <a:gd name="connsiteX4" fmla="*/ 1476387 w 1476387"/>
                <a:gd name="connsiteY4" fmla="*/ 738794 h 147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387" h="1477586">
                  <a:moveTo>
                    <a:pt x="1476387" y="738794"/>
                  </a:moveTo>
                  <a:cubicBezTo>
                    <a:pt x="1476387" y="1146818"/>
                    <a:pt x="1145887" y="1477587"/>
                    <a:pt x="738194" y="1477587"/>
                  </a:cubicBezTo>
                  <a:cubicBezTo>
                    <a:pt x="330500" y="1477587"/>
                    <a:pt x="0" y="1146818"/>
                    <a:pt x="0" y="738794"/>
                  </a:cubicBezTo>
                  <a:cubicBezTo>
                    <a:pt x="0" y="330769"/>
                    <a:pt x="330500" y="0"/>
                    <a:pt x="738194" y="0"/>
                  </a:cubicBezTo>
                  <a:cubicBezTo>
                    <a:pt x="1145887" y="0"/>
                    <a:pt x="1476387" y="330769"/>
                    <a:pt x="1476387" y="738794"/>
                  </a:cubicBezTo>
                  <a:close/>
                </a:path>
              </a:pathLst>
            </a:custGeom>
            <a:grpFill/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O" sz="1800"/>
            </a:p>
          </p:txBody>
        </p:sp>
      </p:grpSp>
    </p:spTree>
    <p:extLst>
      <p:ext uri="{BB962C8B-B14F-4D97-AF65-F5344CB8AC3E}">
        <p14:creationId xmlns:p14="http://schemas.microsoft.com/office/powerpoint/2010/main" val="114137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96000">
              <a:schemeClr val="bg1">
                <a:lumMod val="95000"/>
              </a:schemeClr>
            </a:gs>
            <a:gs pos="0">
              <a:schemeClr val="bg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94AF293-3E6D-E62E-BD30-68E55F5E5A89}"/>
              </a:ext>
            </a:extLst>
          </p:cNvPr>
          <p:cNvSpPr/>
          <p:nvPr/>
        </p:nvSpPr>
        <p:spPr>
          <a:xfrm>
            <a:off x="7312031" y="-1156015"/>
            <a:ext cx="1827245" cy="1883832"/>
          </a:xfrm>
          <a:custGeom>
            <a:avLst/>
            <a:gdLst>
              <a:gd name="connsiteX0" fmla="*/ 1379950 w 1827245"/>
              <a:gd name="connsiteY0" fmla="*/ 129 h 1883832"/>
              <a:gd name="connsiteX1" fmla="*/ 1485732 w 1827245"/>
              <a:gd name="connsiteY1" fmla="*/ 39830 h 1883832"/>
              <a:gd name="connsiteX2" fmla="*/ 1826291 w 1827245"/>
              <a:gd name="connsiteY2" fmla="*/ 775862 h 1883832"/>
              <a:gd name="connsiteX3" fmla="*/ 1546139 w 1827245"/>
              <a:gd name="connsiteY3" fmla="*/ 1540076 h 1883832"/>
              <a:gd name="connsiteX4" fmla="*/ 809562 w 1827245"/>
              <a:gd name="connsiteY4" fmla="*/ 1882910 h 1883832"/>
              <a:gd name="connsiteX5" fmla="*/ 808420 w 1827245"/>
              <a:gd name="connsiteY5" fmla="*/ 1882910 h 1883832"/>
              <a:gd name="connsiteX6" fmla="*/ 48918 w 1827245"/>
              <a:gd name="connsiteY6" fmla="*/ 1605863 h 1883832"/>
              <a:gd name="connsiteX7" fmla="*/ 9440 w 1827245"/>
              <a:gd name="connsiteY7" fmla="*/ 1443823 h 1883832"/>
              <a:gd name="connsiteX8" fmla="*/ 145949 w 1827245"/>
              <a:gd name="connsiteY8" fmla="*/ 1343477 h 1883832"/>
              <a:gd name="connsiteX9" fmla="*/ 256392 w 1827245"/>
              <a:gd name="connsiteY9" fmla="*/ 1384891 h 1883832"/>
              <a:gd name="connsiteX10" fmla="*/ 824782 w 1827245"/>
              <a:gd name="connsiteY10" fmla="*/ 1578158 h 1883832"/>
              <a:gd name="connsiteX11" fmla="*/ 1523974 w 1827245"/>
              <a:gd name="connsiteY11" fmla="*/ 832985 h 1883832"/>
              <a:gd name="connsiteX12" fmla="*/ 1285392 w 1827245"/>
              <a:gd name="connsiteY12" fmla="*/ 267751 h 1883832"/>
              <a:gd name="connsiteX13" fmla="*/ 1238114 w 1827245"/>
              <a:gd name="connsiteY13" fmla="*/ 165501 h 1883832"/>
              <a:gd name="connsiteX14" fmla="*/ 1237638 w 1827245"/>
              <a:gd name="connsiteY14" fmla="*/ 154267 h 1883832"/>
              <a:gd name="connsiteX15" fmla="*/ 1322968 w 1827245"/>
              <a:gd name="connsiteY15" fmla="*/ 14124 h 1883832"/>
              <a:gd name="connsiteX16" fmla="*/ 1379760 w 1827245"/>
              <a:gd name="connsiteY16" fmla="*/ 129 h 1883832"/>
              <a:gd name="connsiteX17" fmla="*/ 807660 w 1827245"/>
              <a:gd name="connsiteY17" fmla="*/ 1840639 h 1883832"/>
              <a:gd name="connsiteX18" fmla="*/ 1514936 w 1827245"/>
              <a:gd name="connsiteY18" fmla="*/ 1511419 h 1883832"/>
              <a:gd name="connsiteX19" fmla="*/ 1784054 w 1827245"/>
              <a:gd name="connsiteY19" fmla="*/ 777671 h 1883832"/>
              <a:gd name="connsiteX20" fmla="*/ 1457099 w 1827245"/>
              <a:gd name="connsiteY20" fmla="*/ 70962 h 1883832"/>
              <a:gd name="connsiteX21" fmla="*/ 1340947 w 1827245"/>
              <a:gd name="connsiteY21" fmla="*/ 52587 h 1883832"/>
              <a:gd name="connsiteX22" fmla="*/ 1280065 w 1827245"/>
              <a:gd name="connsiteY22" fmla="*/ 152553 h 1883832"/>
              <a:gd name="connsiteX23" fmla="*/ 1280541 w 1827245"/>
              <a:gd name="connsiteY23" fmla="*/ 163787 h 1883832"/>
              <a:gd name="connsiteX24" fmla="*/ 1314597 w 1827245"/>
              <a:gd name="connsiteY24" fmla="*/ 237000 h 1883832"/>
              <a:gd name="connsiteX25" fmla="*/ 1500858 w 1827245"/>
              <a:gd name="connsiteY25" fmla="*/ 502242 h 1883832"/>
              <a:gd name="connsiteX26" fmla="*/ 1566496 w 1827245"/>
              <a:gd name="connsiteY26" fmla="*/ 833747 h 1883832"/>
              <a:gd name="connsiteX27" fmla="*/ 1348653 w 1827245"/>
              <a:gd name="connsiteY27" fmla="*/ 1369182 h 1883832"/>
              <a:gd name="connsiteX28" fmla="*/ 828302 w 1827245"/>
              <a:gd name="connsiteY28" fmla="*/ 1620429 h 1883832"/>
              <a:gd name="connsiteX29" fmla="*/ 228235 w 1827245"/>
              <a:gd name="connsiteY29" fmla="*/ 1416404 h 1883832"/>
              <a:gd name="connsiteX30" fmla="*/ 147851 w 1827245"/>
              <a:gd name="connsiteY30" fmla="*/ 1385843 h 1883832"/>
              <a:gd name="connsiteX31" fmla="*/ 49299 w 1827245"/>
              <a:gd name="connsiteY31" fmla="*/ 1458389 h 1883832"/>
              <a:gd name="connsiteX32" fmla="*/ 77552 w 1827245"/>
              <a:gd name="connsiteY32" fmla="*/ 1574730 h 1883832"/>
              <a:gd name="connsiteX33" fmla="*/ 806803 w 1827245"/>
              <a:gd name="connsiteY33" fmla="*/ 1840829 h 1883832"/>
              <a:gd name="connsiteX34" fmla="*/ 807850 w 1827245"/>
              <a:gd name="connsiteY34" fmla="*/ 1840829 h 188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27245" h="1883832">
                <a:moveTo>
                  <a:pt x="1379950" y="129"/>
                </a:moveTo>
                <a:cubicBezTo>
                  <a:pt x="1418191" y="-1489"/>
                  <a:pt x="1455862" y="12125"/>
                  <a:pt x="1485732" y="39830"/>
                </a:cubicBezTo>
                <a:cubicBezTo>
                  <a:pt x="1693397" y="231859"/>
                  <a:pt x="1814400" y="493198"/>
                  <a:pt x="1826291" y="775862"/>
                </a:cubicBezTo>
                <a:cubicBezTo>
                  <a:pt x="1838182" y="1059194"/>
                  <a:pt x="1738678" y="1330529"/>
                  <a:pt x="1546139" y="1540076"/>
                </a:cubicBezTo>
                <a:cubicBezTo>
                  <a:pt x="1353789" y="1749337"/>
                  <a:pt x="1092187" y="1871009"/>
                  <a:pt x="809562" y="1882910"/>
                </a:cubicBezTo>
                <a:lnTo>
                  <a:pt x="808420" y="1882910"/>
                </a:lnTo>
                <a:cubicBezTo>
                  <a:pt x="526841" y="1894525"/>
                  <a:pt x="257154" y="1796083"/>
                  <a:pt x="48918" y="1605863"/>
                </a:cubicBezTo>
                <a:cubicBezTo>
                  <a:pt x="3352" y="1564258"/>
                  <a:pt x="-11774" y="1502184"/>
                  <a:pt x="9440" y="1443823"/>
                </a:cubicBezTo>
                <a:cubicBezTo>
                  <a:pt x="30939" y="1384605"/>
                  <a:pt x="83260" y="1346142"/>
                  <a:pt x="145949" y="1343477"/>
                </a:cubicBezTo>
                <a:cubicBezTo>
                  <a:pt x="185808" y="1341763"/>
                  <a:pt x="225000" y="1356520"/>
                  <a:pt x="256392" y="1384891"/>
                </a:cubicBezTo>
                <a:cubicBezTo>
                  <a:pt x="412783" y="1525985"/>
                  <a:pt x="614645" y="1594724"/>
                  <a:pt x="824782" y="1578158"/>
                </a:cubicBezTo>
                <a:cubicBezTo>
                  <a:pt x="1211193" y="1547882"/>
                  <a:pt x="1518266" y="1220567"/>
                  <a:pt x="1523974" y="832985"/>
                </a:cubicBezTo>
                <a:cubicBezTo>
                  <a:pt x="1527208" y="616489"/>
                  <a:pt x="1442449" y="415700"/>
                  <a:pt x="1285392" y="267751"/>
                </a:cubicBezTo>
                <a:cubicBezTo>
                  <a:pt x="1256569" y="240523"/>
                  <a:pt x="1239731" y="204249"/>
                  <a:pt x="1238114" y="165501"/>
                </a:cubicBezTo>
                <a:lnTo>
                  <a:pt x="1237638" y="154267"/>
                </a:lnTo>
                <a:cubicBezTo>
                  <a:pt x="1235070" y="93430"/>
                  <a:pt x="1267794" y="39639"/>
                  <a:pt x="1322968" y="14124"/>
                </a:cubicBezTo>
                <a:cubicBezTo>
                  <a:pt x="1341423" y="5556"/>
                  <a:pt x="1360639" y="986"/>
                  <a:pt x="1379760" y="129"/>
                </a:cubicBezTo>
                <a:close/>
                <a:moveTo>
                  <a:pt x="807660" y="1840639"/>
                </a:moveTo>
                <a:cubicBezTo>
                  <a:pt x="1079060" y="1829214"/>
                  <a:pt x="1330198" y="1712302"/>
                  <a:pt x="1514936" y="1511419"/>
                </a:cubicBezTo>
                <a:cubicBezTo>
                  <a:pt x="1699865" y="1310250"/>
                  <a:pt x="1795469" y="1049673"/>
                  <a:pt x="1784054" y="777671"/>
                </a:cubicBezTo>
                <a:cubicBezTo>
                  <a:pt x="1772638" y="506241"/>
                  <a:pt x="1656487" y="255279"/>
                  <a:pt x="1457099" y="70962"/>
                </a:cubicBezTo>
                <a:cubicBezTo>
                  <a:pt x="1418762" y="35450"/>
                  <a:pt x="1371959" y="38211"/>
                  <a:pt x="1340947" y="52587"/>
                </a:cubicBezTo>
                <a:cubicBezTo>
                  <a:pt x="1310126" y="66868"/>
                  <a:pt x="1277877" y="100666"/>
                  <a:pt x="1280065" y="152553"/>
                </a:cubicBezTo>
                <a:lnTo>
                  <a:pt x="1280541" y="163787"/>
                </a:lnTo>
                <a:cubicBezTo>
                  <a:pt x="1281683" y="191397"/>
                  <a:pt x="1293764" y="217483"/>
                  <a:pt x="1314597" y="237000"/>
                </a:cubicBezTo>
                <a:cubicBezTo>
                  <a:pt x="1394695" y="312498"/>
                  <a:pt x="1457384" y="401705"/>
                  <a:pt x="1500858" y="502242"/>
                </a:cubicBezTo>
                <a:cubicBezTo>
                  <a:pt x="1546139" y="606778"/>
                  <a:pt x="1568208" y="718358"/>
                  <a:pt x="1566496" y="833747"/>
                </a:cubicBezTo>
                <a:cubicBezTo>
                  <a:pt x="1563547" y="1032536"/>
                  <a:pt x="1486208" y="1222661"/>
                  <a:pt x="1348653" y="1369182"/>
                </a:cubicBezTo>
                <a:cubicBezTo>
                  <a:pt x="1211193" y="1515608"/>
                  <a:pt x="1026359" y="1604910"/>
                  <a:pt x="828302" y="1620429"/>
                </a:cubicBezTo>
                <a:cubicBezTo>
                  <a:pt x="606464" y="1637852"/>
                  <a:pt x="393282" y="1565400"/>
                  <a:pt x="228235" y="1416404"/>
                </a:cubicBezTo>
                <a:cubicBezTo>
                  <a:pt x="205119" y="1395554"/>
                  <a:pt x="176580" y="1384700"/>
                  <a:pt x="147851" y="1385843"/>
                </a:cubicBezTo>
                <a:cubicBezTo>
                  <a:pt x="93819" y="1388128"/>
                  <a:pt x="61475" y="1424782"/>
                  <a:pt x="49299" y="1458389"/>
                </a:cubicBezTo>
                <a:cubicBezTo>
                  <a:pt x="37313" y="1491235"/>
                  <a:pt x="38454" y="1539028"/>
                  <a:pt x="77552" y="1574730"/>
                </a:cubicBezTo>
                <a:cubicBezTo>
                  <a:pt x="277416" y="1757429"/>
                  <a:pt x="536449" y="1851873"/>
                  <a:pt x="806803" y="1840829"/>
                </a:cubicBezTo>
                <a:lnTo>
                  <a:pt x="807850" y="1840829"/>
                </a:ln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B1A5A3F-42A9-D0E4-F686-BF5064550C51}"/>
              </a:ext>
            </a:extLst>
          </p:cNvPr>
          <p:cNvSpPr/>
          <p:nvPr/>
        </p:nvSpPr>
        <p:spPr>
          <a:xfrm>
            <a:off x="1606933" y="2333478"/>
            <a:ext cx="395923" cy="396244"/>
          </a:xfrm>
          <a:custGeom>
            <a:avLst/>
            <a:gdLst>
              <a:gd name="connsiteX0" fmla="*/ 395923 w 395922"/>
              <a:gd name="connsiteY0" fmla="*/ 198122 h 396244"/>
              <a:gd name="connsiteX1" fmla="*/ 197961 w 395922"/>
              <a:gd name="connsiteY1" fmla="*/ 396244 h 396244"/>
              <a:gd name="connsiteX2" fmla="*/ 0 w 395922"/>
              <a:gd name="connsiteY2" fmla="*/ 198122 h 396244"/>
              <a:gd name="connsiteX3" fmla="*/ 197961 w 395922"/>
              <a:gd name="connsiteY3" fmla="*/ 0 h 396244"/>
              <a:gd name="connsiteX4" fmla="*/ 395923 w 395922"/>
              <a:gd name="connsiteY4" fmla="*/ 198122 h 3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22" h="396244">
                <a:moveTo>
                  <a:pt x="395923" y="198122"/>
                </a:moveTo>
                <a:cubicBezTo>
                  <a:pt x="395923" y="307542"/>
                  <a:pt x="307292" y="396244"/>
                  <a:pt x="197961" y="396244"/>
                </a:cubicBezTo>
                <a:cubicBezTo>
                  <a:pt x="88630" y="396244"/>
                  <a:pt x="0" y="307542"/>
                  <a:pt x="0" y="198122"/>
                </a:cubicBezTo>
                <a:cubicBezTo>
                  <a:pt x="0" y="88702"/>
                  <a:pt x="88630" y="0"/>
                  <a:pt x="197961" y="0"/>
                </a:cubicBezTo>
                <a:cubicBezTo>
                  <a:pt x="307292" y="0"/>
                  <a:pt x="395923" y="88702"/>
                  <a:pt x="395923" y="198122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17D2A28-1147-AEF3-98EC-223FF60B0765}"/>
              </a:ext>
            </a:extLst>
          </p:cNvPr>
          <p:cNvSpPr/>
          <p:nvPr/>
        </p:nvSpPr>
        <p:spPr>
          <a:xfrm>
            <a:off x="-88847" y="4735905"/>
            <a:ext cx="2494009" cy="2246233"/>
          </a:xfrm>
          <a:custGeom>
            <a:avLst/>
            <a:gdLst>
              <a:gd name="connsiteX0" fmla="*/ 10875 w 2494009"/>
              <a:gd name="connsiteY0" fmla="*/ 1051346 h 2246233"/>
              <a:gd name="connsiteX1" fmla="*/ 264676 w 2494009"/>
              <a:gd name="connsiteY1" fmla="*/ 74349 h 2246233"/>
              <a:gd name="connsiteX2" fmla="*/ 453981 w 2494009"/>
              <a:gd name="connsiteY2" fmla="*/ 5515 h 2246233"/>
              <a:gd name="connsiteX3" fmla="*/ 589063 w 2494009"/>
              <a:gd name="connsiteY3" fmla="*/ 153941 h 2246233"/>
              <a:gd name="connsiteX4" fmla="*/ 591251 w 2494009"/>
              <a:gd name="connsiteY4" fmla="*/ 168317 h 2246233"/>
              <a:gd name="connsiteX5" fmla="*/ 558242 w 2494009"/>
              <a:gd name="connsiteY5" fmla="*/ 302270 h 2246233"/>
              <a:gd name="connsiteX6" fmla="*/ 392909 w 2494009"/>
              <a:gd name="connsiteY6" fmla="*/ 1086763 h 2246233"/>
              <a:gd name="connsiteX7" fmla="*/ 392909 w 2494009"/>
              <a:gd name="connsiteY7" fmla="*/ 1086763 h 2246233"/>
              <a:gd name="connsiteX8" fmla="*/ 1475181 w 2494009"/>
              <a:gd name="connsiteY8" fmla="*/ 1868208 h 2246233"/>
              <a:gd name="connsiteX9" fmla="*/ 2156107 w 2494009"/>
              <a:gd name="connsiteY9" fmla="*/ 1478628 h 2246233"/>
              <a:gd name="connsiteX10" fmla="*/ 2279488 w 2494009"/>
              <a:gd name="connsiteY10" fmla="*/ 1402844 h 2246233"/>
              <a:gd name="connsiteX11" fmla="*/ 2467081 w 2494009"/>
              <a:gd name="connsiteY11" fmla="*/ 1491671 h 2246233"/>
              <a:gd name="connsiteX12" fmla="*/ 2457473 w 2494009"/>
              <a:gd name="connsiteY12" fmla="*/ 1695601 h 2246233"/>
              <a:gd name="connsiteX13" fmla="*/ 1568406 w 2494009"/>
              <a:gd name="connsiteY13" fmla="*/ 2230560 h 2246233"/>
              <a:gd name="connsiteX14" fmla="*/ 555293 w 2494009"/>
              <a:gd name="connsiteY14" fmla="*/ 1979122 h 2246233"/>
              <a:gd name="connsiteX15" fmla="*/ 15536 w 2494009"/>
              <a:gd name="connsiteY15" fmla="*/ 1085049 h 2246233"/>
              <a:gd name="connsiteX16" fmla="*/ 10875 w 2494009"/>
              <a:gd name="connsiteY16" fmla="*/ 1051441 h 2246233"/>
              <a:gd name="connsiteX17" fmla="*/ 558051 w 2494009"/>
              <a:gd name="connsiteY17" fmla="*/ 176790 h 2246233"/>
              <a:gd name="connsiteX18" fmla="*/ 557576 w 2494009"/>
              <a:gd name="connsiteY18" fmla="*/ 173267 h 2246233"/>
              <a:gd name="connsiteX19" fmla="*/ 555388 w 2494009"/>
              <a:gd name="connsiteY19" fmla="*/ 158891 h 2246233"/>
              <a:gd name="connsiteX20" fmla="*/ 445800 w 2494009"/>
              <a:gd name="connsiteY20" fmla="*/ 38552 h 2246233"/>
              <a:gd name="connsiteX21" fmla="*/ 292073 w 2494009"/>
              <a:gd name="connsiteY21" fmla="*/ 94437 h 2246233"/>
              <a:gd name="connsiteX22" fmla="*/ 49211 w 2494009"/>
              <a:gd name="connsiteY22" fmla="*/ 1079813 h 2246233"/>
              <a:gd name="connsiteX23" fmla="*/ 575460 w 2494009"/>
              <a:gd name="connsiteY23" fmla="*/ 1951608 h 2246233"/>
              <a:gd name="connsiteX24" fmla="*/ 1563269 w 2494009"/>
              <a:gd name="connsiteY24" fmla="*/ 2196762 h 2246233"/>
              <a:gd name="connsiteX25" fmla="*/ 2430076 w 2494009"/>
              <a:gd name="connsiteY25" fmla="*/ 1675132 h 2246233"/>
              <a:gd name="connsiteX26" fmla="*/ 2437782 w 2494009"/>
              <a:gd name="connsiteY26" fmla="*/ 1509093 h 2246233"/>
              <a:gd name="connsiteX27" fmla="*/ 2284435 w 2494009"/>
              <a:gd name="connsiteY27" fmla="*/ 1436452 h 2246233"/>
              <a:gd name="connsiteX28" fmla="*/ 2183219 w 2494009"/>
              <a:gd name="connsiteY28" fmla="*/ 1499002 h 2246233"/>
              <a:gd name="connsiteX29" fmla="*/ 1478891 w 2494009"/>
              <a:gd name="connsiteY29" fmla="*/ 1902006 h 2246233"/>
              <a:gd name="connsiteX30" fmla="*/ 763718 w 2494009"/>
              <a:gd name="connsiteY30" fmla="*/ 1713309 h 2246233"/>
              <a:gd name="connsiteX31" fmla="*/ 359424 w 2494009"/>
              <a:gd name="connsiteY31" fmla="*/ 1093617 h 2246233"/>
              <a:gd name="connsiteX32" fmla="*/ 376071 w 2494009"/>
              <a:gd name="connsiteY32" fmla="*/ 1090095 h 2246233"/>
              <a:gd name="connsiteX33" fmla="*/ 359424 w 2494009"/>
              <a:gd name="connsiteY33" fmla="*/ 1093617 h 2246233"/>
              <a:gd name="connsiteX34" fmla="*/ 530464 w 2494009"/>
              <a:gd name="connsiteY34" fmla="*/ 282182 h 2246233"/>
              <a:gd name="connsiteX35" fmla="*/ 557956 w 2494009"/>
              <a:gd name="connsiteY35" fmla="*/ 176790 h 224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009" h="2246233">
                <a:moveTo>
                  <a:pt x="10875" y="1051346"/>
                </a:moveTo>
                <a:cubicBezTo>
                  <a:pt x="-32979" y="703656"/>
                  <a:pt x="56631" y="357966"/>
                  <a:pt x="264676" y="74349"/>
                </a:cubicBezTo>
                <a:cubicBezTo>
                  <a:pt x="308911" y="13989"/>
                  <a:pt x="381494" y="-12383"/>
                  <a:pt x="453981" y="5515"/>
                </a:cubicBezTo>
                <a:cubicBezTo>
                  <a:pt x="526183" y="23319"/>
                  <a:pt x="578028" y="80252"/>
                  <a:pt x="589063" y="153941"/>
                </a:cubicBezTo>
                <a:lnTo>
                  <a:pt x="591251" y="168317"/>
                </a:lnTo>
                <a:cubicBezTo>
                  <a:pt x="598195" y="215253"/>
                  <a:pt x="586590" y="262760"/>
                  <a:pt x="558242" y="302270"/>
                </a:cubicBezTo>
                <a:cubicBezTo>
                  <a:pt x="393670" y="531239"/>
                  <a:pt x="334881" y="809905"/>
                  <a:pt x="392909" y="1086763"/>
                </a:cubicBezTo>
                <a:lnTo>
                  <a:pt x="392909" y="1086763"/>
                </a:lnTo>
                <a:cubicBezTo>
                  <a:pt x="496694" y="1582402"/>
                  <a:pt x="972049" y="1925617"/>
                  <a:pt x="1475181" y="1868208"/>
                </a:cubicBezTo>
                <a:cubicBezTo>
                  <a:pt x="1748864" y="1836981"/>
                  <a:pt x="1990680" y="1698647"/>
                  <a:pt x="2156107" y="1478628"/>
                </a:cubicBezTo>
                <a:cubicBezTo>
                  <a:pt x="2187405" y="1437023"/>
                  <a:pt x="2231163" y="1410175"/>
                  <a:pt x="2279488" y="1402844"/>
                </a:cubicBezTo>
                <a:cubicBezTo>
                  <a:pt x="2355496" y="1391420"/>
                  <a:pt x="2427317" y="1425408"/>
                  <a:pt x="2467081" y="1491671"/>
                </a:cubicBezTo>
                <a:cubicBezTo>
                  <a:pt x="2506179" y="1556886"/>
                  <a:pt x="2502469" y="1635050"/>
                  <a:pt x="2457473" y="1695601"/>
                </a:cubicBezTo>
                <a:cubicBezTo>
                  <a:pt x="2241723" y="1986263"/>
                  <a:pt x="1925897" y="2176292"/>
                  <a:pt x="1568406" y="2230560"/>
                </a:cubicBezTo>
                <a:cubicBezTo>
                  <a:pt x="1208917" y="2285208"/>
                  <a:pt x="849143" y="2195905"/>
                  <a:pt x="555293" y="1979122"/>
                </a:cubicBezTo>
                <a:cubicBezTo>
                  <a:pt x="261442" y="1762340"/>
                  <a:pt x="69759" y="1444830"/>
                  <a:pt x="15536" y="1085049"/>
                </a:cubicBezTo>
                <a:cubicBezTo>
                  <a:pt x="13824" y="1073815"/>
                  <a:pt x="12302" y="1062580"/>
                  <a:pt x="10875" y="1051441"/>
                </a:cubicBezTo>
                <a:close/>
                <a:moveTo>
                  <a:pt x="558051" y="176790"/>
                </a:moveTo>
                <a:cubicBezTo>
                  <a:pt x="557861" y="175647"/>
                  <a:pt x="557766" y="174410"/>
                  <a:pt x="557576" y="173267"/>
                </a:cubicBezTo>
                <a:lnTo>
                  <a:pt x="555388" y="158891"/>
                </a:lnTo>
                <a:cubicBezTo>
                  <a:pt x="546351" y="99102"/>
                  <a:pt x="504399" y="53023"/>
                  <a:pt x="445800" y="38552"/>
                </a:cubicBezTo>
                <a:cubicBezTo>
                  <a:pt x="386916" y="23985"/>
                  <a:pt x="328032" y="45406"/>
                  <a:pt x="292073" y="94437"/>
                </a:cubicBezTo>
                <a:cubicBezTo>
                  <a:pt x="82792" y="379958"/>
                  <a:pt x="-3490" y="729743"/>
                  <a:pt x="49211" y="1079813"/>
                </a:cubicBezTo>
                <a:cubicBezTo>
                  <a:pt x="102103" y="1430644"/>
                  <a:pt x="288934" y="1740157"/>
                  <a:pt x="575460" y="1951608"/>
                </a:cubicBezTo>
                <a:cubicBezTo>
                  <a:pt x="861985" y="2162964"/>
                  <a:pt x="1212818" y="2250077"/>
                  <a:pt x="1563269" y="2196762"/>
                </a:cubicBezTo>
                <a:cubicBezTo>
                  <a:pt x="1911819" y="2143732"/>
                  <a:pt x="2219748" y="1958558"/>
                  <a:pt x="2430076" y="1675132"/>
                </a:cubicBezTo>
                <a:cubicBezTo>
                  <a:pt x="2466700" y="1625815"/>
                  <a:pt x="2469649" y="1562123"/>
                  <a:pt x="2437782" y="1509093"/>
                </a:cubicBezTo>
                <a:cubicBezTo>
                  <a:pt x="2405248" y="1454922"/>
                  <a:pt x="2346554" y="1427122"/>
                  <a:pt x="2284435" y="1436452"/>
                </a:cubicBezTo>
                <a:cubicBezTo>
                  <a:pt x="2245052" y="1442354"/>
                  <a:pt x="2209094" y="1464632"/>
                  <a:pt x="2183219" y="1499002"/>
                </a:cubicBezTo>
                <a:cubicBezTo>
                  <a:pt x="2012083" y="1726542"/>
                  <a:pt x="1761992" y="1869636"/>
                  <a:pt x="1478891" y="1902006"/>
                </a:cubicBezTo>
                <a:cubicBezTo>
                  <a:pt x="1226136" y="1930853"/>
                  <a:pt x="972144" y="1863829"/>
                  <a:pt x="763718" y="1713309"/>
                </a:cubicBezTo>
                <a:cubicBezTo>
                  <a:pt x="555198" y="1562789"/>
                  <a:pt x="411649" y="1342674"/>
                  <a:pt x="359424" y="1093617"/>
                </a:cubicBezTo>
                <a:lnTo>
                  <a:pt x="376071" y="1090095"/>
                </a:lnTo>
                <a:lnTo>
                  <a:pt x="359424" y="1093617"/>
                </a:lnTo>
                <a:cubicBezTo>
                  <a:pt x="299493" y="807240"/>
                  <a:pt x="360185" y="519053"/>
                  <a:pt x="530464" y="282182"/>
                </a:cubicBezTo>
                <a:cubicBezTo>
                  <a:pt x="552914" y="250955"/>
                  <a:pt x="562617" y="213729"/>
                  <a:pt x="557956" y="176790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F000773-C444-E9EE-201B-5FEB6DF43FD1}"/>
              </a:ext>
            </a:extLst>
          </p:cNvPr>
          <p:cNvSpPr/>
          <p:nvPr/>
        </p:nvSpPr>
        <p:spPr>
          <a:xfrm>
            <a:off x="2983253" y="-229983"/>
            <a:ext cx="758409" cy="759024"/>
          </a:xfrm>
          <a:custGeom>
            <a:avLst/>
            <a:gdLst>
              <a:gd name="connsiteX0" fmla="*/ 440062 w 440062"/>
              <a:gd name="connsiteY0" fmla="*/ 220210 h 440419"/>
              <a:gd name="connsiteX1" fmla="*/ 220031 w 440062"/>
              <a:gd name="connsiteY1" fmla="*/ 440420 h 440419"/>
              <a:gd name="connsiteX2" fmla="*/ 0 w 440062"/>
              <a:gd name="connsiteY2" fmla="*/ 220210 h 440419"/>
              <a:gd name="connsiteX3" fmla="*/ 220031 w 440062"/>
              <a:gd name="connsiteY3" fmla="*/ 0 h 440419"/>
              <a:gd name="connsiteX4" fmla="*/ 440062 w 440062"/>
              <a:gd name="connsiteY4" fmla="*/ 220210 h 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062" h="440419">
                <a:moveTo>
                  <a:pt x="440062" y="220210"/>
                </a:moveTo>
                <a:cubicBezTo>
                  <a:pt x="440062" y="341829"/>
                  <a:pt x="341551" y="440420"/>
                  <a:pt x="220031" y="440420"/>
                </a:cubicBezTo>
                <a:cubicBezTo>
                  <a:pt x="98511" y="440420"/>
                  <a:pt x="0" y="341829"/>
                  <a:pt x="0" y="220210"/>
                </a:cubicBezTo>
                <a:cubicBezTo>
                  <a:pt x="0" y="98591"/>
                  <a:pt x="98511" y="0"/>
                  <a:pt x="220031" y="0"/>
                </a:cubicBezTo>
                <a:cubicBezTo>
                  <a:pt x="341551" y="0"/>
                  <a:pt x="440062" y="98591"/>
                  <a:pt x="440062" y="220210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C20B387-B04C-466F-0E57-679C53C27F05}"/>
              </a:ext>
            </a:extLst>
          </p:cNvPr>
          <p:cNvSpPr/>
          <p:nvPr/>
        </p:nvSpPr>
        <p:spPr>
          <a:xfrm>
            <a:off x="10619797" y="4744968"/>
            <a:ext cx="1010640" cy="1011461"/>
          </a:xfrm>
          <a:custGeom>
            <a:avLst/>
            <a:gdLst>
              <a:gd name="connsiteX0" fmla="*/ 1010640 w 1010640"/>
              <a:gd name="connsiteY0" fmla="*/ 505731 h 1011461"/>
              <a:gd name="connsiteX1" fmla="*/ 505320 w 1010640"/>
              <a:gd name="connsiteY1" fmla="*/ 1011462 h 1011461"/>
              <a:gd name="connsiteX2" fmla="*/ 0 w 1010640"/>
              <a:gd name="connsiteY2" fmla="*/ 505731 h 1011461"/>
              <a:gd name="connsiteX3" fmla="*/ 505320 w 1010640"/>
              <a:gd name="connsiteY3" fmla="*/ 0 h 1011461"/>
              <a:gd name="connsiteX4" fmla="*/ 1010640 w 1010640"/>
              <a:gd name="connsiteY4" fmla="*/ 505731 h 101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40" h="1011461">
                <a:moveTo>
                  <a:pt x="1010640" y="505731"/>
                </a:moveTo>
                <a:cubicBezTo>
                  <a:pt x="1010640" y="785038"/>
                  <a:pt x="784401" y="1011462"/>
                  <a:pt x="505320" y="1011462"/>
                </a:cubicBezTo>
                <a:cubicBezTo>
                  <a:pt x="226240" y="1011462"/>
                  <a:pt x="0" y="785038"/>
                  <a:pt x="0" y="505731"/>
                </a:cubicBezTo>
                <a:cubicBezTo>
                  <a:pt x="0" y="226423"/>
                  <a:pt x="226240" y="0"/>
                  <a:pt x="505320" y="0"/>
                </a:cubicBezTo>
                <a:cubicBezTo>
                  <a:pt x="784401" y="0"/>
                  <a:pt x="1010640" y="226423"/>
                  <a:pt x="1010640" y="505731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4F2AA38-0446-5AF2-776C-A7BD84F11CE5}"/>
              </a:ext>
            </a:extLst>
          </p:cNvPr>
          <p:cNvSpPr/>
          <p:nvPr/>
        </p:nvSpPr>
        <p:spPr>
          <a:xfrm>
            <a:off x="-738194" y="2367988"/>
            <a:ext cx="1476387" cy="1477587"/>
          </a:xfrm>
          <a:custGeom>
            <a:avLst/>
            <a:gdLst>
              <a:gd name="connsiteX0" fmla="*/ 1476387 w 1476387"/>
              <a:gd name="connsiteY0" fmla="*/ 738793 h 1477586"/>
              <a:gd name="connsiteX1" fmla="*/ 738194 w 1476387"/>
              <a:gd name="connsiteY1" fmla="*/ 1477587 h 1477586"/>
              <a:gd name="connsiteX2" fmla="*/ 0 w 1476387"/>
              <a:gd name="connsiteY2" fmla="*/ 738793 h 1477586"/>
              <a:gd name="connsiteX3" fmla="*/ 738194 w 1476387"/>
              <a:gd name="connsiteY3" fmla="*/ 0 h 1477586"/>
              <a:gd name="connsiteX4" fmla="*/ 1476387 w 1476387"/>
              <a:gd name="connsiteY4" fmla="*/ 738793 h 14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7" h="1477586">
                <a:moveTo>
                  <a:pt x="1476387" y="738793"/>
                </a:moveTo>
                <a:cubicBezTo>
                  <a:pt x="1476387" y="1146818"/>
                  <a:pt x="1145887" y="1477587"/>
                  <a:pt x="738194" y="1477587"/>
                </a:cubicBezTo>
                <a:cubicBezTo>
                  <a:pt x="330500" y="1477587"/>
                  <a:pt x="0" y="1146818"/>
                  <a:pt x="0" y="738793"/>
                </a:cubicBezTo>
                <a:cubicBezTo>
                  <a:pt x="0" y="330769"/>
                  <a:pt x="330500" y="0"/>
                  <a:pt x="738194" y="0"/>
                </a:cubicBezTo>
                <a:cubicBezTo>
                  <a:pt x="1145887" y="0"/>
                  <a:pt x="1476387" y="330769"/>
                  <a:pt x="1476387" y="738793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99BC898-93C9-5CF6-F84F-85089DBE976B}"/>
              </a:ext>
            </a:extLst>
          </p:cNvPr>
          <p:cNvSpPr/>
          <p:nvPr/>
        </p:nvSpPr>
        <p:spPr>
          <a:xfrm>
            <a:off x="9611686" y="3765188"/>
            <a:ext cx="2999911" cy="3092813"/>
          </a:xfrm>
          <a:custGeom>
            <a:avLst/>
            <a:gdLst>
              <a:gd name="connsiteX0" fmla="*/ 1379950 w 1827245"/>
              <a:gd name="connsiteY0" fmla="*/ 129 h 1883832"/>
              <a:gd name="connsiteX1" fmla="*/ 1485732 w 1827245"/>
              <a:gd name="connsiteY1" fmla="*/ 39830 h 1883832"/>
              <a:gd name="connsiteX2" fmla="*/ 1826290 w 1827245"/>
              <a:gd name="connsiteY2" fmla="*/ 775862 h 1883832"/>
              <a:gd name="connsiteX3" fmla="*/ 1546139 w 1827245"/>
              <a:gd name="connsiteY3" fmla="*/ 1540076 h 1883832"/>
              <a:gd name="connsiteX4" fmla="*/ 809562 w 1827245"/>
              <a:gd name="connsiteY4" fmla="*/ 1882910 h 1883832"/>
              <a:gd name="connsiteX5" fmla="*/ 808420 w 1827245"/>
              <a:gd name="connsiteY5" fmla="*/ 1882910 h 1883832"/>
              <a:gd name="connsiteX6" fmla="*/ 48918 w 1827245"/>
              <a:gd name="connsiteY6" fmla="*/ 1605863 h 1883832"/>
              <a:gd name="connsiteX7" fmla="*/ 9440 w 1827245"/>
              <a:gd name="connsiteY7" fmla="*/ 1443823 h 1883832"/>
              <a:gd name="connsiteX8" fmla="*/ 145949 w 1827245"/>
              <a:gd name="connsiteY8" fmla="*/ 1343477 h 1883832"/>
              <a:gd name="connsiteX9" fmla="*/ 256393 w 1827245"/>
              <a:gd name="connsiteY9" fmla="*/ 1384891 h 1883832"/>
              <a:gd name="connsiteX10" fmla="*/ 824783 w 1827245"/>
              <a:gd name="connsiteY10" fmla="*/ 1578158 h 1883832"/>
              <a:gd name="connsiteX11" fmla="*/ 1523974 w 1827245"/>
              <a:gd name="connsiteY11" fmla="*/ 832986 h 1883832"/>
              <a:gd name="connsiteX12" fmla="*/ 1285392 w 1827245"/>
              <a:gd name="connsiteY12" fmla="*/ 267752 h 1883832"/>
              <a:gd name="connsiteX13" fmla="*/ 1238114 w 1827245"/>
              <a:gd name="connsiteY13" fmla="*/ 165501 h 1883832"/>
              <a:gd name="connsiteX14" fmla="*/ 1237638 w 1827245"/>
              <a:gd name="connsiteY14" fmla="*/ 154267 h 1883832"/>
              <a:gd name="connsiteX15" fmla="*/ 1322968 w 1827245"/>
              <a:gd name="connsiteY15" fmla="*/ 14124 h 1883832"/>
              <a:gd name="connsiteX16" fmla="*/ 1379759 w 1827245"/>
              <a:gd name="connsiteY16" fmla="*/ 129 h 1883832"/>
              <a:gd name="connsiteX17" fmla="*/ 807754 w 1827245"/>
              <a:gd name="connsiteY17" fmla="*/ 1840639 h 1883832"/>
              <a:gd name="connsiteX18" fmla="*/ 1515032 w 1827245"/>
              <a:gd name="connsiteY18" fmla="*/ 1511419 h 1883832"/>
              <a:gd name="connsiteX19" fmla="*/ 1784149 w 1827245"/>
              <a:gd name="connsiteY19" fmla="*/ 777671 h 1883832"/>
              <a:gd name="connsiteX20" fmla="*/ 1457194 w 1827245"/>
              <a:gd name="connsiteY20" fmla="*/ 70962 h 1883832"/>
              <a:gd name="connsiteX21" fmla="*/ 1341042 w 1827245"/>
              <a:gd name="connsiteY21" fmla="*/ 52587 h 1883832"/>
              <a:gd name="connsiteX22" fmla="*/ 1280160 w 1827245"/>
              <a:gd name="connsiteY22" fmla="*/ 152553 h 1883832"/>
              <a:gd name="connsiteX23" fmla="*/ 1280636 w 1827245"/>
              <a:gd name="connsiteY23" fmla="*/ 163787 h 1883832"/>
              <a:gd name="connsiteX24" fmla="*/ 1314692 w 1827245"/>
              <a:gd name="connsiteY24" fmla="*/ 237000 h 1883832"/>
              <a:gd name="connsiteX25" fmla="*/ 1500953 w 1827245"/>
              <a:gd name="connsiteY25" fmla="*/ 502242 h 1883832"/>
              <a:gd name="connsiteX26" fmla="*/ 1566591 w 1827245"/>
              <a:gd name="connsiteY26" fmla="*/ 833747 h 1883832"/>
              <a:gd name="connsiteX27" fmla="*/ 1348748 w 1827245"/>
              <a:gd name="connsiteY27" fmla="*/ 1369182 h 1883832"/>
              <a:gd name="connsiteX28" fmla="*/ 828397 w 1827245"/>
              <a:gd name="connsiteY28" fmla="*/ 1620429 h 1883832"/>
              <a:gd name="connsiteX29" fmla="*/ 228330 w 1827245"/>
              <a:gd name="connsiteY29" fmla="*/ 1416404 h 1883832"/>
              <a:gd name="connsiteX30" fmla="*/ 147946 w 1827245"/>
              <a:gd name="connsiteY30" fmla="*/ 1385843 h 1883832"/>
              <a:gd name="connsiteX31" fmla="*/ 49394 w 1827245"/>
              <a:gd name="connsiteY31" fmla="*/ 1458390 h 1883832"/>
              <a:gd name="connsiteX32" fmla="*/ 77647 w 1827245"/>
              <a:gd name="connsiteY32" fmla="*/ 1574731 h 1883832"/>
              <a:gd name="connsiteX33" fmla="*/ 806898 w 1827245"/>
              <a:gd name="connsiteY33" fmla="*/ 1840830 h 1883832"/>
              <a:gd name="connsiteX34" fmla="*/ 807945 w 1827245"/>
              <a:gd name="connsiteY34" fmla="*/ 1840830 h 188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27245" h="1883832">
                <a:moveTo>
                  <a:pt x="1379950" y="129"/>
                </a:moveTo>
                <a:cubicBezTo>
                  <a:pt x="1418191" y="-1489"/>
                  <a:pt x="1455862" y="12125"/>
                  <a:pt x="1485732" y="39830"/>
                </a:cubicBezTo>
                <a:cubicBezTo>
                  <a:pt x="1693397" y="231859"/>
                  <a:pt x="1814399" y="493198"/>
                  <a:pt x="1826290" y="775862"/>
                </a:cubicBezTo>
                <a:cubicBezTo>
                  <a:pt x="1838181" y="1059194"/>
                  <a:pt x="1738678" y="1330529"/>
                  <a:pt x="1546139" y="1540076"/>
                </a:cubicBezTo>
                <a:cubicBezTo>
                  <a:pt x="1353790" y="1749337"/>
                  <a:pt x="1092187" y="1871010"/>
                  <a:pt x="809562" y="1882910"/>
                </a:cubicBezTo>
                <a:lnTo>
                  <a:pt x="808420" y="1882910"/>
                </a:lnTo>
                <a:cubicBezTo>
                  <a:pt x="526841" y="1894525"/>
                  <a:pt x="257153" y="1796083"/>
                  <a:pt x="48918" y="1605863"/>
                </a:cubicBezTo>
                <a:cubicBezTo>
                  <a:pt x="3352" y="1564258"/>
                  <a:pt x="-11773" y="1502184"/>
                  <a:pt x="9440" y="1443823"/>
                </a:cubicBezTo>
                <a:cubicBezTo>
                  <a:pt x="30939" y="1384605"/>
                  <a:pt x="83259" y="1346142"/>
                  <a:pt x="145949" y="1343477"/>
                </a:cubicBezTo>
                <a:cubicBezTo>
                  <a:pt x="185807" y="1341763"/>
                  <a:pt x="225000" y="1356520"/>
                  <a:pt x="256393" y="1384891"/>
                </a:cubicBezTo>
                <a:cubicBezTo>
                  <a:pt x="412783" y="1525985"/>
                  <a:pt x="614644" y="1594724"/>
                  <a:pt x="824783" y="1578158"/>
                </a:cubicBezTo>
                <a:cubicBezTo>
                  <a:pt x="1211193" y="1547883"/>
                  <a:pt x="1518266" y="1220567"/>
                  <a:pt x="1523974" y="832986"/>
                </a:cubicBezTo>
                <a:cubicBezTo>
                  <a:pt x="1527208" y="616489"/>
                  <a:pt x="1442449" y="415700"/>
                  <a:pt x="1285392" y="267752"/>
                </a:cubicBezTo>
                <a:cubicBezTo>
                  <a:pt x="1256569" y="240523"/>
                  <a:pt x="1239731" y="204249"/>
                  <a:pt x="1238114" y="165501"/>
                </a:cubicBezTo>
                <a:lnTo>
                  <a:pt x="1237638" y="154267"/>
                </a:lnTo>
                <a:cubicBezTo>
                  <a:pt x="1235070" y="93431"/>
                  <a:pt x="1267794" y="39639"/>
                  <a:pt x="1322968" y="14124"/>
                </a:cubicBezTo>
                <a:cubicBezTo>
                  <a:pt x="1341423" y="5556"/>
                  <a:pt x="1360639" y="986"/>
                  <a:pt x="1379759" y="129"/>
                </a:cubicBezTo>
                <a:close/>
                <a:moveTo>
                  <a:pt x="807754" y="1840639"/>
                </a:moveTo>
                <a:cubicBezTo>
                  <a:pt x="1079155" y="1829214"/>
                  <a:pt x="1330293" y="1712302"/>
                  <a:pt x="1515032" y="1511419"/>
                </a:cubicBezTo>
                <a:cubicBezTo>
                  <a:pt x="1699961" y="1310250"/>
                  <a:pt x="1795564" y="1049673"/>
                  <a:pt x="1784149" y="777671"/>
                </a:cubicBezTo>
                <a:cubicBezTo>
                  <a:pt x="1772733" y="506241"/>
                  <a:pt x="1656582" y="255280"/>
                  <a:pt x="1457194" y="70962"/>
                </a:cubicBezTo>
                <a:cubicBezTo>
                  <a:pt x="1418857" y="35451"/>
                  <a:pt x="1372054" y="38211"/>
                  <a:pt x="1341042" y="52587"/>
                </a:cubicBezTo>
                <a:cubicBezTo>
                  <a:pt x="1310221" y="66868"/>
                  <a:pt x="1277973" y="100666"/>
                  <a:pt x="1280160" y="152553"/>
                </a:cubicBezTo>
                <a:lnTo>
                  <a:pt x="1280636" y="163787"/>
                </a:lnTo>
                <a:cubicBezTo>
                  <a:pt x="1281778" y="191397"/>
                  <a:pt x="1293859" y="217483"/>
                  <a:pt x="1314692" y="237000"/>
                </a:cubicBezTo>
                <a:cubicBezTo>
                  <a:pt x="1394790" y="312498"/>
                  <a:pt x="1457479" y="401705"/>
                  <a:pt x="1500953" y="502242"/>
                </a:cubicBezTo>
                <a:cubicBezTo>
                  <a:pt x="1546233" y="606778"/>
                  <a:pt x="1568303" y="718358"/>
                  <a:pt x="1566591" y="833747"/>
                </a:cubicBezTo>
                <a:cubicBezTo>
                  <a:pt x="1563642" y="1032536"/>
                  <a:pt x="1486303" y="1222661"/>
                  <a:pt x="1348748" y="1369182"/>
                </a:cubicBezTo>
                <a:cubicBezTo>
                  <a:pt x="1211288" y="1515608"/>
                  <a:pt x="1026454" y="1604910"/>
                  <a:pt x="828397" y="1620429"/>
                </a:cubicBezTo>
                <a:cubicBezTo>
                  <a:pt x="606559" y="1637852"/>
                  <a:pt x="393377" y="1565400"/>
                  <a:pt x="228330" y="1416404"/>
                </a:cubicBezTo>
                <a:cubicBezTo>
                  <a:pt x="205214" y="1395554"/>
                  <a:pt x="176675" y="1384700"/>
                  <a:pt x="147946" y="1385843"/>
                </a:cubicBezTo>
                <a:cubicBezTo>
                  <a:pt x="93914" y="1388128"/>
                  <a:pt x="61570" y="1424782"/>
                  <a:pt x="49394" y="1458390"/>
                </a:cubicBezTo>
                <a:cubicBezTo>
                  <a:pt x="37408" y="1491235"/>
                  <a:pt x="38549" y="1539029"/>
                  <a:pt x="77647" y="1574731"/>
                </a:cubicBezTo>
                <a:cubicBezTo>
                  <a:pt x="277511" y="1757430"/>
                  <a:pt x="536544" y="1851873"/>
                  <a:pt x="806898" y="1840830"/>
                </a:cubicBezTo>
                <a:lnTo>
                  <a:pt x="807945" y="1840830"/>
                </a:ln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559EE86-14D2-6979-E4B4-D446F9D17B14}"/>
              </a:ext>
            </a:extLst>
          </p:cNvPr>
          <p:cNvSpPr/>
          <p:nvPr/>
        </p:nvSpPr>
        <p:spPr>
          <a:xfrm>
            <a:off x="8035406" y="6192338"/>
            <a:ext cx="1560983" cy="1562249"/>
          </a:xfrm>
          <a:custGeom>
            <a:avLst/>
            <a:gdLst>
              <a:gd name="connsiteX0" fmla="*/ 521112 w 521111"/>
              <a:gd name="connsiteY0" fmla="*/ 260767 h 521534"/>
              <a:gd name="connsiteX1" fmla="*/ 260556 w 521111"/>
              <a:gd name="connsiteY1" fmla="*/ 521535 h 521534"/>
              <a:gd name="connsiteX2" fmla="*/ 0 w 521111"/>
              <a:gd name="connsiteY2" fmla="*/ 260767 h 521534"/>
              <a:gd name="connsiteX3" fmla="*/ 260556 w 521111"/>
              <a:gd name="connsiteY3" fmla="*/ 0 h 521534"/>
              <a:gd name="connsiteX4" fmla="*/ 521112 w 521111"/>
              <a:gd name="connsiteY4" fmla="*/ 260767 h 52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111" h="521534">
                <a:moveTo>
                  <a:pt x="521112" y="260767"/>
                </a:moveTo>
                <a:cubicBezTo>
                  <a:pt x="521112" y="404785"/>
                  <a:pt x="404457" y="521535"/>
                  <a:pt x="260556" y="521535"/>
                </a:cubicBezTo>
                <a:cubicBezTo>
                  <a:pt x="116655" y="521535"/>
                  <a:pt x="0" y="404785"/>
                  <a:pt x="0" y="260767"/>
                </a:cubicBezTo>
                <a:cubicBezTo>
                  <a:pt x="0" y="116750"/>
                  <a:pt x="116655" y="0"/>
                  <a:pt x="260556" y="0"/>
                </a:cubicBezTo>
                <a:cubicBezTo>
                  <a:pt x="404457" y="0"/>
                  <a:pt x="521112" y="116750"/>
                  <a:pt x="521112" y="260767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F317E53-635B-2C3E-B60F-6B455106C27D}"/>
              </a:ext>
            </a:extLst>
          </p:cNvPr>
          <p:cNvSpPr/>
          <p:nvPr/>
        </p:nvSpPr>
        <p:spPr>
          <a:xfrm>
            <a:off x="-359303" y="-130067"/>
            <a:ext cx="2323763" cy="2365979"/>
          </a:xfrm>
          <a:custGeom>
            <a:avLst/>
            <a:gdLst>
              <a:gd name="connsiteX0" fmla="*/ 1060786 w 2323763"/>
              <a:gd name="connsiteY0" fmla="*/ 2025020 h 2365978"/>
              <a:gd name="connsiteX1" fmla="*/ 1986477 w 2323763"/>
              <a:gd name="connsiteY1" fmla="*/ 1031362 h 2365978"/>
              <a:gd name="connsiteX2" fmla="*/ 1680259 w 2323763"/>
              <a:gd name="connsiteY2" fmla="*/ 293997 h 2365978"/>
              <a:gd name="connsiteX3" fmla="*/ 1625751 w 2323763"/>
              <a:gd name="connsiteY3" fmla="*/ 173848 h 2365978"/>
              <a:gd name="connsiteX4" fmla="*/ 1909423 w 2323763"/>
              <a:gd name="connsiteY4" fmla="*/ 46463 h 2365978"/>
              <a:gd name="connsiteX5" fmla="*/ 2323325 w 2323763"/>
              <a:gd name="connsiteY5" fmla="*/ 984331 h 2365978"/>
              <a:gd name="connsiteX6" fmla="*/ 1010082 w 2323763"/>
              <a:gd name="connsiteY6" fmla="*/ 2365570 h 2365978"/>
              <a:gd name="connsiteX7" fmla="*/ 51572 w 2323763"/>
              <a:gd name="connsiteY7" fmla="*/ 1996459 h 2365978"/>
              <a:gd name="connsiteX8" fmla="*/ 159733 w 2323763"/>
              <a:gd name="connsiteY8" fmla="*/ 1713699 h 2365978"/>
              <a:gd name="connsiteX9" fmla="*/ 174192 w 2323763"/>
              <a:gd name="connsiteY9" fmla="*/ 1713318 h 2365978"/>
              <a:gd name="connsiteX10" fmla="*/ 290819 w 2323763"/>
              <a:gd name="connsiteY10" fmla="*/ 1758255 h 2365978"/>
              <a:gd name="connsiteX11" fmla="*/ 1060786 w 2323763"/>
              <a:gd name="connsiteY11" fmla="*/ 2025020 h 236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3763" h="2365978">
                <a:moveTo>
                  <a:pt x="1060786" y="2025020"/>
                </a:moveTo>
                <a:cubicBezTo>
                  <a:pt x="1576094" y="1983130"/>
                  <a:pt x="1980388" y="1548803"/>
                  <a:pt x="1986477" y="1031362"/>
                </a:cubicBezTo>
                <a:cubicBezTo>
                  <a:pt x="1989901" y="740986"/>
                  <a:pt x="1871562" y="479838"/>
                  <a:pt x="1680259" y="293997"/>
                </a:cubicBezTo>
                <a:cubicBezTo>
                  <a:pt x="1647535" y="262198"/>
                  <a:pt x="1626892" y="219451"/>
                  <a:pt x="1625751" y="173848"/>
                </a:cubicBezTo>
                <a:cubicBezTo>
                  <a:pt x="1622136" y="24375"/>
                  <a:pt x="1801548" y="-57121"/>
                  <a:pt x="1909423" y="46463"/>
                </a:cubicBezTo>
                <a:cubicBezTo>
                  <a:pt x="2156565" y="283715"/>
                  <a:pt x="2314002" y="614648"/>
                  <a:pt x="2323325" y="984331"/>
                </a:cubicBezTo>
                <a:cubicBezTo>
                  <a:pt x="2342160" y="1727028"/>
                  <a:pt x="1752176" y="2347481"/>
                  <a:pt x="1010082" y="2365570"/>
                </a:cubicBezTo>
                <a:cubicBezTo>
                  <a:pt x="639654" y="2374615"/>
                  <a:pt x="300713" y="2232854"/>
                  <a:pt x="51572" y="1996459"/>
                </a:cubicBezTo>
                <a:cubicBezTo>
                  <a:pt x="-54496" y="1895827"/>
                  <a:pt x="13616" y="1717222"/>
                  <a:pt x="159733" y="1713699"/>
                </a:cubicBezTo>
                <a:lnTo>
                  <a:pt x="174192" y="1713318"/>
                </a:lnTo>
                <a:cubicBezTo>
                  <a:pt x="217475" y="1712271"/>
                  <a:pt x="259046" y="1728741"/>
                  <a:pt x="290819" y="1758255"/>
                </a:cubicBezTo>
                <a:cubicBezTo>
                  <a:pt x="490112" y="1943715"/>
                  <a:pt x="763986" y="2049203"/>
                  <a:pt x="1060786" y="2025020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C9D4D5E-B63E-0A24-6764-68525C36D692}"/>
              </a:ext>
            </a:extLst>
          </p:cNvPr>
          <p:cNvSpPr/>
          <p:nvPr/>
        </p:nvSpPr>
        <p:spPr>
          <a:xfrm>
            <a:off x="2337271" y="-771894"/>
            <a:ext cx="2775013" cy="2103204"/>
          </a:xfrm>
          <a:custGeom>
            <a:avLst/>
            <a:gdLst>
              <a:gd name="connsiteX0" fmla="*/ 574921 w 1610184"/>
              <a:gd name="connsiteY0" fmla="*/ 978198 h 1220371"/>
              <a:gd name="connsiteX1" fmla="*/ 1346124 w 1610184"/>
              <a:gd name="connsiteY1" fmla="*/ 641933 h 1220371"/>
              <a:gd name="connsiteX2" fmla="*/ 1353829 w 1610184"/>
              <a:gd name="connsiteY2" fmla="*/ 147246 h 1220371"/>
              <a:gd name="connsiteX3" fmla="*/ 1352498 w 1610184"/>
              <a:gd name="connsiteY3" fmla="*/ 65464 h 1220371"/>
              <a:gd name="connsiteX4" fmla="*/ 1545132 w 1610184"/>
              <a:gd name="connsiteY4" fmla="*/ 63084 h 1220371"/>
              <a:gd name="connsiteX5" fmla="*/ 1549222 w 1610184"/>
              <a:gd name="connsiteY5" fmla="*/ 698389 h 1220371"/>
              <a:gd name="connsiteX6" fmla="*/ 462289 w 1610184"/>
              <a:gd name="connsiteY6" fmla="*/ 1159278 h 1220371"/>
              <a:gd name="connsiteX7" fmla="*/ 8433 w 1610184"/>
              <a:gd name="connsiteY7" fmla="*/ 712765 h 1220371"/>
              <a:gd name="connsiteX8" fmla="*/ 139615 w 1610184"/>
              <a:gd name="connsiteY8" fmla="*/ 578716 h 1220371"/>
              <a:gd name="connsiteX9" fmla="*/ 147891 w 1610184"/>
              <a:gd name="connsiteY9" fmla="*/ 582048 h 1220371"/>
              <a:gd name="connsiteX10" fmla="*/ 203065 w 1610184"/>
              <a:gd name="connsiteY10" fmla="*/ 636411 h 1220371"/>
              <a:gd name="connsiteX11" fmla="*/ 575016 w 1610184"/>
              <a:gd name="connsiteY11" fmla="*/ 978198 h 12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0184" h="1220371">
                <a:moveTo>
                  <a:pt x="574921" y="978198"/>
                </a:moveTo>
                <a:cubicBezTo>
                  <a:pt x="878189" y="1081591"/>
                  <a:pt x="1215038" y="934499"/>
                  <a:pt x="1346124" y="641933"/>
                </a:cubicBezTo>
                <a:cubicBezTo>
                  <a:pt x="1419658" y="477703"/>
                  <a:pt x="1416709" y="300050"/>
                  <a:pt x="1353829" y="147246"/>
                </a:cubicBezTo>
                <a:cubicBezTo>
                  <a:pt x="1343080" y="121064"/>
                  <a:pt x="1341843" y="91741"/>
                  <a:pt x="1352498" y="65464"/>
                </a:cubicBezTo>
                <a:cubicBezTo>
                  <a:pt x="1387314" y="-20411"/>
                  <a:pt x="1509364" y="-22410"/>
                  <a:pt x="1545132" y="63084"/>
                </a:cubicBezTo>
                <a:cubicBezTo>
                  <a:pt x="1627132" y="258921"/>
                  <a:pt x="1635028" y="485986"/>
                  <a:pt x="1549222" y="698389"/>
                </a:cubicBezTo>
                <a:cubicBezTo>
                  <a:pt x="1376850" y="1125195"/>
                  <a:pt x="888558" y="1332267"/>
                  <a:pt x="462289" y="1159278"/>
                </a:cubicBezTo>
                <a:cubicBezTo>
                  <a:pt x="249488" y="1072927"/>
                  <a:pt x="91766" y="908698"/>
                  <a:pt x="8433" y="712765"/>
                </a:cubicBezTo>
                <a:cubicBezTo>
                  <a:pt x="-27049" y="629365"/>
                  <a:pt x="55712" y="544633"/>
                  <a:pt x="139615" y="578716"/>
                </a:cubicBezTo>
                <a:lnTo>
                  <a:pt x="147891" y="582048"/>
                </a:lnTo>
                <a:cubicBezTo>
                  <a:pt x="172720" y="592140"/>
                  <a:pt x="192316" y="611753"/>
                  <a:pt x="203065" y="636411"/>
                </a:cubicBezTo>
                <a:cubicBezTo>
                  <a:pt x="270606" y="791024"/>
                  <a:pt x="400266" y="918599"/>
                  <a:pt x="575016" y="978198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92CC114-A3DB-6F61-5C75-2E225F9B23E4}"/>
              </a:ext>
            </a:extLst>
          </p:cNvPr>
          <p:cNvSpPr/>
          <p:nvPr/>
        </p:nvSpPr>
        <p:spPr>
          <a:xfrm>
            <a:off x="10237043" y="-1154959"/>
            <a:ext cx="2838947" cy="2841253"/>
          </a:xfrm>
          <a:custGeom>
            <a:avLst/>
            <a:gdLst>
              <a:gd name="connsiteX0" fmla="*/ 1476387 w 1476387"/>
              <a:gd name="connsiteY0" fmla="*/ 738793 h 1477586"/>
              <a:gd name="connsiteX1" fmla="*/ 738194 w 1476387"/>
              <a:gd name="connsiteY1" fmla="*/ 1477587 h 1477586"/>
              <a:gd name="connsiteX2" fmla="*/ 1 w 1476387"/>
              <a:gd name="connsiteY2" fmla="*/ 738793 h 1477586"/>
              <a:gd name="connsiteX3" fmla="*/ 738194 w 1476387"/>
              <a:gd name="connsiteY3" fmla="*/ 0 h 1477586"/>
              <a:gd name="connsiteX4" fmla="*/ 1476387 w 1476387"/>
              <a:gd name="connsiteY4" fmla="*/ 738793 h 14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7" h="1477586">
                <a:moveTo>
                  <a:pt x="1476387" y="738793"/>
                </a:moveTo>
                <a:cubicBezTo>
                  <a:pt x="1476387" y="1146818"/>
                  <a:pt x="1145887" y="1477587"/>
                  <a:pt x="738194" y="1477587"/>
                </a:cubicBezTo>
                <a:cubicBezTo>
                  <a:pt x="330501" y="1477587"/>
                  <a:pt x="1" y="1146818"/>
                  <a:pt x="1" y="738793"/>
                </a:cubicBezTo>
                <a:cubicBezTo>
                  <a:pt x="1" y="330769"/>
                  <a:pt x="330501" y="0"/>
                  <a:pt x="738194" y="0"/>
                </a:cubicBezTo>
                <a:cubicBezTo>
                  <a:pt x="1145887" y="0"/>
                  <a:pt x="1476387" y="330769"/>
                  <a:pt x="1476387" y="738793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93EFAA1-D5C7-CF91-E281-CA30B2F59C29}"/>
              </a:ext>
            </a:extLst>
          </p:cNvPr>
          <p:cNvSpPr/>
          <p:nvPr/>
        </p:nvSpPr>
        <p:spPr>
          <a:xfrm>
            <a:off x="3413474" y="4780760"/>
            <a:ext cx="4151109" cy="4154480"/>
          </a:xfrm>
          <a:custGeom>
            <a:avLst/>
            <a:gdLst>
              <a:gd name="connsiteX0" fmla="*/ 1476387 w 1476387"/>
              <a:gd name="connsiteY0" fmla="*/ 738794 h 1477586"/>
              <a:gd name="connsiteX1" fmla="*/ 738194 w 1476387"/>
              <a:gd name="connsiteY1" fmla="*/ 1477587 h 1477586"/>
              <a:gd name="connsiteX2" fmla="*/ 0 w 1476387"/>
              <a:gd name="connsiteY2" fmla="*/ 738794 h 1477586"/>
              <a:gd name="connsiteX3" fmla="*/ 738194 w 1476387"/>
              <a:gd name="connsiteY3" fmla="*/ 0 h 1477586"/>
              <a:gd name="connsiteX4" fmla="*/ 1476387 w 1476387"/>
              <a:gd name="connsiteY4" fmla="*/ 738794 h 14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7" h="1477586">
                <a:moveTo>
                  <a:pt x="1476387" y="738794"/>
                </a:moveTo>
                <a:cubicBezTo>
                  <a:pt x="1476387" y="1146818"/>
                  <a:pt x="1145887" y="1477587"/>
                  <a:pt x="738194" y="1477587"/>
                </a:cubicBezTo>
                <a:cubicBezTo>
                  <a:pt x="330500" y="1477587"/>
                  <a:pt x="0" y="1146818"/>
                  <a:pt x="0" y="738794"/>
                </a:cubicBezTo>
                <a:cubicBezTo>
                  <a:pt x="0" y="330769"/>
                  <a:pt x="330500" y="0"/>
                  <a:pt x="738194" y="0"/>
                </a:cubicBezTo>
                <a:cubicBezTo>
                  <a:pt x="1145887" y="0"/>
                  <a:pt x="1476387" y="330769"/>
                  <a:pt x="1476387" y="738794"/>
                </a:cubicBezTo>
                <a:close/>
              </a:path>
            </a:pathLst>
          </a:custGeom>
          <a:solidFill>
            <a:schemeClr val="bg1">
              <a:lumMod val="50000"/>
              <a:alpha val="6055"/>
            </a:schemeClr>
          </a:solidFill>
          <a:ln w="9513" cap="flat">
            <a:noFill/>
            <a:prstDash val="solid"/>
            <a:miter/>
          </a:ln>
        </p:spPr>
        <p:txBody>
          <a:bodyPr rtlCol="0" anchor="ctr"/>
          <a:lstStyle/>
          <a:p>
            <a:endParaRPr lang="en-CO" sz="1800"/>
          </a:p>
        </p:txBody>
      </p:sp>
    </p:spTree>
    <p:extLst>
      <p:ext uri="{BB962C8B-B14F-4D97-AF65-F5344CB8AC3E}">
        <p14:creationId xmlns:p14="http://schemas.microsoft.com/office/powerpoint/2010/main" val="220612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sv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28.sv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973981-8B42-E613-9113-042E6723B4D3}"/>
              </a:ext>
            </a:extLst>
          </p:cNvPr>
          <p:cNvGrpSpPr/>
          <p:nvPr/>
        </p:nvGrpSpPr>
        <p:grpSpPr>
          <a:xfrm>
            <a:off x="2839498" y="842184"/>
            <a:ext cx="6195457" cy="3664501"/>
            <a:chOff x="3101274" y="724419"/>
            <a:chExt cx="6003959" cy="3551234"/>
          </a:xfrm>
        </p:grpSpPr>
        <p:grpSp>
          <p:nvGrpSpPr>
            <p:cNvPr id="3" name="Group">
              <a:extLst>
                <a:ext uri="{FF2B5EF4-FFF2-40B4-BE49-F238E27FC236}">
                  <a16:creationId xmlns:a16="http://schemas.microsoft.com/office/drawing/2014/main" id="{FC011B3B-9948-7B60-2673-313F32733521}"/>
                </a:ext>
              </a:extLst>
            </p:cNvPr>
            <p:cNvGrpSpPr/>
            <p:nvPr/>
          </p:nvGrpSpPr>
          <p:grpSpPr>
            <a:xfrm>
              <a:off x="7556360" y="1997033"/>
              <a:ext cx="515282" cy="364566"/>
              <a:chOff x="0" y="0"/>
              <a:chExt cx="515281" cy="364565"/>
            </a:xfrm>
          </p:grpSpPr>
          <p:sp>
            <p:nvSpPr>
              <p:cNvPr id="61" name="Freeform 298">
                <a:extLst>
                  <a:ext uri="{FF2B5EF4-FFF2-40B4-BE49-F238E27FC236}">
                    <a16:creationId xmlns:a16="http://schemas.microsoft.com/office/drawing/2014/main" id="{0CC68277-026A-13C1-29F0-0D9FBF3DE221}"/>
                  </a:ext>
                </a:extLst>
              </p:cNvPr>
              <p:cNvSpPr/>
              <p:nvPr/>
            </p:nvSpPr>
            <p:spPr>
              <a:xfrm>
                <a:off x="0" y="0"/>
                <a:ext cx="227489" cy="364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36" y="21598"/>
                    </a:moveTo>
                    <a:cubicBezTo>
                      <a:pt x="8333" y="21598"/>
                      <a:pt x="6495" y="21290"/>
                      <a:pt x="4927" y="20675"/>
                    </a:cubicBezTo>
                    <a:cubicBezTo>
                      <a:pt x="3358" y="20059"/>
                      <a:pt x="2144" y="19181"/>
                      <a:pt x="1285" y="18038"/>
                    </a:cubicBezTo>
                    <a:cubicBezTo>
                      <a:pt x="430" y="16899"/>
                      <a:pt x="0" y="15549"/>
                      <a:pt x="0" y="13994"/>
                    </a:cubicBezTo>
                    <a:cubicBezTo>
                      <a:pt x="0" y="12440"/>
                      <a:pt x="418" y="11097"/>
                      <a:pt x="1262" y="9967"/>
                    </a:cubicBezTo>
                    <a:cubicBezTo>
                      <a:pt x="2103" y="8836"/>
                      <a:pt x="3309" y="7958"/>
                      <a:pt x="4878" y="7331"/>
                    </a:cubicBezTo>
                    <a:cubicBezTo>
                      <a:pt x="6447" y="6706"/>
                      <a:pt x="8299" y="6391"/>
                      <a:pt x="10436" y="6391"/>
                    </a:cubicBezTo>
                    <a:cubicBezTo>
                      <a:pt x="12572" y="6391"/>
                      <a:pt x="14515" y="6745"/>
                      <a:pt x="16065" y="7452"/>
                    </a:cubicBezTo>
                    <a:cubicBezTo>
                      <a:pt x="17618" y="8158"/>
                      <a:pt x="18653" y="9107"/>
                      <a:pt x="19172" y="10300"/>
                    </a:cubicBezTo>
                    <a:lnTo>
                      <a:pt x="18638" y="10300"/>
                    </a:lnTo>
                    <a:lnTo>
                      <a:pt x="18638" y="0"/>
                    </a:lnTo>
                    <a:lnTo>
                      <a:pt x="21600" y="0"/>
                    </a:lnTo>
                    <a:lnTo>
                      <a:pt x="21600" y="21355"/>
                    </a:lnTo>
                    <a:lnTo>
                      <a:pt x="18687" y="21355"/>
                    </a:lnTo>
                    <a:lnTo>
                      <a:pt x="18687" y="17691"/>
                    </a:lnTo>
                    <a:lnTo>
                      <a:pt x="19172" y="17691"/>
                    </a:lnTo>
                    <a:cubicBezTo>
                      <a:pt x="18653" y="18882"/>
                      <a:pt x="17618" y="19831"/>
                      <a:pt x="16065" y="20539"/>
                    </a:cubicBezTo>
                    <a:cubicBezTo>
                      <a:pt x="14511" y="21246"/>
                      <a:pt x="12636" y="21600"/>
                      <a:pt x="10436" y="21600"/>
                    </a:cubicBezTo>
                    <a:close/>
                    <a:moveTo>
                      <a:pt x="10824" y="20052"/>
                    </a:moveTo>
                    <a:cubicBezTo>
                      <a:pt x="13252" y="20052"/>
                      <a:pt x="15168" y="19528"/>
                      <a:pt x="16576" y="18477"/>
                    </a:cubicBezTo>
                    <a:cubicBezTo>
                      <a:pt x="17984" y="17428"/>
                      <a:pt x="18687" y="15931"/>
                      <a:pt x="18687" y="13994"/>
                    </a:cubicBezTo>
                    <a:cubicBezTo>
                      <a:pt x="18687" y="12057"/>
                      <a:pt x="17984" y="10591"/>
                      <a:pt x="16576" y="9542"/>
                    </a:cubicBezTo>
                    <a:cubicBezTo>
                      <a:pt x="15168" y="8494"/>
                      <a:pt x="13252" y="7967"/>
                      <a:pt x="10824" y="7967"/>
                    </a:cubicBezTo>
                    <a:cubicBezTo>
                      <a:pt x="8397" y="7967"/>
                      <a:pt x="6570" y="8491"/>
                      <a:pt x="5143" y="9542"/>
                    </a:cubicBezTo>
                    <a:cubicBezTo>
                      <a:pt x="3720" y="10594"/>
                      <a:pt x="3007" y="12076"/>
                      <a:pt x="3007" y="13994"/>
                    </a:cubicBezTo>
                    <a:cubicBezTo>
                      <a:pt x="3007" y="15913"/>
                      <a:pt x="3716" y="17428"/>
                      <a:pt x="5143" y="18477"/>
                    </a:cubicBezTo>
                    <a:cubicBezTo>
                      <a:pt x="6566" y="19528"/>
                      <a:pt x="8460" y="20052"/>
                      <a:pt x="10824" y="200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2" name="Freeform 299">
                <a:extLst>
                  <a:ext uri="{FF2B5EF4-FFF2-40B4-BE49-F238E27FC236}">
                    <a16:creationId xmlns:a16="http://schemas.microsoft.com/office/drawing/2014/main" id="{C5BFAA39-8E76-0904-5AA9-157FA977020E}"/>
                  </a:ext>
                </a:extLst>
              </p:cNvPr>
              <p:cNvSpPr/>
              <p:nvPr/>
            </p:nvSpPr>
            <p:spPr>
              <a:xfrm>
                <a:off x="293929" y="107831"/>
                <a:ext cx="221353" cy="256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23" y="21600"/>
                    </a:moveTo>
                    <a:cubicBezTo>
                      <a:pt x="9527" y="21600"/>
                      <a:pt x="7382" y="21170"/>
                      <a:pt x="5589" y="20309"/>
                    </a:cubicBezTo>
                    <a:cubicBezTo>
                      <a:pt x="3793" y="19448"/>
                      <a:pt x="2411" y="18217"/>
                      <a:pt x="1447" y="16608"/>
                    </a:cubicBezTo>
                    <a:cubicBezTo>
                      <a:pt x="484" y="15003"/>
                      <a:pt x="0" y="13096"/>
                      <a:pt x="0" y="10884"/>
                    </a:cubicBezTo>
                    <a:cubicBezTo>
                      <a:pt x="0" y="8673"/>
                      <a:pt x="480" y="6806"/>
                      <a:pt x="1447" y="5184"/>
                    </a:cubicBezTo>
                    <a:cubicBezTo>
                      <a:pt x="2411" y="3565"/>
                      <a:pt x="3750" y="2294"/>
                      <a:pt x="5462" y="1377"/>
                    </a:cubicBezTo>
                    <a:cubicBezTo>
                      <a:pt x="7174" y="460"/>
                      <a:pt x="9144" y="0"/>
                      <a:pt x="11374" y="0"/>
                    </a:cubicBezTo>
                    <a:cubicBezTo>
                      <a:pt x="13604" y="0"/>
                      <a:pt x="15374" y="407"/>
                      <a:pt x="16886" y="1225"/>
                    </a:cubicBezTo>
                    <a:cubicBezTo>
                      <a:pt x="18399" y="2042"/>
                      <a:pt x="19562" y="3204"/>
                      <a:pt x="20379" y="4711"/>
                    </a:cubicBezTo>
                    <a:cubicBezTo>
                      <a:pt x="21193" y="6217"/>
                      <a:pt x="21600" y="8031"/>
                      <a:pt x="21600" y="10153"/>
                    </a:cubicBezTo>
                    <a:lnTo>
                      <a:pt x="21600" y="11358"/>
                    </a:lnTo>
                    <a:lnTo>
                      <a:pt x="2196" y="11358"/>
                    </a:lnTo>
                    <a:lnTo>
                      <a:pt x="2196" y="9421"/>
                    </a:lnTo>
                    <a:lnTo>
                      <a:pt x="19708" y="9421"/>
                    </a:lnTo>
                    <a:lnTo>
                      <a:pt x="18909" y="9981"/>
                    </a:lnTo>
                    <a:cubicBezTo>
                      <a:pt x="18909" y="7514"/>
                      <a:pt x="18276" y="5585"/>
                      <a:pt x="17013" y="4194"/>
                    </a:cubicBezTo>
                    <a:cubicBezTo>
                      <a:pt x="15750" y="2804"/>
                      <a:pt x="13888" y="2109"/>
                      <a:pt x="11428" y="2109"/>
                    </a:cubicBezTo>
                    <a:cubicBezTo>
                      <a:pt x="9597" y="2109"/>
                      <a:pt x="8053" y="2473"/>
                      <a:pt x="6787" y="3204"/>
                    </a:cubicBezTo>
                    <a:cubicBezTo>
                      <a:pt x="5524" y="3936"/>
                      <a:pt x="4576" y="4939"/>
                      <a:pt x="3942" y="6217"/>
                    </a:cubicBezTo>
                    <a:cubicBezTo>
                      <a:pt x="3309" y="7495"/>
                      <a:pt x="2994" y="8964"/>
                      <a:pt x="2994" y="10626"/>
                    </a:cubicBezTo>
                    <a:lnTo>
                      <a:pt x="2994" y="10841"/>
                    </a:lnTo>
                    <a:cubicBezTo>
                      <a:pt x="2994" y="12679"/>
                      <a:pt x="3336" y="14234"/>
                      <a:pt x="4015" y="15509"/>
                    </a:cubicBezTo>
                    <a:cubicBezTo>
                      <a:pt x="4698" y="16787"/>
                      <a:pt x="5720" y="17753"/>
                      <a:pt x="7082" y="18412"/>
                    </a:cubicBezTo>
                    <a:cubicBezTo>
                      <a:pt x="8445" y="19071"/>
                      <a:pt x="10057" y="19402"/>
                      <a:pt x="11923" y="19402"/>
                    </a:cubicBezTo>
                    <a:cubicBezTo>
                      <a:pt x="13420" y="19402"/>
                      <a:pt x="14825" y="19200"/>
                      <a:pt x="16138" y="18799"/>
                    </a:cubicBezTo>
                    <a:cubicBezTo>
                      <a:pt x="17450" y="18399"/>
                      <a:pt x="18740" y="17724"/>
                      <a:pt x="20003" y="16777"/>
                    </a:cubicBezTo>
                    <a:lnTo>
                      <a:pt x="21201" y="18756"/>
                    </a:lnTo>
                    <a:cubicBezTo>
                      <a:pt x="20134" y="19617"/>
                      <a:pt x="18771" y="20306"/>
                      <a:pt x="17109" y="20822"/>
                    </a:cubicBezTo>
                    <a:cubicBezTo>
                      <a:pt x="15447" y="21338"/>
                      <a:pt x="13750" y="21597"/>
                      <a:pt x="12019" y="215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4" name="Freeform 300">
              <a:extLst>
                <a:ext uri="{FF2B5EF4-FFF2-40B4-BE49-F238E27FC236}">
                  <a16:creationId xmlns:a16="http://schemas.microsoft.com/office/drawing/2014/main" id="{1CFBABC6-1FE0-DB71-9F78-49BEC9646347}"/>
                </a:ext>
              </a:extLst>
            </p:cNvPr>
            <p:cNvSpPr/>
            <p:nvPr/>
          </p:nvSpPr>
          <p:spPr>
            <a:xfrm>
              <a:off x="3827208" y="724419"/>
              <a:ext cx="730104" cy="730154"/>
            </a:xfrm>
            <a:prstGeom prst="ellipse">
              <a:avLst/>
            </a:pr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" name="Freeform 306">
              <a:extLst>
                <a:ext uri="{FF2B5EF4-FFF2-40B4-BE49-F238E27FC236}">
                  <a16:creationId xmlns:a16="http://schemas.microsoft.com/office/drawing/2014/main" id="{809133C0-933B-88A2-9F43-F8F32B8B99A9}"/>
                </a:ext>
              </a:extLst>
            </p:cNvPr>
            <p:cNvSpPr/>
            <p:nvPr/>
          </p:nvSpPr>
          <p:spPr>
            <a:xfrm>
              <a:off x="3791056" y="1924450"/>
              <a:ext cx="800698" cy="122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3410" y="20530"/>
                  </a:moveTo>
                  <a:cubicBezTo>
                    <a:pt x="2315" y="20932"/>
                    <a:pt x="1172" y="21283"/>
                    <a:pt x="0" y="21600"/>
                  </a:cubicBezTo>
                  <a:lnTo>
                    <a:pt x="0" y="19080"/>
                  </a:lnTo>
                  <a:cubicBezTo>
                    <a:pt x="11784" y="15907"/>
                    <a:pt x="20389" y="8659"/>
                    <a:pt x="21468" y="0"/>
                  </a:cubicBezTo>
                  <a:cubicBezTo>
                    <a:pt x="21478" y="720"/>
                    <a:pt x="21600" y="1383"/>
                    <a:pt x="21524" y="2019"/>
                  </a:cubicBezTo>
                  <a:cubicBezTo>
                    <a:pt x="21281" y="4052"/>
                    <a:pt x="21007" y="5716"/>
                    <a:pt x="19602" y="8147"/>
                  </a:cubicBezTo>
                  <a:cubicBezTo>
                    <a:pt x="16325" y="13817"/>
                    <a:pt x="10949" y="17757"/>
                    <a:pt x="3410" y="20530"/>
                  </a:cubicBezTo>
                  <a:close/>
                </a:path>
              </a:pathLst>
            </a:custGeom>
            <a:solidFill>
              <a:srgbClr val="050940">
                <a:alpha val="22623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4026D01F-4224-6B3C-18D2-E51F9F31FC79}"/>
                </a:ext>
              </a:extLst>
            </p:cNvPr>
            <p:cNvSpPr/>
            <p:nvPr/>
          </p:nvSpPr>
          <p:spPr>
            <a:xfrm>
              <a:off x="6070481" y="1475147"/>
              <a:ext cx="515938" cy="18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61" y="0"/>
                  </a:moveTo>
                  <a:cubicBezTo>
                    <a:pt x="17782" y="2374"/>
                    <a:pt x="17444" y="4159"/>
                    <a:pt x="16964" y="5389"/>
                  </a:cubicBezTo>
                  <a:cubicBezTo>
                    <a:pt x="16483" y="6614"/>
                    <a:pt x="15807" y="7245"/>
                    <a:pt x="14937" y="7245"/>
                  </a:cubicBezTo>
                  <a:cubicBezTo>
                    <a:pt x="14547" y="7245"/>
                    <a:pt x="14100" y="7024"/>
                    <a:pt x="13575" y="6611"/>
                  </a:cubicBezTo>
                  <a:cubicBezTo>
                    <a:pt x="13049" y="6203"/>
                    <a:pt x="12354" y="5447"/>
                    <a:pt x="11514" y="4302"/>
                  </a:cubicBezTo>
                  <a:cubicBezTo>
                    <a:pt x="10554" y="2996"/>
                    <a:pt x="9727" y="2074"/>
                    <a:pt x="9006" y="1540"/>
                  </a:cubicBezTo>
                  <a:cubicBezTo>
                    <a:pt x="8286" y="1010"/>
                    <a:pt x="7545" y="725"/>
                    <a:pt x="6796" y="725"/>
                  </a:cubicBezTo>
                  <a:cubicBezTo>
                    <a:pt x="4905" y="725"/>
                    <a:pt x="3339" y="2453"/>
                    <a:pt x="2094" y="5932"/>
                  </a:cubicBezTo>
                  <a:cubicBezTo>
                    <a:pt x="849" y="9411"/>
                    <a:pt x="150" y="14426"/>
                    <a:pt x="0" y="20966"/>
                  </a:cubicBezTo>
                  <a:lnTo>
                    <a:pt x="3639" y="21600"/>
                  </a:lnTo>
                  <a:cubicBezTo>
                    <a:pt x="3818" y="19145"/>
                    <a:pt x="4153" y="17296"/>
                    <a:pt x="4636" y="16075"/>
                  </a:cubicBezTo>
                  <a:cubicBezTo>
                    <a:pt x="5115" y="14850"/>
                    <a:pt x="5792" y="14219"/>
                    <a:pt x="6663" y="14219"/>
                  </a:cubicBezTo>
                  <a:cubicBezTo>
                    <a:pt x="7112" y="14219"/>
                    <a:pt x="7579" y="14449"/>
                    <a:pt x="8058" y="14898"/>
                  </a:cubicBezTo>
                  <a:cubicBezTo>
                    <a:pt x="8538" y="15347"/>
                    <a:pt x="9192" y="16093"/>
                    <a:pt x="10002" y="17072"/>
                  </a:cubicBezTo>
                  <a:cubicBezTo>
                    <a:pt x="10933" y="18297"/>
                    <a:pt x="11780" y="19233"/>
                    <a:pt x="12545" y="19925"/>
                  </a:cubicBezTo>
                  <a:cubicBezTo>
                    <a:pt x="13310" y="20620"/>
                    <a:pt x="14055" y="20966"/>
                    <a:pt x="14804" y="20966"/>
                  </a:cubicBezTo>
                  <a:cubicBezTo>
                    <a:pt x="16695" y="20966"/>
                    <a:pt x="18261" y="19228"/>
                    <a:pt x="19506" y="15713"/>
                  </a:cubicBezTo>
                  <a:cubicBezTo>
                    <a:pt x="20751" y="12199"/>
                    <a:pt x="21450" y="7188"/>
                    <a:pt x="21600" y="725"/>
                  </a:cubicBezTo>
                  <a:lnTo>
                    <a:pt x="179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2811362B-3C98-02AF-E50B-C85FB3DE3195}"/>
                </a:ext>
              </a:extLst>
            </p:cNvPr>
            <p:cNvSpPr/>
            <p:nvPr/>
          </p:nvSpPr>
          <p:spPr>
            <a:xfrm>
              <a:off x="6699925" y="1709700"/>
              <a:ext cx="770732" cy="78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2" y="0"/>
                  </a:moveTo>
                  <a:cubicBezTo>
                    <a:pt x="9215" y="0"/>
                    <a:pt x="7744" y="254"/>
                    <a:pt x="6418" y="777"/>
                  </a:cubicBezTo>
                  <a:cubicBezTo>
                    <a:pt x="5091" y="1300"/>
                    <a:pt x="3945" y="2036"/>
                    <a:pt x="2981" y="2975"/>
                  </a:cubicBezTo>
                  <a:cubicBezTo>
                    <a:pt x="2016" y="3914"/>
                    <a:pt x="1280" y="5040"/>
                    <a:pt x="767" y="6354"/>
                  </a:cubicBezTo>
                  <a:cubicBezTo>
                    <a:pt x="255" y="7668"/>
                    <a:pt x="0" y="9131"/>
                    <a:pt x="0" y="10751"/>
                  </a:cubicBezTo>
                  <a:cubicBezTo>
                    <a:pt x="0" y="12370"/>
                    <a:pt x="256" y="13847"/>
                    <a:pt x="779" y="15180"/>
                  </a:cubicBezTo>
                  <a:cubicBezTo>
                    <a:pt x="1301" y="16514"/>
                    <a:pt x="2037" y="17655"/>
                    <a:pt x="2981" y="18603"/>
                  </a:cubicBezTo>
                  <a:cubicBezTo>
                    <a:pt x="3925" y="19552"/>
                    <a:pt x="5058" y="20290"/>
                    <a:pt x="6384" y="20813"/>
                  </a:cubicBezTo>
                  <a:cubicBezTo>
                    <a:pt x="7711" y="21336"/>
                    <a:pt x="9195" y="21600"/>
                    <a:pt x="10822" y="21600"/>
                  </a:cubicBezTo>
                  <a:cubicBezTo>
                    <a:pt x="12449" y="21600"/>
                    <a:pt x="13889" y="21335"/>
                    <a:pt x="15216" y="20813"/>
                  </a:cubicBezTo>
                  <a:cubicBezTo>
                    <a:pt x="16542" y="20289"/>
                    <a:pt x="17688" y="19551"/>
                    <a:pt x="18641" y="18603"/>
                  </a:cubicBezTo>
                  <a:cubicBezTo>
                    <a:pt x="19595" y="17655"/>
                    <a:pt x="20321" y="16526"/>
                    <a:pt x="20833" y="15202"/>
                  </a:cubicBezTo>
                  <a:cubicBezTo>
                    <a:pt x="21345" y="13878"/>
                    <a:pt x="21600" y="12391"/>
                    <a:pt x="21600" y="10751"/>
                  </a:cubicBezTo>
                  <a:cubicBezTo>
                    <a:pt x="21600" y="9111"/>
                    <a:pt x="21345" y="7667"/>
                    <a:pt x="20833" y="6354"/>
                  </a:cubicBezTo>
                  <a:cubicBezTo>
                    <a:pt x="20320" y="5040"/>
                    <a:pt x="19595" y="3912"/>
                    <a:pt x="18641" y="2964"/>
                  </a:cubicBezTo>
                  <a:cubicBezTo>
                    <a:pt x="17687" y="2015"/>
                    <a:pt x="16541" y="1279"/>
                    <a:pt x="15216" y="766"/>
                  </a:cubicBezTo>
                  <a:cubicBezTo>
                    <a:pt x="13889" y="252"/>
                    <a:pt x="12430" y="0"/>
                    <a:pt x="10822" y="0"/>
                  </a:cubicBezTo>
                  <a:close/>
                  <a:moveTo>
                    <a:pt x="10811" y="4593"/>
                  </a:moveTo>
                  <a:cubicBezTo>
                    <a:pt x="11855" y="4593"/>
                    <a:pt x="12761" y="4831"/>
                    <a:pt x="13514" y="5315"/>
                  </a:cubicBezTo>
                  <a:cubicBezTo>
                    <a:pt x="14267" y="5800"/>
                    <a:pt x="14847" y="6509"/>
                    <a:pt x="15249" y="7437"/>
                  </a:cubicBezTo>
                  <a:cubicBezTo>
                    <a:pt x="15650" y="8366"/>
                    <a:pt x="15850" y="9479"/>
                    <a:pt x="15850" y="10784"/>
                  </a:cubicBezTo>
                  <a:cubicBezTo>
                    <a:pt x="15850" y="12088"/>
                    <a:pt x="15650" y="13201"/>
                    <a:pt x="15249" y="14130"/>
                  </a:cubicBezTo>
                  <a:cubicBezTo>
                    <a:pt x="14847" y="15059"/>
                    <a:pt x="14268" y="15770"/>
                    <a:pt x="13525" y="16263"/>
                  </a:cubicBezTo>
                  <a:cubicBezTo>
                    <a:pt x="12782" y="16757"/>
                    <a:pt x="11890" y="17007"/>
                    <a:pt x="10844" y="17007"/>
                  </a:cubicBezTo>
                  <a:cubicBezTo>
                    <a:pt x="9799" y="17007"/>
                    <a:pt x="8874" y="16756"/>
                    <a:pt x="8119" y="16263"/>
                  </a:cubicBezTo>
                  <a:cubicBezTo>
                    <a:pt x="7366" y="15770"/>
                    <a:pt x="6784" y="15059"/>
                    <a:pt x="6373" y="14130"/>
                  </a:cubicBezTo>
                  <a:cubicBezTo>
                    <a:pt x="5961" y="13202"/>
                    <a:pt x="5750" y="12088"/>
                    <a:pt x="5750" y="10784"/>
                  </a:cubicBezTo>
                  <a:cubicBezTo>
                    <a:pt x="5750" y="9479"/>
                    <a:pt x="5962" y="8366"/>
                    <a:pt x="6373" y="7437"/>
                  </a:cubicBezTo>
                  <a:cubicBezTo>
                    <a:pt x="6784" y="6509"/>
                    <a:pt x="7366" y="5799"/>
                    <a:pt x="8119" y="5315"/>
                  </a:cubicBezTo>
                  <a:cubicBezTo>
                    <a:pt x="8872" y="4832"/>
                    <a:pt x="9767" y="4593"/>
                    <a:pt x="10811" y="459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A6B887B2-36E2-E4E7-A87B-2B38792332D0}"/>
                </a:ext>
              </a:extLst>
            </p:cNvPr>
            <p:cNvSpPr/>
            <p:nvPr/>
          </p:nvSpPr>
          <p:spPr>
            <a:xfrm>
              <a:off x="5100915" y="1722400"/>
              <a:ext cx="864395" cy="75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17" y="0"/>
                  </a:moveTo>
                  <a:lnTo>
                    <a:pt x="0" y="21600"/>
                  </a:lnTo>
                  <a:lnTo>
                    <a:pt x="4889" y="21600"/>
                  </a:lnTo>
                  <a:lnTo>
                    <a:pt x="6526" y="17257"/>
                  </a:lnTo>
                  <a:lnTo>
                    <a:pt x="15025" y="17257"/>
                  </a:lnTo>
                  <a:lnTo>
                    <a:pt x="16661" y="21600"/>
                  </a:lnTo>
                  <a:lnTo>
                    <a:pt x="21600" y="21600"/>
                  </a:lnTo>
                  <a:lnTo>
                    <a:pt x="12734" y="0"/>
                  </a:lnTo>
                  <a:lnTo>
                    <a:pt x="8817" y="0"/>
                  </a:lnTo>
                  <a:close/>
                  <a:moveTo>
                    <a:pt x="10750" y="5892"/>
                  </a:moveTo>
                  <a:lnTo>
                    <a:pt x="10800" y="5892"/>
                  </a:lnTo>
                  <a:lnTo>
                    <a:pt x="13379" y="12903"/>
                  </a:lnTo>
                  <a:lnTo>
                    <a:pt x="8172" y="12903"/>
                  </a:lnTo>
                  <a:lnTo>
                    <a:pt x="10750" y="589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8DF6F0B3-855B-910B-5602-572EA4FE2B6C}"/>
                </a:ext>
              </a:extLst>
            </p:cNvPr>
            <p:cNvSpPr/>
            <p:nvPr/>
          </p:nvSpPr>
          <p:spPr>
            <a:xfrm>
              <a:off x="5989915" y="1722400"/>
              <a:ext cx="677467" cy="75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859" y="21600"/>
                  </a:lnTo>
                  <a:lnTo>
                    <a:pt x="5859" y="9194"/>
                  </a:lnTo>
                  <a:lnTo>
                    <a:pt x="16969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5741" y="0"/>
                  </a:lnTo>
                  <a:lnTo>
                    <a:pt x="15741" y="12383"/>
                  </a:lnTo>
                  <a:lnTo>
                    <a:pt x="46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0" name="Freeform 365">
              <a:extLst>
                <a:ext uri="{FF2B5EF4-FFF2-40B4-BE49-F238E27FC236}">
                  <a16:creationId xmlns:a16="http://schemas.microsoft.com/office/drawing/2014/main" id="{ACC0A79C-6EBD-A466-EF47-99AACDAD5FB8}"/>
                </a:ext>
              </a:extLst>
            </p:cNvPr>
            <p:cNvSpPr/>
            <p:nvPr/>
          </p:nvSpPr>
          <p:spPr>
            <a:xfrm>
              <a:off x="5019211" y="2545906"/>
              <a:ext cx="4086022" cy="70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36" y="8576"/>
                  </a:moveTo>
                  <a:cubicBezTo>
                    <a:pt x="17280" y="8576"/>
                    <a:pt x="17147" y="8817"/>
                    <a:pt x="17036" y="9302"/>
                  </a:cubicBezTo>
                  <a:cubicBezTo>
                    <a:pt x="16925" y="9786"/>
                    <a:pt x="16841" y="10459"/>
                    <a:pt x="16782" y="11321"/>
                  </a:cubicBezTo>
                  <a:cubicBezTo>
                    <a:pt x="16723" y="12184"/>
                    <a:pt x="16694" y="13190"/>
                    <a:pt x="16694" y="14338"/>
                  </a:cubicBezTo>
                  <a:cubicBezTo>
                    <a:pt x="16694" y="15609"/>
                    <a:pt x="16745" y="16551"/>
                    <a:pt x="16846" y="17164"/>
                  </a:cubicBezTo>
                  <a:cubicBezTo>
                    <a:pt x="16948" y="17776"/>
                    <a:pt x="17087" y="18083"/>
                    <a:pt x="17264" y="18083"/>
                  </a:cubicBezTo>
                  <a:cubicBezTo>
                    <a:pt x="17418" y="18083"/>
                    <a:pt x="17551" y="17841"/>
                    <a:pt x="17663" y="17357"/>
                  </a:cubicBezTo>
                  <a:cubicBezTo>
                    <a:pt x="17775" y="16874"/>
                    <a:pt x="17859" y="16196"/>
                    <a:pt x="17917" y="15326"/>
                  </a:cubicBezTo>
                  <a:lnTo>
                    <a:pt x="17917" y="15325"/>
                  </a:lnTo>
                  <a:cubicBezTo>
                    <a:pt x="17974" y="14456"/>
                    <a:pt x="18003" y="13453"/>
                    <a:pt x="18003" y="12319"/>
                  </a:cubicBezTo>
                  <a:cubicBezTo>
                    <a:pt x="18003" y="11034"/>
                    <a:pt x="17952" y="10088"/>
                    <a:pt x="17850" y="9483"/>
                  </a:cubicBezTo>
                  <a:cubicBezTo>
                    <a:pt x="17749" y="8879"/>
                    <a:pt x="17611" y="8576"/>
                    <a:pt x="17436" y="8576"/>
                  </a:cubicBezTo>
                  <a:close/>
                  <a:moveTo>
                    <a:pt x="6425" y="8576"/>
                  </a:moveTo>
                  <a:cubicBezTo>
                    <a:pt x="6269" y="8576"/>
                    <a:pt x="6136" y="8817"/>
                    <a:pt x="6025" y="9302"/>
                  </a:cubicBezTo>
                  <a:cubicBezTo>
                    <a:pt x="5914" y="9786"/>
                    <a:pt x="5830" y="10459"/>
                    <a:pt x="5771" y="11321"/>
                  </a:cubicBezTo>
                  <a:cubicBezTo>
                    <a:pt x="5712" y="12184"/>
                    <a:pt x="5683" y="13190"/>
                    <a:pt x="5683" y="14338"/>
                  </a:cubicBezTo>
                  <a:cubicBezTo>
                    <a:pt x="5683" y="15609"/>
                    <a:pt x="5734" y="16551"/>
                    <a:pt x="5835" y="17164"/>
                  </a:cubicBezTo>
                  <a:cubicBezTo>
                    <a:pt x="5937" y="17776"/>
                    <a:pt x="6076" y="18083"/>
                    <a:pt x="6253" y="18083"/>
                  </a:cubicBezTo>
                  <a:cubicBezTo>
                    <a:pt x="6407" y="18083"/>
                    <a:pt x="6540" y="17841"/>
                    <a:pt x="6652" y="17357"/>
                  </a:cubicBezTo>
                  <a:cubicBezTo>
                    <a:pt x="6764" y="16874"/>
                    <a:pt x="6848" y="16196"/>
                    <a:pt x="6906" y="15326"/>
                  </a:cubicBezTo>
                  <a:lnTo>
                    <a:pt x="6906" y="15325"/>
                  </a:lnTo>
                  <a:cubicBezTo>
                    <a:pt x="6963" y="14456"/>
                    <a:pt x="6992" y="13453"/>
                    <a:pt x="6992" y="12319"/>
                  </a:cubicBezTo>
                  <a:cubicBezTo>
                    <a:pt x="6992" y="11034"/>
                    <a:pt x="6941" y="10088"/>
                    <a:pt x="6839" y="9483"/>
                  </a:cubicBezTo>
                  <a:cubicBezTo>
                    <a:pt x="6738" y="8879"/>
                    <a:pt x="6600" y="8576"/>
                    <a:pt x="6425" y="8576"/>
                  </a:cubicBezTo>
                  <a:close/>
                  <a:moveTo>
                    <a:pt x="19143" y="5331"/>
                  </a:moveTo>
                  <a:lnTo>
                    <a:pt x="19670" y="5331"/>
                  </a:lnTo>
                  <a:lnTo>
                    <a:pt x="20674" y="14908"/>
                  </a:lnTo>
                  <a:lnTo>
                    <a:pt x="20932" y="5331"/>
                  </a:lnTo>
                  <a:lnTo>
                    <a:pt x="21600" y="5331"/>
                  </a:lnTo>
                  <a:lnTo>
                    <a:pt x="21162" y="21327"/>
                  </a:lnTo>
                  <a:lnTo>
                    <a:pt x="20635" y="21327"/>
                  </a:lnTo>
                  <a:lnTo>
                    <a:pt x="19632" y="11750"/>
                  </a:lnTo>
                  <a:lnTo>
                    <a:pt x="19374" y="21327"/>
                  </a:lnTo>
                  <a:lnTo>
                    <a:pt x="18706" y="21327"/>
                  </a:lnTo>
                  <a:close/>
                  <a:moveTo>
                    <a:pt x="15272" y="5331"/>
                  </a:moveTo>
                  <a:lnTo>
                    <a:pt x="15991" y="5331"/>
                  </a:lnTo>
                  <a:lnTo>
                    <a:pt x="15554" y="21327"/>
                  </a:lnTo>
                  <a:lnTo>
                    <a:pt x="14835" y="21327"/>
                  </a:lnTo>
                  <a:close/>
                  <a:moveTo>
                    <a:pt x="10144" y="5331"/>
                  </a:moveTo>
                  <a:lnTo>
                    <a:pt x="10862" y="5331"/>
                  </a:lnTo>
                  <a:lnTo>
                    <a:pt x="10616" y="14338"/>
                  </a:lnTo>
                  <a:cubicBezTo>
                    <a:pt x="10588" y="15518"/>
                    <a:pt x="10609" y="16441"/>
                    <a:pt x="10681" y="17107"/>
                  </a:cubicBezTo>
                  <a:cubicBezTo>
                    <a:pt x="10753" y="17772"/>
                    <a:pt x="10878" y="18104"/>
                    <a:pt x="11058" y="18104"/>
                  </a:cubicBezTo>
                  <a:cubicBezTo>
                    <a:pt x="11217" y="18104"/>
                    <a:pt x="11345" y="17847"/>
                    <a:pt x="11443" y="17333"/>
                  </a:cubicBezTo>
                  <a:cubicBezTo>
                    <a:pt x="11540" y="16819"/>
                    <a:pt x="11603" y="16017"/>
                    <a:pt x="11632" y="14928"/>
                  </a:cubicBezTo>
                  <a:lnTo>
                    <a:pt x="11898" y="5331"/>
                  </a:lnTo>
                  <a:lnTo>
                    <a:pt x="12604" y="5331"/>
                  </a:lnTo>
                  <a:lnTo>
                    <a:pt x="12347" y="14747"/>
                  </a:lnTo>
                  <a:cubicBezTo>
                    <a:pt x="12308" y="16214"/>
                    <a:pt x="12235" y="17458"/>
                    <a:pt x="12130" y="18479"/>
                  </a:cubicBezTo>
                  <a:cubicBezTo>
                    <a:pt x="12025" y="19500"/>
                    <a:pt x="11880" y="20275"/>
                    <a:pt x="11696" y="20804"/>
                  </a:cubicBezTo>
                  <a:cubicBezTo>
                    <a:pt x="11513" y="21333"/>
                    <a:pt x="11279" y="21598"/>
                    <a:pt x="10995" y="21598"/>
                  </a:cubicBezTo>
                  <a:cubicBezTo>
                    <a:pt x="10818" y="21598"/>
                    <a:pt x="10655" y="21443"/>
                    <a:pt x="10507" y="21133"/>
                  </a:cubicBezTo>
                  <a:cubicBezTo>
                    <a:pt x="10358" y="20822"/>
                    <a:pt x="10233" y="20361"/>
                    <a:pt x="10132" y="19748"/>
                  </a:cubicBezTo>
                  <a:cubicBezTo>
                    <a:pt x="10030" y="19136"/>
                    <a:pt x="9959" y="18362"/>
                    <a:pt x="9917" y="17423"/>
                  </a:cubicBezTo>
                  <a:cubicBezTo>
                    <a:pt x="9876" y="16486"/>
                    <a:pt x="9872" y="15375"/>
                    <a:pt x="9906" y="14088"/>
                  </a:cubicBezTo>
                  <a:close/>
                  <a:moveTo>
                    <a:pt x="8132" y="5331"/>
                  </a:moveTo>
                  <a:lnTo>
                    <a:pt x="8851" y="5331"/>
                  </a:lnTo>
                  <a:lnTo>
                    <a:pt x="8511" y="17856"/>
                  </a:lnTo>
                  <a:lnTo>
                    <a:pt x="9730" y="17856"/>
                  </a:lnTo>
                  <a:lnTo>
                    <a:pt x="9636" y="21327"/>
                  </a:lnTo>
                  <a:lnTo>
                    <a:pt x="7695" y="21327"/>
                  </a:lnTo>
                  <a:close/>
                  <a:moveTo>
                    <a:pt x="2430" y="5331"/>
                  </a:moveTo>
                  <a:lnTo>
                    <a:pt x="3145" y="5331"/>
                  </a:lnTo>
                  <a:lnTo>
                    <a:pt x="3642" y="15975"/>
                  </a:lnTo>
                  <a:lnTo>
                    <a:pt x="4727" y="5331"/>
                  </a:lnTo>
                  <a:lnTo>
                    <a:pt x="5508" y="5331"/>
                  </a:lnTo>
                  <a:lnTo>
                    <a:pt x="3824" y="21327"/>
                  </a:lnTo>
                  <a:lnTo>
                    <a:pt x="3246" y="21327"/>
                  </a:lnTo>
                  <a:close/>
                  <a:moveTo>
                    <a:pt x="434" y="5331"/>
                  </a:moveTo>
                  <a:lnTo>
                    <a:pt x="2379" y="5331"/>
                  </a:lnTo>
                  <a:lnTo>
                    <a:pt x="2289" y="8554"/>
                  </a:lnTo>
                  <a:lnTo>
                    <a:pt x="1031" y="8554"/>
                  </a:lnTo>
                  <a:lnTo>
                    <a:pt x="949" y="11594"/>
                  </a:lnTo>
                  <a:lnTo>
                    <a:pt x="2117" y="11594"/>
                  </a:lnTo>
                  <a:lnTo>
                    <a:pt x="2035" y="14815"/>
                  </a:lnTo>
                  <a:lnTo>
                    <a:pt x="863" y="14815"/>
                  </a:lnTo>
                  <a:lnTo>
                    <a:pt x="770" y="18104"/>
                  </a:lnTo>
                  <a:lnTo>
                    <a:pt x="2031" y="18104"/>
                  </a:lnTo>
                  <a:lnTo>
                    <a:pt x="1941" y="21327"/>
                  </a:lnTo>
                  <a:lnTo>
                    <a:pt x="0" y="21327"/>
                  </a:lnTo>
                  <a:close/>
                  <a:moveTo>
                    <a:pt x="14109" y="5061"/>
                  </a:moveTo>
                  <a:cubicBezTo>
                    <a:pt x="14296" y="5061"/>
                    <a:pt x="14473" y="5228"/>
                    <a:pt x="14640" y="5560"/>
                  </a:cubicBezTo>
                  <a:cubicBezTo>
                    <a:pt x="14806" y="5892"/>
                    <a:pt x="14938" y="6309"/>
                    <a:pt x="15034" y="6807"/>
                  </a:cubicBezTo>
                  <a:lnTo>
                    <a:pt x="14765" y="10119"/>
                  </a:lnTo>
                  <a:cubicBezTo>
                    <a:pt x="14663" y="9665"/>
                    <a:pt x="14555" y="9321"/>
                    <a:pt x="14440" y="9087"/>
                  </a:cubicBezTo>
                  <a:cubicBezTo>
                    <a:pt x="14326" y="8852"/>
                    <a:pt x="14210" y="8735"/>
                    <a:pt x="14093" y="8735"/>
                  </a:cubicBezTo>
                  <a:cubicBezTo>
                    <a:pt x="13921" y="8735"/>
                    <a:pt x="13776" y="8969"/>
                    <a:pt x="13659" y="9438"/>
                  </a:cubicBezTo>
                  <a:cubicBezTo>
                    <a:pt x="13542" y="9907"/>
                    <a:pt x="13455" y="10542"/>
                    <a:pt x="13398" y="11344"/>
                  </a:cubicBezTo>
                  <a:cubicBezTo>
                    <a:pt x="13340" y="12146"/>
                    <a:pt x="13312" y="13046"/>
                    <a:pt x="13312" y="14044"/>
                  </a:cubicBezTo>
                  <a:cubicBezTo>
                    <a:pt x="13312" y="14936"/>
                    <a:pt x="13335" y="15669"/>
                    <a:pt x="13380" y="16244"/>
                  </a:cubicBezTo>
                  <a:cubicBezTo>
                    <a:pt x="13425" y="16819"/>
                    <a:pt x="13498" y="17243"/>
                    <a:pt x="13597" y="17515"/>
                  </a:cubicBezTo>
                  <a:cubicBezTo>
                    <a:pt x="13696" y="17787"/>
                    <a:pt x="13821" y="17923"/>
                    <a:pt x="13972" y="17923"/>
                  </a:cubicBezTo>
                  <a:cubicBezTo>
                    <a:pt x="14073" y="17923"/>
                    <a:pt x="14179" y="17825"/>
                    <a:pt x="14288" y="17629"/>
                  </a:cubicBezTo>
                  <a:cubicBezTo>
                    <a:pt x="14397" y="17433"/>
                    <a:pt x="14512" y="17122"/>
                    <a:pt x="14632" y="16699"/>
                  </a:cubicBezTo>
                  <a:lnTo>
                    <a:pt x="14808" y="19966"/>
                  </a:lnTo>
                  <a:cubicBezTo>
                    <a:pt x="14737" y="20299"/>
                    <a:pt x="14650" y="20587"/>
                    <a:pt x="14546" y="20828"/>
                  </a:cubicBezTo>
                  <a:cubicBezTo>
                    <a:pt x="14442" y="21071"/>
                    <a:pt x="14333" y="21259"/>
                    <a:pt x="14220" y="21396"/>
                  </a:cubicBezTo>
                  <a:cubicBezTo>
                    <a:pt x="14107" y="21532"/>
                    <a:pt x="13995" y="21600"/>
                    <a:pt x="13886" y="21600"/>
                  </a:cubicBezTo>
                  <a:cubicBezTo>
                    <a:pt x="13631" y="21600"/>
                    <a:pt x="13403" y="21317"/>
                    <a:pt x="13202" y="20750"/>
                  </a:cubicBezTo>
                  <a:cubicBezTo>
                    <a:pt x="13002" y="20182"/>
                    <a:pt x="12844" y="19355"/>
                    <a:pt x="12728" y="18265"/>
                  </a:cubicBezTo>
                  <a:cubicBezTo>
                    <a:pt x="12612" y="17176"/>
                    <a:pt x="12554" y="15830"/>
                    <a:pt x="12554" y="14226"/>
                  </a:cubicBezTo>
                  <a:cubicBezTo>
                    <a:pt x="12554" y="12955"/>
                    <a:pt x="12587" y="11761"/>
                    <a:pt x="12654" y="10641"/>
                  </a:cubicBezTo>
                  <a:cubicBezTo>
                    <a:pt x="12720" y="9521"/>
                    <a:pt x="12819" y="8547"/>
                    <a:pt x="12951" y="7715"/>
                  </a:cubicBezTo>
                  <a:cubicBezTo>
                    <a:pt x="13082" y="6884"/>
                    <a:pt x="13245" y="6232"/>
                    <a:pt x="13441" y="5764"/>
                  </a:cubicBezTo>
                  <a:cubicBezTo>
                    <a:pt x="13636" y="5295"/>
                    <a:pt x="13859" y="5061"/>
                    <a:pt x="14109" y="5061"/>
                  </a:cubicBezTo>
                  <a:close/>
                  <a:moveTo>
                    <a:pt x="17448" y="5060"/>
                  </a:moveTo>
                  <a:cubicBezTo>
                    <a:pt x="17711" y="5060"/>
                    <a:pt x="17940" y="5347"/>
                    <a:pt x="18136" y="5922"/>
                  </a:cubicBezTo>
                  <a:cubicBezTo>
                    <a:pt x="18331" y="6497"/>
                    <a:pt x="18482" y="7317"/>
                    <a:pt x="18591" y="8384"/>
                  </a:cubicBezTo>
                  <a:lnTo>
                    <a:pt x="18591" y="8385"/>
                  </a:lnTo>
                  <a:cubicBezTo>
                    <a:pt x="18699" y="9451"/>
                    <a:pt x="18753" y="10733"/>
                    <a:pt x="18753" y="12231"/>
                  </a:cubicBezTo>
                  <a:cubicBezTo>
                    <a:pt x="18753" y="13622"/>
                    <a:pt x="18716" y="14889"/>
                    <a:pt x="18643" y="16031"/>
                  </a:cubicBezTo>
                  <a:cubicBezTo>
                    <a:pt x="18570" y="17172"/>
                    <a:pt x="18468" y="18160"/>
                    <a:pt x="18337" y="18991"/>
                  </a:cubicBezTo>
                  <a:cubicBezTo>
                    <a:pt x="18205" y="19823"/>
                    <a:pt x="18048" y="20466"/>
                    <a:pt x="17866" y="20920"/>
                  </a:cubicBezTo>
                  <a:cubicBezTo>
                    <a:pt x="17684" y="21373"/>
                    <a:pt x="17479" y="21600"/>
                    <a:pt x="17253" y="21600"/>
                  </a:cubicBezTo>
                  <a:cubicBezTo>
                    <a:pt x="16990" y="21600"/>
                    <a:pt x="16761" y="21313"/>
                    <a:pt x="16565" y="20738"/>
                  </a:cubicBezTo>
                  <a:cubicBezTo>
                    <a:pt x="16370" y="20164"/>
                    <a:pt x="16219" y="19339"/>
                    <a:pt x="16112" y="18265"/>
                  </a:cubicBezTo>
                  <a:cubicBezTo>
                    <a:pt x="16005" y="17191"/>
                    <a:pt x="15952" y="15906"/>
                    <a:pt x="15952" y="14408"/>
                  </a:cubicBezTo>
                  <a:cubicBezTo>
                    <a:pt x="15952" y="13032"/>
                    <a:pt x="15987" y="11773"/>
                    <a:pt x="16057" y="10630"/>
                  </a:cubicBezTo>
                  <a:cubicBezTo>
                    <a:pt x="16128" y="9489"/>
                    <a:pt x="16229" y="8502"/>
                    <a:pt x="16360" y="7670"/>
                  </a:cubicBezTo>
                  <a:cubicBezTo>
                    <a:pt x="16492" y="6838"/>
                    <a:pt x="16649" y="6195"/>
                    <a:pt x="16833" y="5741"/>
                  </a:cubicBezTo>
                  <a:cubicBezTo>
                    <a:pt x="17017" y="5287"/>
                    <a:pt x="17222" y="5060"/>
                    <a:pt x="17448" y="5060"/>
                  </a:cubicBezTo>
                  <a:close/>
                  <a:moveTo>
                    <a:pt x="6437" y="5060"/>
                  </a:moveTo>
                  <a:cubicBezTo>
                    <a:pt x="6700" y="5060"/>
                    <a:pt x="6929" y="5347"/>
                    <a:pt x="7125" y="5922"/>
                  </a:cubicBezTo>
                  <a:cubicBezTo>
                    <a:pt x="7320" y="6497"/>
                    <a:pt x="7471" y="7317"/>
                    <a:pt x="7580" y="8384"/>
                  </a:cubicBezTo>
                  <a:lnTo>
                    <a:pt x="7580" y="8385"/>
                  </a:lnTo>
                  <a:cubicBezTo>
                    <a:pt x="7688" y="9451"/>
                    <a:pt x="7742" y="10733"/>
                    <a:pt x="7742" y="12231"/>
                  </a:cubicBezTo>
                  <a:cubicBezTo>
                    <a:pt x="7742" y="13622"/>
                    <a:pt x="7705" y="14889"/>
                    <a:pt x="7632" y="16031"/>
                  </a:cubicBezTo>
                  <a:cubicBezTo>
                    <a:pt x="7559" y="17172"/>
                    <a:pt x="7457" y="18160"/>
                    <a:pt x="7326" y="18991"/>
                  </a:cubicBezTo>
                  <a:cubicBezTo>
                    <a:pt x="7194" y="19823"/>
                    <a:pt x="7037" y="20466"/>
                    <a:pt x="6855" y="20920"/>
                  </a:cubicBezTo>
                  <a:cubicBezTo>
                    <a:pt x="6673" y="21373"/>
                    <a:pt x="6468" y="21600"/>
                    <a:pt x="6242" y="21600"/>
                  </a:cubicBezTo>
                  <a:cubicBezTo>
                    <a:pt x="5979" y="21600"/>
                    <a:pt x="5750" y="21313"/>
                    <a:pt x="5554" y="20738"/>
                  </a:cubicBezTo>
                  <a:cubicBezTo>
                    <a:pt x="5359" y="20164"/>
                    <a:pt x="5208" y="19339"/>
                    <a:pt x="5101" y="18265"/>
                  </a:cubicBezTo>
                  <a:cubicBezTo>
                    <a:pt x="4994" y="17191"/>
                    <a:pt x="4941" y="15906"/>
                    <a:pt x="4941" y="14408"/>
                  </a:cubicBezTo>
                  <a:cubicBezTo>
                    <a:pt x="4941" y="13032"/>
                    <a:pt x="4976" y="11773"/>
                    <a:pt x="5047" y="10630"/>
                  </a:cubicBezTo>
                  <a:cubicBezTo>
                    <a:pt x="5117" y="9489"/>
                    <a:pt x="5218" y="8502"/>
                    <a:pt x="5349" y="7670"/>
                  </a:cubicBezTo>
                  <a:cubicBezTo>
                    <a:pt x="5481" y="6838"/>
                    <a:pt x="5639" y="6195"/>
                    <a:pt x="5822" y="5741"/>
                  </a:cubicBezTo>
                  <a:cubicBezTo>
                    <a:pt x="6005" y="5287"/>
                    <a:pt x="6211" y="5060"/>
                    <a:pt x="6437" y="5060"/>
                  </a:cubicBezTo>
                  <a:close/>
                  <a:moveTo>
                    <a:pt x="17819" y="0"/>
                  </a:moveTo>
                  <a:lnTo>
                    <a:pt x="18526" y="0"/>
                  </a:lnTo>
                  <a:lnTo>
                    <a:pt x="17784" y="3970"/>
                  </a:lnTo>
                  <a:lnTo>
                    <a:pt x="17307" y="397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61C0EC6C-A05A-CE40-9688-E35C755BCBFE}"/>
                </a:ext>
              </a:extLst>
            </p:cNvPr>
            <p:cNvGrpSpPr/>
            <p:nvPr/>
          </p:nvGrpSpPr>
          <p:grpSpPr>
            <a:xfrm>
              <a:off x="7050716" y="3548253"/>
              <a:ext cx="1934893" cy="297687"/>
              <a:chOff x="0" y="0"/>
              <a:chExt cx="1934891" cy="297686"/>
            </a:xfrm>
          </p:grpSpPr>
          <p:sp>
            <p:nvSpPr>
              <p:cNvPr id="49" name="Freeform 337">
                <a:extLst>
                  <a:ext uri="{FF2B5EF4-FFF2-40B4-BE49-F238E27FC236}">
                    <a16:creationId xmlns:a16="http://schemas.microsoft.com/office/drawing/2014/main" id="{403BCBF6-4071-77DF-179D-B4051D411B43}"/>
                  </a:ext>
                </a:extLst>
              </p:cNvPr>
              <p:cNvSpPr/>
              <p:nvPr/>
            </p:nvSpPr>
            <p:spPr>
              <a:xfrm>
                <a:off x="493803" y="0"/>
                <a:ext cx="52044" cy="39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710" y="0"/>
                    </a:lnTo>
                    <a:lnTo>
                      <a:pt x="0" y="21600"/>
                    </a:lnTo>
                    <a:lnTo>
                      <a:pt x="188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50" name="Group">
                <a:extLst>
                  <a:ext uri="{FF2B5EF4-FFF2-40B4-BE49-F238E27FC236}">
                    <a16:creationId xmlns:a16="http://schemas.microsoft.com/office/drawing/2014/main" id="{EEC94ED7-83C9-FAE7-C929-5919B336955C}"/>
                  </a:ext>
                </a:extLst>
              </p:cNvPr>
              <p:cNvGrpSpPr/>
              <p:nvPr/>
            </p:nvGrpSpPr>
            <p:grpSpPr>
              <a:xfrm>
                <a:off x="-1" y="70064"/>
                <a:ext cx="1934893" cy="227623"/>
                <a:chOff x="0" y="0"/>
                <a:chExt cx="1934891" cy="227621"/>
              </a:xfrm>
            </p:grpSpPr>
            <p:sp>
              <p:nvSpPr>
                <p:cNvPr id="51" name="Freeform 335">
                  <a:extLst>
                    <a:ext uri="{FF2B5EF4-FFF2-40B4-BE49-F238E27FC236}">
                      <a16:creationId xmlns:a16="http://schemas.microsoft.com/office/drawing/2014/main" id="{5CA23AA0-444D-8AD9-304F-90493F95CCAD}"/>
                    </a:ext>
                  </a:extLst>
                </p:cNvPr>
                <p:cNvSpPr/>
                <p:nvPr/>
              </p:nvSpPr>
              <p:spPr>
                <a:xfrm>
                  <a:off x="0" y="943"/>
                  <a:ext cx="260877" cy="163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extrusionOk="0">
                      <a:moveTo>
                        <a:pt x="17455" y="4767"/>
                      </a:moveTo>
                      <a:cubicBezTo>
                        <a:pt x="17744" y="5115"/>
                        <a:pt x="17935" y="5625"/>
                        <a:pt x="18036" y="6306"/>
                      </a:cubicBezTo>
                      <a:cubicBezTo>
                        <a:pt x="18133" y="6982"/>
                        <a:pt x="18130" y="7845"/>
                        <a:pt x="18023" y="8879"/>
                      </a:cubicBezTo>
                      <a:lnTo>
                        <a:pt x="16779" y="21600"/>
                      </a:lnTo>
                      <a:lnTo>
                        <a:pt x="20159" y="21600"/>
                      </a:lnTo>
                      <a:lnTo>
                        <a:pt x="21402" y="8921"/>
                      </a:lnTo>
                      <a:cubicBezTo>
                        <a:pt x="21600" y="6841"/>
                        <a:pt x="21564" y="5147"/>
                        <a:pt x="21295" y="3837"/>
                      </a:cubicBezTo>
                      <a:cubicBezTo>
                        <a:pt x="21025" y="2526"/>
                        <a:pt x="20571" y="1560"/>
                        <a:pt x="19932" y="936"/>
                      </a:cubicBezTo>
                      <a:cubicBezTo>
                        <a:pt x="19292" y="317"/>
                        <a:pt x="18513" y="5"/>
                        <a:pt x="17594" y="5"/>
                      </a:cubicBezTo>
                      <a:cubicBezTo>
                        <a:pt x="16478" y="5"/>
                        <a:pt x="15504" y="416"/>
                        <a:pt x="14676" y="1237"/>
                      </a:cubicBezTo>
                      <a:cubicBezTo>
                        <a:pt x="13962" y="1944"/>
                        <a:pt x="13384" y="2927"/>
                        <a:pt x="12936" y="4180"/>
                      </a:cubicBezTo>
                      <a:cubicBezTo>
                        <a:pt x="12696" y="2942"/>
                        <a:pt x="12313" y="1970"/>
                        <a:pt x="11784" y="1279"/>
                      </a:cubicBezTo>
                      <a:cubicBezTo>
                        <a:pt x="11134" y="426"/>
                        <a:pt x="10307" y="0"/>
                        <a:pt x="9297" y="0"/>
                      </a:cubicBezTo>
                      <a:cubicBezTo>
                        <a:pt x="8359" y="0"/>
                        <a:pt x="7482" y="395"/>
                        <a:pt x="6661" y="1191"/>
                      </a:cubicBezTo>
                      <a:cubicBezTo>
                        <a:pt x="6035" y="1799"/>
                        <a:pt x="5502" y="2651"/>
                        <a:pt x="5058" y="3759"/>
                      </a:cubicBezTo>
                      <a:lnTo>
                        <a:pt x="5405" y="437"/>
                      </a:lnTo>
                      <a:lnTo>
                        <a:pt x="2107" y="437"/>
                      </a:lnTo>
                      <a:lnTo>
                        <a:pt x="0" y="21600"/>
                      </a:lnTo>
                      <a:lnTo>
                        <a:pt x="3379" y="21600"/>
                      </a:lnTo>
                      <a:lnTo>
                        <a:pt x="4515" y="10220"/>
                      </a:lnTo>
                      <a:cubicBezTo>
                        <a:pt x="4606" y="9269"/>
                        <a:pt x="4749" y="8422"/>
                        <a:pt x="4947" y="7689"/>
                      </a:cubicBezTo>
                      <a:cubicBezTo>
                        <a:pt x="5145" y="6950"/>
                        <a:pt x="5389" y="6332"/>
                        <a:pt x="5678" y="5828"/>
                      </a:cubicBezTo>
                      <a:cubicBezTo>
                        <a:pt x="5966" y="5323"/>
                        <a:pt x="6294" y="4933"/>
                        <a:pt x="6664" y="4658"/>
                      </a:cubicBezTo>
                      <a:cubicBezTo>
                        <a:pt x="7034" y="4382"/>
                        <a:pt x="7443" y="4247"/>
                        <a:pt x="7895" y="4247"/>
                      </a:cubicBezTo>
                      <a:cubicBezTo>
                        <a:pt x="8398" y="4247"/>
                        <a:pt x="8794" y="4419"/>
                        <a:pt x="9083" y="4767"/>
                      </a:cubicBezTo>
                      <a:cubicBezTo>
                        <a:pt x="9372" y="5115"/>
                        <a:pt x="9563" y="5625"/>
                        <a:pt x="9664" y="6306"/>
                      </a:cubicBezTo>
                      <a:cubicBezTo>
                        <a:pt x="9761" y="6982"/>
                        <a:pt x="9758" y="7845"/>
                        <a:pt x="9651" y="8879"/>
                      </a:cubicBezTo>
                      <a:lnTo>
                        <a:pt x="8382" y="21600"/>
                      </a:lnTo>
                      <a:lnTo>
                        <a:pt x="11761" y="21600"/>
                      </a:lnTo>
                      <a:lnTo>
                        <a:pt x="12897" y="10220"/>
                      </a:lnTo>
                      <a:cubicBezTo>
                        <a:pt x="13024" y="8952"/>
                        <a:pt x="13235" y="7876"/>
                        <a:pt x="13533" y="6997"/>
                      </a:cubicBezTo>
                      <a:cubicBezTo>
                        <a:pt x="13832" y="6119"/>
                        <a:pt x="14212" y="5438"/>
                        <a:pt x="14682" y="4965"/>
                      </a:cubicBezTo>
                      <a:cubicBezTo>
                        <a:pt x="15150" y="4486"/>
                        <a:pt x="15682" y="4252"/>
                        <a:pt x="16276" y="4252"/>
                      </a:cubicBezTo>
                      <a:cubicBezTo>
                        <a:pt x="16779" y="4252"/>
                        <a:pt x="17176" y="4424"/>
                        <a:pt x="17464" y="47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2" name="Freeform 336">
                  <a:extLst>
                    <a:ext uri="{FF2B5EF4-FFF2-40B4-BE49-F238E27FC236}">
                      <a16:creationId xmlns:a16="http://schemas.microsoft.com/office/drawing/2014/main" id="{BF17B38F-177E-41A8-0949-113D1D404862}"/>
                    </a:ext>
                  </a:extLst>
                </p:cNvPr>
                <p:cNvSpPr/>
                <p:nvPr/>
              </p:nvSpPr>
              <p:spPr>
                <a:xfrm>
                  <a:off x="290113" y="983"/>
                  <a:ext cx="155018" cy="166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3" h="21600" extrusionOk="0">
                      <a:moveTo>
                        <a:pt x="5193" y="20433"/>
                      </a:moveTo>
                      <a:cubicBezTo>
                        <a:pt x="6839" y="21213"/>
                        <a:pt x="8784" y="21600"/>
                        <a:pt x="11023" y="21600"/>
                      </a:cubicBezTo>
                      <a:cubicBezTo>
                        <a:pt x="12718" y="21600"/>
                        <a:pt x="14358" y="21366"/>
                        <a:pt x="15944" y="20902"/>
                      </a:cubicBezTo>
                      <a:cubicBezTo>
                        <a:pt x="17530" y="20433"/>
                        <a:pt x="18854" y="19775"/>
                        <a:pt x="19911" y="18929"/>
                      </a:cubicBezTo>
                      <a:lnTo>
                        <a:pt x="18505" y="15447"/>
                      </a:lnTo>
                      <a:cubicBezTo>
                        <a:pt x="17568" y="16155"/>
                        <a:pt x="16500" y="16686"/>
                        <a:pt x="15306" y="17037"/>
                      </a:cubicBezTo>
                      <a:cubicBezTo>
                        <a:pt x="14113" y="17389"/>
                        <a:pt x="12849" y="17568"/>
                        <a:pt x="11519" y="17568"/>
                      </a:cubicBezTo>
                      <a:cubicBezTo>
                        <a:pt x="10037" y="17568"/>
                        <a:pt x="8795" y="17292"/>
                        <a:pt x="7798" y="16742"/>
                      </a:cubicBezTo>
                      <a:cubicBezTo>
                        <a:pt x="6800" y="16191"/>
                        <a:pt x="6098" y="15411"/>
                        <a:pt x="5689" y="14407"/>
                      </a:cubicBezTo>
                      <a:cubicBezTo>
                        <a:pt x="5400" y="13703"/>
                        <a:pt x="5286" y="12898"/>
                        <a:pt x="5318" y="12011"/>
                      </a:cubicBezTo>
                      <a:lnTo>
                        <a:pt x="21224" y="12011"/>
                      </a:lnTo>
                      <a:lnTo>
                        <a:pt x="21360" y="10910"/>
                      </a:lnTo>
                      <a:cubicBezTo>
                        <a:pt x="21600" y="8957"/>
                        <a:pt x="21458" y="7152"/>
                        <a:pt x="20930" y="5501"/>
                      </a:cubicBezTo>
                      <a:cubicBezTo>
                        <a:pt x="20401" y="3844"/>
                        <a:pt x="19426" y="2518"/>
                        <a:pt x="18004" y="1509"/>
                      </a:cubicBezTo>
                      <a:cubicBezTo>
                        <a:pt x="16581" y="505"/>
                        <a:pt x="14663" y="0"/>
                        <a:pt x="12244" y="0"/>
                      </a:cubicBezTo>
                      <a:cubicBezTo>
                        <a:pt x="9825" y="0"/>
                        <a:pt x="7738" y="535"/>
                        <a:pt x="5896" y="1611"/>
                      </a:cubicBezTo>
                      <a:cubicBezTo>
                        <a:pt x="4049" y="2687"/>
                        <a:pt x="2605" y="4134"/>
                        <a:pt x="1564" y="5960"/>
                      </a:cubicBezTo>
                      <a:cubicBezTo>
                        <a:pt x="518" y="7785"/>
                        <a:pt x="0" y="9860"/>
                        <a:pt x="0" y="12179"/>
                      </a:cubicBezTo>
                      <a:cubicBezTo>
                        <a:pt x="0" y="14075"/>
                        <a:pt x="452" y="15727"/>
                        <a:pt x="1362" y="17144"/>
                      </a:cubicBezTo>
                      <a:cubicBezTo>
                        <a:pt x="2272" y="18562"/>
                        <a:pt x="3547" y="19658"/>
                        <a:pt x="5193" y="20433"/>
                      </a:cubicBezTo>
                      <a:close/>
                      <a:moveTo>
                        <a:pt x="6713" y="6643"/>
                      </a:moveTo>
                      <a:cubicBezTo>
                        <a:pt x="7225" y="5751"/>
                        <a:pt x="7939" y="5022"/>
                        <a:pt x="8844" y="4456"/>
                      </a:cubicBezTo>
                      <a:cubicBezTo>
                        <a:pt x="9748" y="3890"/>
                        <a:pt x="10871" y="3609"/>
                        <a:pt x="12200" y="3609"/>
                      </a:cubicBezTo>
                      <a:cubicBezTo>
                        <a:pt x="13530" y="3609"/>
                        <a:pt x="14522" y="3880"/>
                        <a:pt x="15263" y="4415"/>
                      </a:cubicBezTo>
                      <a:cubicBezTo>
                        <a:pt x="16004" y="4950"/>
                        <a:pt x="16511" y="5669"/>
                        <a:pt x="16783" y="6556"/>
                      </a:cubicBezTo>
                      <a:cubicBezTo>
                        <a:pt x="17001" y="7275"/>
                        <a:pt x="17066" y="8075"/>
                        <a:pt x="16990" y="8952"/>
                      </a:cubicBezTo>
                      <a:lnTo>
                        <a:pt x="5792" y="8952"/>
                      </a:lnTo>
                      <a:cubicBezTo>
                        <a:pt x="5988" y="8141"/>
                        <a:pt x="6294" y="7367"/>
                        <a:pt x="6713" y="6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3" name="Freeform 338">
                  <a:extLst>
                    <a:ext uri="{FF2B5EF4-FFF2-40B4-BE49-F238E27FC236}">
                      <a16:creationId xmlns:a16="http://schemas.microsoft.com/office/drawing/2014/main" id="{8026FAB8-A622-331D-F2C2-12599FE19560}"/>
                    </a:ext>
                  </a:extLst>
                </p:cNvPr>
                <p:cNvSpPr/>
                <p:nvPr/>
              </p:nvSpPr>
              <p:spPr>
                <a:xfrm>
                  <a:off x="420123" y="4248"/>
                  <a:ext cx="111995" cy="223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702" y="0"/>
                      </a:moveTo>
                      <a:lnTo>
                        <a:pt x="8710" y="15707"/>
                      </a:lnTo>
                      <a:cubicBezTo>
                        <a:pt x="8414" y="16594"/>
                        <a:pt x="7815" y="17275"/>
                        <a:pt x="6912" y="17750"/>
                      </a:cubicBezTo>
                      <a:cubicBezTo>
                        <a:pt x="6009" y="18226"/>
                        <a:pt x="4689" y="18496"/>
                        <a:pt x="2966" y="18557"/>
                      </a:cubicBezTo>
                      <a:lnTo>
                        <a:pt x="0" y="18716"/>
                      </a:lnTo>
                      <a:lnTo>
                        <a:pt x="508" y="21600"/>
                      </a:lnTo>
                      <a:lnTo>
                        <a:pt x="3353" y="21505"/>
                      </a:lnTo>
                      <a:cubicBezTo>
                        <a:pt x="5501" y="21440"/>
                        <a:pt x="7344" y="21273"/>
                        <a:pt x="8877" y="20999"/>
                      </a:cubicBezTo>
                      <a:cubicBezTo>
                        <a:pt x="10417" y="20725"/>
                        <a:pt x="11707" y="20337"/>
                        <a:pt x="12761" y="19842"/>
                      </a:cubicBezTo>
                      <a:cubicBezTo>
                        <a:pt x="13816" y="19348"/>
                        <a:pt x="14666" y="18716"/>
                        <a:pt x="15318" y="17959"/>
                      </a:cubicBezTo>
                      <a:cubicBezTo>
                        <a:pt x="15970" y="17199"/>
                        <a:pt x="16441" y="16301"/>
                        <a:pt x="16737" y="15266"/>
                      </a:cubicBezTo>
                      <a:lnTo>
                        <a:pt x="21600" y="4"/>
                      </a:lnTo>
                      <a:lnTo>
                        <a:pt x="1370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4" name="Freeform 339">
                  <a:extLst>
                    <a:ext uri="{FF2B5EF4-FFF2-40B4-BE49-F238E27FC236}">
                      <a16:creationId xmlns:a16="http://schemas.microsoft.com/office/drawing/2014/main" id="{98D12613-605C-2C25-11F5-CCFAF5ACDD7F}"/>
                    </a:ext>
                  </a:extLst>
                </p:cNvPr>
                <p:cNvSpPr/>
                <p:nvPr/>
              </p:nvSpPr>
              <p:spPr>
                <a:xfrm>
                  <a:off x="552730" y="983"/>
                  <a:ext cx="164393" cy="166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15" y="1147"/>
                      </a:moveTo>
                      <a:cubicBezTo>
                        <a:pt x="15537" y="382"/>
                        <a:pt x="13769" y="0"/>
                        <a:pt x="11702" y="0"/>
                      </a:cubicBezTo>
                      <a:cubicBezTo>
                        <a:pt x="10069" y="0"/>
                        <a:pt x="8544" y="285"/>
                        <a:pt x="7143" y="851"/>
                      </a:cubicBezTo>
                      <a:cubicBezTo>
                        <a:pt x="5737" y="1417"/>
                        <a:pt x="4497" y="2237"/>
                        <a:pt x="3422" y="3312"/>
                      </a:cubicBezTo>
                      <a:cubicBezTo>
                        <a:pt x="2347" y="4387"/>
                        <a:pt x="1509" y="5671"/>
                        <a:pt x="904" y="7175"/>
                      </a:cubicBezTo>
                      <a:cubicBezTo>
                        <a:pt x="300" y="8678"/>
                        <a:pt x="0" y="10354"/>
                        <a:pt x="0" y="12224"/>
                      </a:cubicBezTo>
                      <a:cubicBezTo>
                        <a:pt x="0" y="14094"/>
                        <a:pt x="393" y="15776"/>
                        <a:pt x="1184" y="17187"/>
                      </a:cubicBezTo>
                      <a:cubicBezTo>
                        <a:pt x="1974" y="18604"/>
                        <a:pt x="3106" y="19689"/>
                        <a:pt x="4585" y="20454"/>
                      </a:cubicBezTo>
                      <a:cubicBezTo>
                        <a:pt x="6063" y="21218"/>
                        <a:pt x="7836" y="21600"/>
                        <a:pt x="9898" y="21600"/>
                      </a:cubicBezTo>
                      <a:cubicBezTo>
                        <a:pt x="11531" y="21600"/>
                        <a:pt x="13051" y="21320"/>
                        <a:pt x="14457" y="20754"/>
                      </a:cubicBezTo>
                      <a:cubicBezTo>
                        <a:pt x="15863" y="20189"/>
                        <a:pt x="17103" y="19368"/>
                        <a:pt x="18178" y="18293"/>
                      </a:cubicBezTo>
                      <a:cubicBezTo>
                        <a:pt x="19253" y="17218"/>
                        <a:pt x="20091" y="15934"/>
                        <a:pt x="20696" y="14431"/>
                      </a:cubicBezTo>
                      <a:cubicBezTo>
                        <a:pt x="21300" y="12932"/>
                        <a:pt x="21600" y="11251"/>
                        <a:pt x="21600" y="9381"/>
                      </a:cubicBezTo>
                      <a:cubicBezTo>
                        <a:pt x="21600" y="7511"/>
                        <a:pt x="21207" y="5799"/>
                        <a:pt x="20416" y="4397"/>
                      </a:cubicBezTo>
                      <a:cubicBezTo>
                        <a:pt x="19626" y="2996"/>
                        <a:pt x="18494" y="1916"/>
                        <a:pt x="17015" y="1152"/>
                      </a:cubicBezTo>
                      <a:close/>
                      <a:moveTo>
                        <a:pt x="15444" y="13447"/>
                      </a:moveTo>
                      <a:cubicBezTo>
                        <a:pt x="14958" y="14721"/>
                        <a:pt x="14260" y="15725"/>
                        <a:pt x="13356" y="16459"/>
                      </a:cubicBezTo>
                      <a:cubicBezTo>
                        <a:pt x="12451" y="17192"/>
                        <a:pt x="11340" y="17564"/>
                        <a:pt x="10022" y="17564"/>
                      </a:cubicBezTo>
                      <a:cubicBezTo>
                        <a:pt x="8585" y="17564"/>
                        <a:pt x="7464" y="17121"/>
                        <a:pt x="6642" y="16229"/>
                      </a:cubicBezTo>
                      <a:cubicBezTo>
                        <a:pt x="5825" y="15338"/>
                        <a:pt x="5417" y="14059"/>
                        <a:pt x="5417" y="12392"/>
                      </a:cubicBezTo>
                      <a:cubicBezTo>
                        <a:pt x="5417" y="10726"/>
                        <a:pt x="5660" y="9386"/>
                        <a:pt x="6151" y="8127"/>
                      </a:cubicBezTo>
                      <a:cubicBezTo>
                        <a:pt x="6637" y="6869"/>
                        <a:pt x="7340" y="5875"/>
                        <a:pt x="8260" y="5136"/>
                      </a:cubicBezTo>
                      <a:cubicBezTo>
                        <a:pt x="9180" y="4403"/>
                        <a:pt x="10281" y="4036"/>
                        <a:pt x="11573" y="4036"/>
                      </a:cubicBezTo>
                      <a:cubicBezTo>
                        <a:pt x="13004" y="4036"/>
                        <a:pt x="14131" y="4479"/>
                        <a:pt x="14953" y="5371"/>
                      </a:cubicBezTo>
                      <a:cubicBezTo>
                        <a:pt x="15770" y="6262"/>
                        <a:pt x="16178" y="7541"/>
                        <a:pt x="16178" y="9208"/>
                      </a:cubicBezTo>
                      <a:cubicBezTo>
                        <a:pt x="16178" y="10762"/>
                        <a:pt x="15935" y="12178"/>
                        <a:pt x="15444" y="13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5" name="Freeform 340">
                  <a:extLst>
                    <a:ext uri="{FF2B5EF4-FFF2-40B4-BE49-F238E27FC236}">
                      <a16:creationId xmlns:a16="http://schemas.microsoft.com/office/drawing/2014/main" id="{12BDD3D5-3324-C524-B2DD-66BA3C6AA357}"/>
                    </a:ext>
                  </a:extLst>
                </p:cNvPr>
                <p:cNvSpPr/>
                <p:nvPr/>
              </p:nvSpPr>
              <p:spPr>
                <a:xfrm>
                  <a:off x="737734" y="0"/>
                  <a:ext cx="127060" cy="164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95" y="10671"/>
                      </a:moveTo>
                      <a:cubicBezTo>
                        <a:pt x="9556" y="9498"/>
                        <a:pt x="9957" y="8501"/>
                        <a:pt x="10492" y="7679"/>
                      </a:cubicBezTo>
                      <a:cubicBezTo>
                        <a:pt x="11027" y="6862"/>
                        <a:pt x="11816" y="6222"/>
                        <a:pt x="12860" y="5767"/>
                      </a:cubicBezTo>
                      <a:cubicBezTo>
                        <a:pt x="13896" y="5307"/>
                        <a:pt x="15254" y="5023"/>
                        <a:pt x="16926" y="4904"/>
                      </a:cubicBezTo>
                      <a:lnTo>
                        <a:pt x="21433" y="4558"/>
                      </a:lnTo>
                      <a:lnTo>
                        <a:pt x="21600" y="0"/>
                      </a:lnTo>
                      <a:lnTo>
                        <a:pt x="19206" y="129"/>
                      </a:lnTo>
                      <a:cubicBezTo>
                        <a:pt x="16718" y="243"/>
                        <a:pt x="14652" y="796"/>
                        <a:pt x="13000" y="1788"/>
                      </a:cubicBezTo>
                      <a:cubicBezTo>
                        <a:pt x="11923" y="2434"/>
                        <a:pt x="11054" y="3209"/>
                        <a:pt x="10399" y="4108"/>
                      </a:cubicBezTo>
                      <a:lnTo>
                        <a:pt x="11134" y="563"/>
                      </a:lnTo>
                      <a:lnTo>
                        <a:pt x="4340" y="563"/>
                      </a:lnTo>
                      <a:lnTo>
                        <a:pt x="0" y="21600"/>
                      </a:lnTo>
                      <a:lnTo>
                        <a:pt x="7068" y="21600"/>
                      </a:lnTo>
                      <a:lnTo>
                        <a:pt x="9295" y="106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6" name="Freeform 341">
                  <a:extLst>
                    <a:ext uri="{FF2B5EF4-FFF2-40B4-BE49-F238E27FC236}">
                      <a16:creationId xmlns:a16="http://schemas.microsoft.com/office/drawing/2014/main" id="{BDBBB410-7B18-76A1-9842-0212D372DEFA}"/>
                    </a:ext>
                  </a:extLst>
                </p:cNvPr>
                <p:cNvSpPr/>
                <p:nvPr/>
              </p:nvSpPr>
              <p:spPr>
                <a:xfrm>
                  <a:off x="867115" y="983"/>
                  <a:ext cx="152191" cy="166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2" h="21600" extrusionOk="0">
                      <a:moveTo>
                        <a:pt x="3785" y="20728"/>
                      </a:moveTo>
                      <a:cubicBezTo>
                        <a:pt x="4923" y="21310"/>
                        <a:pt x="6188" y="21600"/>
                        <a:pt x="7575" y="21600"/>
                      </a:cubicBezTo>
                      <a:cubicBezTo>
                        <a:pt x="8624" y="21600"/>
                        <a:pt x="9635" y="21432"/>
                        <a:pt x="10600" y="21090"/>
                      </a:cubicBezTo>
                      <a:cubicBezTo>
                        <a:pt x="11572" y="20749"/>
                        <a:pt x="12448" y="20219"/>
                        <a:pt x="13231" y="19500"/>
                      </a:cubicBezTo>
                      <a:cubicBezTo>
                        <a:pt x="13664" y="19103"/>
                        <a:pt x="14041" y="18639"/>
                        <a:pt x="14369" y="18119"/>
                      </a:cubicBezTo>
                      <a:lnTo>
                        <a:pt x="13858" y="21172"/>
                      </a:lnTo>
                      <a:lnTo>
                        <a:pt x="19264" y="21172"/>
                      </a:lnTo>
                      <a:lnTo>
                        <a:pt x="21295" y="9419"/>
                      </a:lnTo>
                      <a:cubicBezTo>
                        <a:pt x="21600" y="7609"/>
                        <a:pt x="21511" y="5999"/>
                        <a:pt x="21017" y="4582"/>
                      </a:cubicBezTo>
                      <a:cubicBezTo>
                        <a:pt x="20523" y="3170"/>
                        <a:pt x="19585" y="2049"/>
                        <a:pt x="18198" y="1228"/>
                      </a:cubicBezTo>
                      <a:cubicBezTo>
                        <a:pt x="16810" y="408"/>
                        <a:pt x="14901" y="0"/>
                        <a:pt x="12471" y="0"/>
                      </a:cubicBezTo>
                      <a:cubicBezTo>
                        <a:pt x="11272" y="0"/>
                        <a:pt x="10062" y="102"/>
                        <a:pt x="8841" y="296"/>
                      </a:cubicBezTo>
                      <a:cubicBezTo>
                        <a:pt x="7626" y="494"/>
                        <a:pt x="6482" y="775"/>
                        <a:pt x="5422" y="1147"/>
                      </a:cubicBezTo>
                      <a:cubicBezTo>
                        <a:pt x="4357" y="1514"/>
                        <a:pt x="3441" y="1952"/>
                        <a:pt x="2675" y="2462"/>
                      </a:cubicBezTo>
                      <a:lnTo>
                        <a:pt x="3968" y="6111"/>
                      </a:lnTo>
                      <a:cubicBezTo>
                        <a:pt x="5228" y="5377"/>
                        <a:pt x="6499" y="4837"/>
                        <a:pt x="7781" y="4500"/>
                      </a:cubicBezTo>
                      <a:cubicBezTo>
                        <a:pt x="9057" y="4159"/>
                        <a:pt x="10373" y="3991"/>
                        <a:pt x="11732" y="3991"/>
                      </a:cubicBezTo>
                      <a:cubicBezTo>
                        <a:pt x="13458" y="3991"/>
                        <a:pt x="14668" y="4342"/>
                        <a:pt x="15356" y="5051"/>
                      </a:cubicBezTo>
                      <a:cubicBezTo>
                        <a:pt x="16050" y="5759"/>
                        <a:pt x="16272" y="6779"/>
                        <a:pt x="16028" y="8104"/>
                      </a:cubicBezTo>
                      <a:lnTo>
                        <a:pt x="15895" y="8868"/>
                      </a:lnTo>
                      <a:lnTo>
                        <a:pt x="12704" y="8868"/>
                      </a:lnTo>
                      <a:cubicBezTo>
                        <a:pt x="9779" y="8868"/>
                        <a:pt x="7376" y="9098"/>
                        <a:pt x="5494" y="9546"/>
                      </a:cubicBezTo>
                      <a:cubicBezTo>
                        <a:pt x="3613" y="10000"/>
                        <a:pt x="2231" y="10683"/>
                        <a:pt x="1337" y="11605"/>
                      </a:cubicBezTo>
                      <a:cubicBezTo>
                        <a:pt x="444" y="12523"/>
                        <a:pt x="0" y="13721"/>
                        <a:pt x="0" y="15188"/>
                      </a:cubicBezTo>
                      <a:cubicBezTo>
                        <a:pt x="0" y="16376"/>
                        <a:pt x="344" y="17451"/>
                        <a:pt x="1038" y="18415"/>
                      </a:cubicBezTo>
                      <a:cubicBezTo>
                        <a:pt x="1732" y="19378"/>
                        <a:pt x="2647" y="20148"/>
                        <a:pt x="3785" y="20728"/>
                      </a:cubicBezTo>
                      <a:close/>
                      <a:moveTo>
                        <a:pt x="6321" y="13068"/>
                      </a:moveTo>
                      <a:cubicBezTo>
                        <a:pt x="6782" y="12645"/>
                        <a:pt x="7553" y="12344"/>
                        <a:pt x="8630" y="12176"/>
                      </a:cubicBezTo>
                      <a:cubicBezTo>
                        <a:pt x="9707" y="12008"/>
                        <a:pt x="11155" y="11921"/>
                        <a:pt x="12970" y="11921"/>
                      </a:cubicBezTo>
                      <a:lnTo>
                        <a:pt x="15356" y="11921"/>
                      </a:lnTo>
                      <a:lnTo>
                        <a:pt x="15140" y="13150"/>
                      </a:lnTo>
                      <a:cubicBezTo>
                        <a:pt x="14985" y="14138"/>
                        <a:pt x="14629" y="14995"/>
                        <a:pt x="14074" y="15718"/>
                      </a:cubicBezTo>
                      <a:cubicBezTo>
                        <a:pt x="13519" y="16442"/>
                        <a:pt x="12842" y="16993"/>
                        <a:pt x="12043" y="17375"/>
                      </a:cubicBezTo>
                      <a:cubicBezTo>
                        <a:pt x="11244" y="17757"/>
                        <a:pt x="10350" y="17946"/>
                        <a:pt x="9363" y="17946"/>
                      </a:cubicBezTo>
                      <a:cubicBezTo>
                        <a:pt x="8314" y="17946"/>
                        <a:pt x="7431" y="17676"/>
                        <a:pt x="6704" y="17140"/>
                      </a:cubicBezTo>
                      <a:cubicBezTo>
                        <a:pt x="5983" y="16605"/>
                        <a:pt x="5616" y="15841"/>
                        <a:pt x="5616" y="14847"/>
                      </a:cubicBezTo>
                      <a:cubicBezTo>
                        <a:pt x="5616" y="14082"/>
                        <a:pt x="5850" y="13491"/>
                        <a:pt x="6310" y="13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7" name="Freeform 342">
                  <a:extLst>
                    <a:ext uri="{FF2B5EF4-FFF2-40B4-BE49-F238E27FC236}">
                      <a16:creationId xmlns:a16="http://schemas.microsoft.com/office/drawing/2014/main" id="{6697B98D-5177-168A-1680-8DCFCFA71902}"/>
                    </a:ext>
                  </a:extLst>
                </p:cNvPr>
                <p:cNvSpPr/>
                <p:nvPr/>
              </p:nvSpPr>
              <p:spPr>
                <a:xfrm>
                  <a:off x="1045825" y="943"/>
                  <a:ext cx="260996" cy="163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extrusionOk="0">
                      <a:moveTo>
                        <a:pt x="19923" y="936"/>
                      </a:moveTo>
                      <a:cubicBezTo>
                        <a:pt x="19283" y="317"/>
                        <a:pt x="18505" y="5"/>
                        <a:pt x="17586" y="5"/>
                      </a:cubicBezTo>
                      <a:cubicBezTo>
                        <a:pt x="16470" y="5"/>
                        <a:pt x="15497" y="416"/>
                        <a:pt x="14669" y="1237"/>
                      </a:cubicBezTo>
                      <a:cubicBezTo>
                        <a:pt x="13956" y="1944"/>
                        <a:pt x="13378" y="2926"/>
                        <a:pt x="12930" y="4179"/>
                      </a:cubicBezTo>
                      <a:cubicBezTo>
                        <a:pt x="12690" y="2942"/>
                        <a:pt x="12307" y="1970"/>
                        <a:pt x="11778" y="1279"/>
                      </a:cubicBezTo>
                      <a:cubicBezTo>
                        <a:pt x="11129" y="426"/>
                        <a:pt x="10302" y="0"/>
                        <a:pt x="9293" y="0"/>
                      </a:cubicBezTo>
                      <a:cubicBezTo>
                        <a:pt x="8355" y="0"/>
                        <a:pt x="7479" y="395"/>
                        <a:pt x="6658" y="1190"/>
                      </a:cubicBezTo>
                      <a:cubicBezTo>
                        <a:pt x="6032" y="1798"/>
                        <a:pt x="5500" y="2651"/>
                        <a:pt x="5055" y="3758"/>
                      </a:cubicBezTo>
                      <a:lnTo>
                        <a:pt x="5402" y="437"/>
                      </a:lnTo>
                      <a:lnTo>
                        <a:pt x="2106" y="437"/>
                      </a:lnTo>
                      <a:lnTo>
                        <a:pt x="0" y="21595"/>
                      </a:lnTo>
                      <a:lnTo>
                        <a:pt x="3378" y="21595"/>
                      </a:lnTo>
                      <a:lnTo>
                        <a:pt x="4513" y="10218"/>
                      </a:lnTo>
                      <a:cubicBezTo>
                        <a:pt x="4604" y="9267"/>
                        <a:pt x="4747" y="8420"/>
                        <a:pt x="4945" y="7687"/>
                      </a:cubicBezTo>
                      <a:cubicBezTo>
                        <a:pt x="5143" y="6949"/>
                        <a:pt x="5386" y="6330"/>
                        <a:pt x="5675" y="5826"/>
                      </a:cubicBezTo>
                      <a:cubicBezTo>
                        <a:pt x="5964" y="5322"/>
                        <a:pt x="6291" y="4932"/>
                        <a:pt x="6661" y="4657"/>
                      </a:cubicBezTo>
                      <a:cubicBezTo>
                        <a:pt x="7031" y="4381"/>
                        <a:pt x="7440" y="4246"/>
                        <a:pt x="7891" y="4246"/>
                      </a:cubicBezTo>
                      <a:cubicBezTo>
                        <a:pt x="8394" y="4246"/>
                        <a:pt x="8790" y="4418"/>
                        <a:pt x="9079" y="4766"/>
                      </a:cubicBezTo>
                      <a:cubicBezTo>
                        <a:pt x="9367" y="5114"/>
                        <a:pt x="9559" y="5623"/>
                        <a:pt x="9659" y="6304"/>
                      </a:cubicBezTo>
                      <a:cubicBezTo>
                        <a:pt x="9757" y="6980"/>
                        <a:pt x="9754" y="7843"/>
                        <a:pt x="9646" y="8877"/>
                      </a:cubicBezTo>
                      <a:lnTo>
                        <a:pt x="8378" y="21595"/>
                      </a:lnTo>
                      <a:lnTo>
                        <a:pt x="11756" y="21595"/>
                      </a:lnTo>
                      <a:lnTo>
                        <a:pt x="12891" y="10218"/>
                      </a:lnTo>
                      <a:cubicBezTo>
                        <a:pt x="13018" y="8950"/>
                        <a:pt x="13229" y="7874"/>
                        <a:pt x="13527" y="6996"/>
                      </a:cubicBezTo>
                      <a:cubicBezTo>
                        <a:pt x="13826" y="6117"/>
                        <a:pt x="14205" y="5436"/>
                        <a:pt x="14676" y="4963"/>
                      </a:cubicBezTo>
                      <a:cubicBezTo>
                        <a:pt x="15143" y="4485"/>
                        <a:pt x="15675" y="4251"/>
                        <a:pt x="16269" y="4251"/>
                      </a:cubicBezTo>
                      <a:cubicBezTo>
                        <a:pt x="16772" y="4251"/>
                        <a:pt x="17168" y="4423"/>
                        <a:pt x="17457" y="4771"/>
                      </a:cubicBezTo>
                      <a:cubicBezTo>
                        <a:pt x="17745" y="5119"/>
                        <a:pt x="17937" y="5629"/>
                        <a:pt x="18037" y="6310"/>
                      </a:cubicBezTo>
                      <a:cubicBezTo>
                        <a:pt x="18135" y="6985"/>
                        <a:pt x="18131" y="7848"/>
                        <a:pt x="18024" y="8882"/>
                      </a:cubicBezTo>
                      <a:lnTo>
                        <a:pt x="16782" y="21600"/>
                      </a:lnTo>
                      <a:lnTo>
                        <a:pt x="20159" y="21600"/>
                      </a:lnTo>
                      <a:lnTo>
                        <a:pt x="21402" y="8924"/>
                      </a:lnTo>
                      <a:cubicBezTo>
                        <a:pt x="21600" y="6845"/>
                        <a:pt x="21564" y="5150"/>
                        <a:pt x="21295" y="3841"/>
                      </a:cubicBezTo>
                      <a:cubicBezTo>
                        <a:pt x="21026" y="2531"/>
                        <a:pt x="20571" y="1564"/>
                        <a:pt x="19932" y="9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8" name="Freeform 343">
                  <a:extLst>
                    <a:ext uri="{FF2B5EF4-FFF2-40B4-BE49-F238E27FC236}">
                      <a16:creationId xmlns:a16="http://schemas.microsoft.com/office/drawing/2014/main" id="{08EC8AEC-F194-DDC0-01F8-D5980B8E2933}"/>
                    </a:ext>
                  </a:extLst>
                </p:cNvPr>
                <p:cNvSpPr/>
                <p:nvPr/>
              </p:nvSpPr>
              <p:spPr>
                <a:xfrm>
                  <a:off x="1335978" y="983"/>
                  <a:ext cx="164393" cy="166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15" y="1147"/>
                      </a:moveTo>
                      <a:cubicBezTo>
                        <a:pt x="15537" y="382"/>
                        <a:pt x="13769" y="0"/>
                        <a:pt x="11702" y="0"/>
                      </a:cubicBezTo>
                      <a:cubicBezTo>
                        <a:pt x="10069" y="0"/>
                        <a:pt x="8544" y="285"/>
                        <a:pt x="7143" y="851"/>
                      </a:cubicBezTo>
                      <a:cubicBezTo>
                        <a:pt x="5737" y="1417"/>
                        <a:pt x="4497" y="2237"/>
                        <a:pt x="3422" y="3312"/>
                      </a:cubicBezTo>
                      <a:cubicBezTo>
                        <a:pt x="2347" y="4387"/>
                        <a:pt x="1509" y="5671"/>
                        <a:pt x="904" y="7175"/>
                      </a:cubicBezTo>
                      <a:cubicBezTo>
                        <a:pt x="300" y="8678"/>
                        <a:pt x="0" y="10354"/>
                        <a:pt x="0" y="12224"/>
                      </a:cubicBezTo>
                      <a:cubicBezTo>
                        <a:pt x="0" y="14094"/>
                        <a:pt x="393" y="15776"/>
                        <a:pt x="1184" y="17187"/>
                      </a:cubicBezTo>
                      <a:cubicBezTo>
                        <a:pt x="1974" y="18604"/>
                        <a:pt x="3106" y="19689"/>
                        <a:pt x="4585" y="20454"/>
                      </a:cubicBezTo>
                      <a:cubicBezTo>
                        <a:pt x="6063" y="21218"/>
                        <a:pt x="7836" y="21600"/>
                        <a:pt x="9898" y="21600"/>
                      </a:cubicBezTo>
                      <a:cubicBezTo>
                        <a:pt x="11531" y="21600"/>
                        <a:pt x="13051" y="21320"/>
                        <a:pt x="14457" y="20754"/>
                      </a:cubicBezTo>
                      <a:cubicBezTo>
                        <a:pt x="15863" y="20189"/>
                        <a:pt x="17103" y="19368"/>
                        <a:pt x="18178" y="18293"/>
                      </a:cubicBezTo>
                      <a:cubicBezTo>
                        <a:pt x="19253" y="17218"/>
                        <a:pt x="20091" y="15934"/>
                        <a:pt x="20696" y="14431"/>
                      </a:cubicBezTo>
                      <a:cubicBezTo>
                        <a:pt x="21300" y="12932"/>
                        <a:pt x="21600" y="11251"/>
                        <a:pt x="21600" y="9381"/>
                      </a:cubicBezTo>
                      <a:cubicBezTo>
                        <a:pt x="21600" y="7511"/>
                        <a:pt x="21207" y="5799"/>
                        <a:pt x="20416" y="4397"/>
                      </a:cubicBezTo>
                      <a:cubicBezTo>
                        <a:pt x="19626" y="2996"/>
                        <a:pt x="18494" y="1916"/>
                        <a:pt x="17015" y="1152"/>
                      </a:cubicBezTo>
                      <a:close/>
                      <a:moveTo>
                        <a:pt x="15449" y="13447"/>
                      </a:moveTo>
                      <a:cubicBezTo>
                        <a:pt x="14963" y="14721"/>
                        <a:pt x="14266" y="15725"/>
                        <a:pt x="13361" y="16459"/>
                      </a:cubicBezTo>
                      <a:cubicBezTo>
                        <a:pt x="12457" y="17192"/>
                        <a:pt x="11345" y="17564"/>
                        <a:pt x="10027" y="17564"/>
                      </a:cubicBezTo>
                      <a:cubicBezTo>
                        <a:pt x="8590" y="17564"/>
                        <a:pt x="7469" y="17121"/>
                        <a:pt x="6647" y="16229"/>
                      </a:cubicBezTo>
                      <a:cubicBezTo>
                        <a:pt x="5830" y="15338"/>
                        <a:pt x="5422" y="14059"/>
                        <a:pt x="5422" y="12392"/>
                      </a:cubicBezTo>
                      <a:cubicBezTo>
                        <a:pt x="5422" y="10726"/>
                        <a:pt x="5665" y="9386"/>
                        <a:pt x="6156" y="8127"/>
                      </a:cubicBezTo>
                      <a:cubicBezTo>
                        <a:pt x="6642" y="6869"/>
                        <a:pt x="7345" y="5875"/>
                        <a:pt x="8265" y="5136"/>
                      </a:cubicBezTo>
                      <a:cubicBezTo>
                        <a:pt x="9185" y="4403"/>
                        <a:pt x="10286" y="4036"/>
                        <a:pt x="11578" y="4036"/>
                      </a:cubicBezTo>
                      <a:cubicBezTo>
                        <a:pt x="13010" y="4036"/>
                        <a:pt x="14136" y="4479"/>
                        <a:pt x="14958" y="5371"/>
                      </a:cubicBezTo>
                      <a:cubicBezTo>
                        <a:pt x="15775" y="6262"/>
                        <a:pt x="16183" y="7541"/>
                        <a:pt x="16183" y="9208"/>
                      </a:cubicBezTo>
                      <a:cubicBezTo>
                        <a:pt x="16183" y="10762"/>
                        <a:pt x="15940" y="12178"/>
                        <a:pt x="15449" y="13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9" name="Freeform 344">
                  <a:extLst>
                    <a:ext uri="{FF2B5EF4-FFF2-40B4-BE49-F238E27FC236}">
                      <a16:creationId xmlns:a16="http://schemas.microsoft.com/office/drawing/2014/main" id="{77FF7AF8-0DF8-FD21-8398-030C682AD973}"/>
                    </a:ext>
                  </a:extLst>
                </p:cNvPr>
                <p:cNvSpPr/>
                <p:nvPr/>
              </p:nvSpPr>
              <p:spPr>
                <a:xfrm>
                  <a:off x="1518346" y="1022"/>
                  <a:ext cx="144094" cy="1666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892" y="4518"/>
                      </a:moveTo>
                      <a:cubicBezTo>
                        <a:pt x="9742" y="3993"/>
                        <a:pt x="10968" y="3733"/>
                        <a:pt x="12572" y="3733"/>
                      </a:cubicBezTo>
                      <a:cubicBezTo>
                        <a:pt x="13881" y="3733"/>
                        <a:pt x="15155" y="3901"/>
                        <a:pt x="16399" y="4242"/>
                      </a:cubicBezTo>
                      <a:cubicBezTo>
                        <a:pt x="17643" y="4584"/>
                        <a:pt x="18770" y="5104"/>
                        <a:pt x="19784" y="5813"/>
                      </a:cubicBezTo>
                      <a:lnTo>
                        <a:pt x="21600" y="2417"/>
                      </a:lnTo>
                      <a:cubicBezTo>
                        <a:pt x="20881" y="1882"/>
                        <a:pt x="20037" y="1433"/>
                        <a:pt x="19070" y="1081"/>
                      </a:cubicBezTo>
                      <a:cubicBezTo>
                        <a:pt x="18103" y="729"/>
                        <a:pt x="17089" y="459"/>
                        <a:pt x="16028" y="275"/>
                      </a:cubicBezTo>
                      <a:cubicBezTo>
                        <a:pt x="14966" y="92"/>
                        <a:pt x="13911" y="0"/>
                        <a:pt x="12861" y="0"/>
                      </a:cubicBezTo>
                      <a:cubicBezTo>
                        <a:pt x="10573" y="0"/>
                        <a:pt x="8615" y="311"/>
                        <a:pt x="6994" y="933"/>
                      </a:cubicBezTo>
                      <a:cubicBezTo>
                        <a:pt x="5372" y="1555"/>
                        <a:pt x="4145" y="2381"/>
                        <a:pt x="3314" y="3416"/>
                      </a:cubicBezTo>
                      <a:cubicBezTo>
                        <a:pt x="2477" y="4452"/>
                        <a:pt x="2064" y="5604"/>
                        <a:pt x="2064" y="6874"/>
                      </a:cubicBezTo>
                      <a:cubicBezTo>
                        <a:pt x="2064" y="8261"/>
                        <a:pt x="2571" y="9413"/>
                        <a:pt x="3585" y="10331"/>
                      </a:cubicBezTo>
                      <a:cubicBezTo>
                        <a:pt x="4600" y="11249"/>
                        <a:pt x="6009" y="11866"/>
                        <a:pt x="7807" y="12177"/>
                      </a:cubicBezTo>
                      <a:lnTo>
                        <a:pt x="12324" y="12983"/>
                      </a:lnTo>
                      <a:cubicBezTo>
                        <a:pt x="13209" y="13151"/>
                        <a:pt x="13869" y="13416"/>
                        <a:pt x="14312" y="13768"/>
                      </a:cubicBezTo>
                      <a:cubicBezTo>
                        <a:pt x="14754" y="14120"/>
                        <a:pt x="14972" y="14584"/>
                        <a:pt x="14972" y="15150"/>
                      </a:cubicBezTo>
                      <a:cubicBezTo>
                        <a:pt x="14972" y="15971"/>
                        <a:pt x="14559" y="16628"/>
                        <a:pt x="13745" y="17123"/>
                      </a:cubicBezTo>
                      <a:cubicBezTo>
                        <a:pt x="12926" y="17618"/>
                        <a:pt x="11746" y="17867"/>
                        <a:pt x="10213" y="17867"/>
                      </a:cubicBezTo>
                      <a:cubicBezTo>
                        <a:pt x="9264" y="17867"/>
                        <a:pt x="8297" y="17781"/>
                        <a:pt x="7318" y="17612"/>
                      </a:cubicBezTo>
                      <a:cubicBezTo>
                        <a:pt x="6339" y="17444"/>
                        <a:pt x="5384" y="17194"/>
                        <a:pt x="4470" y="16868"/>
                      </a:cubicBezTo>
                      <a:cubicBezTo>
                        <a:pt x="3556" y="16542"/>
                        <a:pt x="2701" y="16139"/>
                        <a:pt x="1916" y="15659"/>
                      </a:cubicBezTo>
                      <a:lnTo>
                        <a:pt x="0" y="19096"/>
                      </a:lnTo>
                      <a:cubicBezTo>
                        <a:pt x="1209" y="19887"/>
                        <a:pt x="2707" y="20504"/>
                        <a:pt x="4493" y="20942"/>
                      </a:cubicBezTo>
                      <a:cubicBezTo>
                        <a:pt x="6274" y="21381"/>
                        <a:pt x="8185" y="21600"/>
                        <a:pt x="10213" y="21600"/>
                      </a:cubicBezTo>
                      <a:cubicBezTo>
                        <a:pt x="12242" y="21600"/>
                        <a:pt x="14082" y="21330"/>
                        <a:pt x="15638" y="20794"/>
                      </a:cubicBezTo>
                      <a:cubicBezTo>
                        <a:pt x="17195" y="20259"/>
                        <a:pt x="18392" y="19479"/>
                        <a:pt x="19247" y="18459"/>
                      </a:cubicBezTo>
                      <a:cubicBezTo>
                        <a:pt x="20096" y="17439"/>
                        <a:pt x="20527" y="16210"/>
                        <a:pt x="20527" y="14767"/>
                      </a:cubicBezTo>
                      <a:cubicBezTo>
                        <a:pt x="20527" y="13324"/>
                        <a:pt x="20014" y="12243"/>
                        <a:pt x="18982" y="11351"/>
                      </a:cubicBezTo>
                      <a:cubicBezTo>
                        <a:pt x="17950" y="10458"/>
                        <a:pt x="16452" y="9831"/>
                        <a:pt x="14488" y="9464"/>
                      </a:cubicBezTo>
                      <a:lnTo>
                        <a:pt x="9972" y="8658"/>
                      </a:lnTo>
                      <a:cubicBezTo>
                        <a:pt x="9152" y="8516"/>
                        <a:pt x="8556" y="8261"/>
                        <a:pt x="8179" y="7894"/>
                      </a:cubicBezTo>
                      <a:cubicBezTo>
                        <a:pt x="7801" y="7526"/>
                        <a:pt x="7613" y="7088"/>
                        <a:pt x="7613" y="6578"/>
                      </a:cubicBezTo>
                      <a:cubicBezTo>
                        <a:pt x="7613" y="5731"/>
                        <a:pt x="8037" y="5043"/>
                        <a:pt x="8887" y="45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60" name="Freeform 345">
                  <a:extLst>
                    <a:ext uri="{FF2B5EF4-FFF2-40B4-BE49-F238E27FC236}">
                      <a16:creationId xmlns:a16="http://schemas.microsoft.com/office/drawing/2014/main" id="{707A8728-F752-A258-BC9D-19B38F7A0BA5}"/>
                    </a:ext>
                  </a:extLst>
                </p:cNvPr>
                <p:cNvSpPr/>
                <p:nvPr/>
              </p:nvSpPr>
              <p:spPr>
                <a:xfrm>
                  <a:off x="1778367" y="5586"/>
                  <a:ext cx="156525" cy="2177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527" y="0"/>
                      </a:moveTo>
                      <a:lnTo>
                        <a:pt x="7627" y="13534"/>
                      </a:lnTo>
                      <a:lnTo>
                        <a:pt x="2845" y="0"/>
                      </a:lnTo>
                      <a:lnTo>
                        <a:pt x="0" y="0"/>
                      </a:lnTo>
                      <a:lnTo>
                        <a:pt x="5836" y="15672"/>
                      </a:lnTo>
                      <a:lnTo>
                        <a:pt x="993" y="21600"/>
                      </a:lnTo>
                      <a:lnTo>
                        <a:pt x="3930" y="21600"/>
                      </a:lnTo>
                      <a:lnTo>
                        <a:pt x="21600" y="0"/>
                      </a:lnTo>
                      <a:lnTo>
                        <a:pt x="185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</p:grp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2E6EE825-FE40-AD8F-3161-399E1EAFA68B}"/>
                </a:ext>
              </a:extLst>
            </p:cNvPr>
            <p:cNvGrpSpPr/>
            <p:nvPr/>
          </p:nvGrpSpPr>
          <p:grpSpPr>
            <a:xfrm>
              <a:off x="5057211" y="3551872"/>
              <a:ext cx="1872346" cy="265547"/>
              <a:chOff x="0" y="0"/>
              <a:chExt cx="1872345" cy="265545"/>
            </a:xfrm>
          </p:grpSpPr>
          <p:sp>
            <p:nvSpPr>
              <p:cNvPr id="37" name="Freeform 334">
                <a:extLst>
                  <a:ext uri="{FF2B5EF4-FFF2-40B4-BE49-F238E27FC236}">
                    <a16:creationId xmlns:a16="http://schemas.microsoft.com/office/drawing/2014/main" id="{E536D2AE-0DD8-EA2F-B0AA-C451FA870D11}"/>
                  </a:ext>
                </a:extLst>
              </p:cNvPr>
              <p:cNvSpPr/>
              <p:nvPr/>
            </p:nvSpPr>
            <p:spPr>
              <a:xfrm>
                <a:off x="1837649" y="202640"/>
                <a:ext cx="34697" cy="6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06" y="14751"/>
                    </a:moveTo>
                    <a:cubicBezTo>
                      <a:pt x="4482" y="15805"/>
                      <a:pt x="2571" y="17007"/>
                      <a:pt x="0" y="18344"/>
                    </a:cubicBezTo>
                    <a:lnTo>
                      <a:pt x="5706" y="21600"/>
                    </a:lnTo>
                    <a:cubicBezTo>
                      <a:pt x="8841" y="20181"/>
                      <a:pt x="11265" y="18777"/>
                      <a:pt x="13053" y="17385"/>
                    </a:cubicBezTo>
                    <a:cubicBezTo>
                      <a:pt x="14816" y="15994"/>
                      <a:pt x="16188" y="14535"/>
                      <a:pt x="17118" y="12995"/>
                    </a:cubicBezTo>
                    <a:cubicBezTo>
                      <a:pt x="18074" y="11455"/>
                      <a:pt x="18759" y="9794"/>
                      <a:pt x="19151" y="7984"/>
                    </a:cubicBezTo>
                    <a:lnTo>
                      <a:pt x="21600" y="0"/>
                    </a:lnTo>
                    <a:lnTo>
                      <a:pt x="4065" y="0"/>
                    </a:lnTo>
                    <a:lnTo>
                      <a:pt x="1420" y="9672"/>
                    </a:lnTo>
                    <a:lnTo>
                      <a:pt x="9453" y="9672"/>
                    </a:lnTo>
                    <a:cubicBezTo>
                      <a:pt x="9159" y="10348"/>
                      <a:pt x="8816" y="11009"/>
                      <a:pt x="8449" y="11644"/>
                    </a:cubicBezTo>
                    <a:cubicBezTo>
                      <a:pt x="7837" y="12657"/>
                      <a:pt x="6931" y="13684"/>
                      <a:pt x="5706" y="14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38" name="Group">
                <a:extLst>
                  <a:ext uri="{FF2B5EF4-FFF2-40B4-BE49-F238E27FC236}">
                    <a16:creationId xmlns:a16="http://schemas.microsoft.com/office/drawing/2014/main" id="{065E3E7D-7BD5-B2AF-83F8-A742515F9FDA}"/>
                  </a:ext>
                </a:extLst>
              </p:cNvPr>
              <p:cNvGrpSpPr/>
              <p:nvPr/>
            </p:nvGrpSpPr>
            <p:grpSpPr>
              <a:xfrm>
                <a:off x="0" y="-1"/>
                <a:ext cx="1820577" cy="234193"/>
                <a:chOff x="0" y="0"/>
                <a:chExt cx="1820576" cy="234191"/>
              </a:xfrm>
            </p:grpSpPr>
            <p:sp>
              <p:nvSpPr>
                <p:cNvPr id="39" name="Freeform 324">
                  <a:extLst>
                    <a:ext uri="{FF2B5EF4-FFF2-40B4-BE49-F238E27FC236}">
                      <a16:creationId xmlns:a16="http://schemas.microsoft.com/office/drawing/2014/main" id="{EA526DEF-2D8C-D2BA-2F6A-8D1E3432CAEA}"/>
                    </a:ext>
                  </a:extLst>
                </p:cNvPr>
                <p:cNvSpPr/>
                <p:nvPr/>
              </p:nvSpPr>
              <p:spPr>
                <a:xfrm>
                  <a:off x="0" y="67428"/>
                  <a:ext cx="155018" cy="166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3" h="21600" extrusionOk="0">
                      <a:moveTo>
                        <a:pt x="18004" y="1509"/>
                      </a:moveTo>
                      <a:cubicBezTo>
                        <a:pt x="16581" y="505"/>
                        <a:pt x="14663" y="0"/>
                        <a:pt x="12244" y="0"/>
                      </a:cubicBezTo>
                      <a:cubicBezTo>
                        <a:pt x="9825" y="0"/>
                        <a:pt x="7738" y="535"/>
                        <a:pt x="5896" y="1611"/>
                      </a:cubicBezTo>
                      <a:cubicBezTo>
                        <a:pt x="4049" y="2687"/>
                        <a:pt x="2605" y="4134"/>
                        <a:pt x="1564" y="5960"/>
                      </a:cubicBezTo>
                      <a:cubicBezTo>
                        <a:pt x="518" y="7785"/>
                        <a:pt x="0" y="9860"/>
                        <a:pt x="0" y="12179"/>
                      </a:cubicBezTo>
                      <a:cubicBezTo>
                        <a:pt x="0" y="14075"/>
                        <a:pt x="452" y="15727"/>
                        <a:pt x="1362" y="17144"/>
                      </a:cubicBezTo>
                      <a:cubicBezTo>
                        <a:pt x="2272" y="18562"/>
                        <a:pt x="3547" y="19658"/>
                        <a:pt x="5193" y="20433"/>
                      </a:cubicBezTo>
                      <a:cubicBezTo>
                        <a:pt x="6839" y="21213"/>
                        <a:pt x="8784" y="21600"/>
                        <a:pt x="11023" y="21600"/>
                      </a:cubicBezTo>
                      <a:cubicBezTo>
                        <a:pt x="12718" y="21600"/>
                        <a:pt x="14358" y="21366"/>
                        <a:pt x="15944" y="20902"/>
                      </a:cubicBezTo>
                      <a:cubicBezTo>
                        <a:pt x="17530" y="20433"/>
                        <a:pt x="18854" y="19775"/>
                        <a:pt x="19911" y="18929"/>
                      </a:cubicBezTo>
                      <a:lnTo>
                        <a:pt x="18505" y="15447"/>
                      </a:lnTo>
                      <a:cubicBezTo>
                        <a:pt x="17568" y="16155"/>
                        <a:pt x="16500" y="16686"/>
                        <a:pt x="15306" y="17037"/>
                      </a:cubicBezTo>
                      <a:cubicBezTo>
                        <a:pt x="14113" y="17389"/>
                        <a:pt x="12849" y="17568"/>
                        <a:pt x="11519" y="17568"/>
                      </a:cubicBezTo>
                      <a:cubicBezTo>
                        <a:pt x="10037" y="17568"/>
                        <a:pt x="8795" y="17292"/>
                        <a:pt x="7798" y="16742"/>
                      </a:cubicBezTo>
                      <a:cubicBezTo>
                        <a:pt x="6800" y="16191"/>
                        <a:pt x="6097" y="15411"/>
                        <a:pt x="5689" y="14407"/>
                      </a:cubicBezTo>
                      <a:cubicBezTo>
                        <a:pt x="5400" y="13703"/>
                        <a:pt x="5286" y="12898"/>
                        <a:pt x="5318" y="12011"/>
                      </a:cubicBezTo>
                      <a:lnTo>
                        <a:pt x="21224" y="12011"/>
                      </a:lnTo>
                      <a:lnTo>
                        <a:pt x="21360" y="10910"/>
                      </a:lnTo>
                      <a:cubicBezTo>
                        <a:pt x="21600" y="8957"/>
                        <a:pt x="21458" y="7152"/>
                        <a:pt x="20930" y="5501"/>
                      </a:cubicBezTo>
                      <a:cubicBezTo>
                        <a:pt x="20401" y="3844"/>
                        <a:pt x="19426" y="2518"/>
                        <a:pt x="18004" y="1509"/>
                      </a:cubicBezTo>
                      <a:close/>
                      <a:moveTo>
                        <a:pt x="6713" y="6643"/>
                      </a:moveTo>
                      <a:cubicBezTo>
                        <a:pt x="7225" y="5751"/>
                        <a:pt x="7939" y="5022"/>
                        <a:pt x="8844" y="4456"/>
                      </a:cubicBezTo>
                      <a:cubicBezTo>
                        <a:pt x="9748" y="3890"/>
                        <a:pt x="10871" y="3609"/>
                        <a:pt x="12200" y="3609"/>
                      </a:cubicBezTo>
                      <a:cubicBezTo>
                        <a:pt x="13530" y="3609"/>
                        <a:pt x="14522" y="3880"/>
                        <a:pt x="15263" y="4415"/>
                      </a:cubicBezTo>
                      <a:cubicBezTo>
                        <a:pt x="16004" y="4950"/>
                        <a:pt x="16511" y="5669"/>
                        <a:pt x="16783" y="6556"/>
                      </a:cubicBezTo>
                      <a:cubicBezTo>
                        <a:pt x="17001" y="7275"/>
                        <a:pt x="17066" y="8075"/>
                        <a:pt x="16990" y="8952"/>
                      </a:cubicBezTo>
                      <a:lnTo>
                        <a:pt x="5792" y="8952"/>
                      </a:lnTo>
                      <a:cubicBezTo>
                        <a:pt x="5988" y="8141"/>
                        <a:pt x="6294" y="7367"/>
                        <a:pt x="6713" y="6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0" name="Freeform 325">
                  <a:extLst>
                    <a:ext uri="{FF2B5EF4-FFF2-40B4-BE49-F238E27FC236}">
                      <a16:creationId xmlns:a16="http://schemas.microsoft.com/office/drawing/2014/main" id="{2A0894D7-B1C6-3A89-AFC1-177DD93A60FC}"/>
                    </a:ext>
                  </a:extLst>
                </p:cNvPr>
                <p:cNvSpPr/>
                <p:nvPr/>
              </p:nvSpPr>
              <p:spPr>
                <a:xfrm>
                  <a:off x="171512" y="67467"/>
                  <a:ext cx="144093" cy="166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892" y="4518"/>
                      </a:moveTo>
                      <a:cubicBezTo>
                        <a:pt x="9742" y="3993"/>
                        <a:pt x="10968" y="3733"/>
                        <a:pt x="12572" y="3733"/>
                      </a:cubicBezTo>
                      <a:cubicBezTo>
                        <a:pt x="13881" y="3733"/>
                        <a:pt x="15155" y="3901"/>
                        <a:pt x="16399" y="4242"/>
                      </a:cubicBezTo>
                      <a:cubicBezTo>
                        <a:pt x="17643" y="4584"/>
                        <a:pt x="18770" y="5104"/>
                        <a:pt x="19784" y="5813"/>
                      </a:cubicBezTo>
                      <a:lnTo>
                        <a:pt x="21600" y="2417"/>
                      </a:lnTo>
                      <a:cubicBezTo>
                        <a:pt x="20881" y="1882"/>
                        <a:pt x="20037" y="1433"/>
                        <a:pt x="19070" y="1081"/>
                      </a:cubicBezTo>
                      <a:cubicBezTo>
                        <a:pt x="18103" y="729"/>
                        <a:pt x="17089" y="459"/>
                        <a:pt x="16027" y="275"/>
                      </a:cubicBezTo>
                      <a:cubicBezTo>
                        <a:pt x="14966" y="92"/>
                        <a:pt x="13911" y="0"/>
                        <a:pt x="12861" y="0"/>
                      </a:cubicBezTo>
                      <a:cubicBezTo>
                        <a:pt x="10573" y="0"/>
                        <a:pt x="8615" y="311"/>
                        <a:pt x="6994" y="933"/>
                      </a:cubicBezTo>
                      <a:cubicBezTo>
                        <a:pt x="5372" y="1555"/>
                        <a:pt x="4145" y="2381"/>
                        <a:pt x="3314" y="3416"/>
                      </a:cubicBezTo>
                      <a:cubicBezTo>
                        <a:pt x="2477" y="4452"/>
                        <a:pt x="2064" y="5604"/>
                        <a:pt x="2064" y="6874"/>
                      </a:cubicBezTo>
                      <a:cubicBezTo>
                        <a:pt x="2064" y="8261"/>
                        <a:pt x="2571" y="9413"/>
                        <a:pt x="3585" y="10331"/>
                      </a:cubicBezTo>
                      <a:cubicBezTo>
                        <a:pt x="4600" y="11249"/>
                        <a:pt x="6009" y="11866"/>
                        <a:pt x="7807" y="12177"/>
                      </a:cubicBezTo>
                      <a:lnTo>
                        <a:pt x="12324" y="12983"/>
                      </a:lnTo>
                      <a:cubicBezTo>
                        <a:pt x="13209" y="13151"/>
                        <a:pt x="13869" y="13416"/>
                        <a:pt x="14312" y="13768"/>
                      </a:cubicBezTo>
                      <a:cubicBezTo>
                        <a:pt x="14754" y="14120"/>
                        <a:pt x="14972" y="14584"/>
                        <a:pt x="14972" y="15150"/>
                      </a:cubicBezTo>
                      <a:cubicBezTo>
                        <a:pt x="14972" y="15971"/>
                        <a:pt x="14559" y="16628"/>
                        <a:pt x="13745" y="17123"/>
                      </a:cubicBezTo>
                      <a:cubicBezTo>
                        <a:pt x="12926" y="17618"/>
                        <a:pt x="11746" y="17867"/>
                        <a:pt x="10213" y="17867"/>
                      </a:cubicBezTo>
                      <a:cubicBezTo>
                        <a:pt x="9264" y="17867"/>
                        <a:pt x="8297" y="17781"/>
                        <a:pt x="7318" y="17612"/>
                      </a:cubicBezTo>
                      <a:cubicBezTo>
                        <a:pt x="6339" y="17444"/>
                        <a:pt x="5384" y="17194"/>
                        <a:pt x="4470" y="16868"/>
                      </a:cubicBezTo>
                      <a:cubicBezTo>
                        <a:pt x="3556" y="16542"/>
                        <a:pt x="2701" y="16139"/>
                        <a:pt x="1916" y="15659"/>
                      </a:cubicBezTo>
                      <a:lnTo>
                        <a:pt x="0" y="19096"/>
                      </a:lnTo>
                      <a:cubicBezTo>
                        <a:pt x="1209" y="19887"/>
                        <a:pt x="2707" y="20504"/>
                        <a:pt x="4493" y="20942"/>
                      </a:cubicBezTo>
                      <a:cubicBezTo>
                        <a:pt x="6274" y="21381"/>
                        <a:pt x="8185" y="21600"/>
                        <a:pt x="10213" y="21600"/>
                      </a:cubicBezTo>
                      <a:cubicBezTo>
                        <a:pt x="12242" y="21600"/>
                        <a:pt x="14082" y="21330"/>
                        <a:pt x="15638" y="20794"/>
                      </a:cubicBezTo>
                      <a:cubicBezTo>
                        <a:pt x="17195" y="20259"/>
                        <a:pt x="18392" y="19479"/>
                        <a:pt x="19247" y="18459"/>
                      </a:cubicBezTo>
                      <a:cubicBezTo>
                        <a:pt x="20096" y="17439"/>
                        <a:pt x="20527" y="16210"/>
                        <a:pt x="20527" y="14767"/>
                      </a:cubicBezTo>
                      <a:cubicBezTo>
                        <a:pt x="20527" y="13324"/>
                        <a:pt x="20014" y="12243"/>
                        <a:pt x="18982" y="11351"/>
                      </a:cubicBezTo>
                      <a:cubicBezTo>
                        <a:pt x="17950" y="10458"/>
                        <a:pt x="16452" y="9831"/>
                        <a:pt x="14488" y="9464"/>
                      </a:cubicBezTo>
                      <a:lnTo>
                        <a:pt x="9972" y="8658"/>
                      </a:lnTo>
                      <a:cubicBezTo>
                        <a:pt x="9152" y="8516"/>
                        <a:pt x="8556" y="8261"/>
                        <a:pt x="8179" y="7894"/>
                      </a:cubicBezTo>
                      <a:cubicBezTo>
                        <a:pt x="7801" y="7526"/>
                        <a:pt x="7613" y="7088"/>
                        <a:pt x="7613" y="6578"/>
                      </a:cubicBezTo>
                      <a:cubicBezTo>
                        <a:pt x="7613" y="5731"/>
                        <a:pt x="8037" y="5043"/>
                        <a:pt x="8886" y="45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1" name="Freeform 326">
                  <a:extLst>
                    <a:ext uri="{FF2B5EF4-FFF2-40B4-BE49-F238E27FC236}">
                      <a16:creationId xmlns:a16="http://schemas.microsoft.com/office/drawing/2014/main" id="{5F7AC3C7-DA2D-1650-A494-CB6AA34FC048}"/>
                    </a:ext>
                  </a:extLst>
                </p:cNvPr>
                <p:cNvSpPr/>
                <p:nvPr/>
              </p:nvSpPr>
              <p:spPr>
                <a:xfrm>
                  <a:off x="337633" y="67467"/>
                  <a:ext cx="145392" cy="166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026" y="20412"/>
                      </a:moveTo>
                      <a:cubicBezTo>
                        <a:pt x="6697" y="21202"/>
                        <a:pt x="8795" y="21600"/>
                        <a:pt x="11326" y="21600"/>
                      </a:cubicBezTo>
                      <a:cubicBezTo>
                        <a:pt x="12267" y="21600"/>
                        <a:pt x="13231" y="21513"/>
                        <a:pt x="14219" y="21345"/>
                      </a:cubicBezTo>
                      <a:cubicBezTo>
                        <a:pt x="15206" y="21177"/>
                        <a:pt x="16147" y="20922"/>
                        <a:pt x="17042" y="20580"/>
                      </a:cubicBezTo>
                      <a:cubicBezTo>
                        <a:pt x="17936" y="20239"/>
                        <a:pt x="18690" y="19846"/>
                        <a:pt x="19303" y="19392"/>
                      </a:cubicBezTo>
                      <a:lnTo>
                        <a:pt x="17895" y="15614"/>
                      </a:lnTo>
                      <a:cubicBezTo>
                        <a:pt x="17053" y="16236"/>
                        <a:pt x="16118" y="16705"/>
                        <a:pt x="15095" y="17016"/>
                      </a:cubicBezTo>
                      <a:cubicBezTo>
                        <a:pt x="14073" y="17327"/>
                        <a:pt x="13108" y="17485"/>
                        <a:pt x="12203" y="17485"/>
                      </a:cubicBezTo>
                      <a:cubicBezTo>
                        <a:pt x="10064" y="17485"/>
                        <a:pt x="8533" y="16990"/>
                        <a:pt x="7603" y="16001"/>
                      </a:cubicBezTo>
                      <a:cubicBezTo>
                        <a:pt x="6680" y="15012"/>
                        <a:pt x="6218" y="13707"/>
                        <a:pt x="6218" y="12095"/>
                      </a:cubicBezTo>
                      <a:cubicBezTo>
                        <a:pt x="6218" y="11106"/>
                        <a:pt x="6358" y="10142"/>
                        <a:pt x="6633" y="9209"/>
                      </a:cubicBezTo>
                      <a:cubicBezTo>
                        <a:pt x="6908" y="8276"/>
                        <a:pt x="7346" y="7419"/>
                        <a:pt x="7948" y="6639"/>
                      </a:cubicBezTo>
                      <a:cubicBezTo>
                        <a:pt x="8550" y="5859"/>
                        <a:pt x="9333" y="5247"/>
                        <a:pt x="10309" y="4793"/>
                      </a:cubicBezTo>
                      <a:cubicBezTo>
                        <a:pt x="11285" y="4339"/>
                        <a:pt x="12466" y="4115"/>
                        <a:pt x="13862" y="4115"/>
                      </a:cubicBezTo>
                      <a:cubicBezTo>
                        <a:pt x="14996" y="4115"/>
                        <a:pt x="16077" y="4278"/>
                        <a:pt x="17100" y="4605"/>
                      </a:cubicBezTo>
                      <a:cubicBezTo>
                        <a:pt x="18123" y="4931"/>
                        <a:pt x="18988" y="5390"/>
                        <a:pt x="19701" y="5986"/>
                      </a:cubicBezTo>
                      <a:lnTo>
                        <a:pt x="21600" y="2295"/>
                      </a:lnTo>
                      <a:cubicBezTo>
                        <a:pt x="20694" y="1586"/>
                        <a:pt x="19508" y="1030"/>
                        <a:pt x="18047" y="617"/>
                      </a:cubicBezTo>
                      <a:cubicBezTo>
                        <a:pt x="16586" y="209"/>
                        <a:pt x="15060" y="0"/>
                        <a:pt x="13471" y="0"/>
                      </a:cubicBezTo>
                      <a:cubicBezTo>
                        <a:pt x="11168" y="0"/>
                        <a:pt x="9164" y="342"/>
                        <a:pt x="7463" y="1020"/>
                      </a:cubicBezTo>
                      <a:cubicBezTo>
                        <a:pt x="5762" y="1698"/>
                        <a:pt x="4360" y="2611"/>
                        <a:pt x="3255" y="3758"/>
                      </a:cubicBezTo>
                      <a:cubicBezTo>
                        <a:pt x="2151" y="4905"/>
                        <a:pt x="1332" y="6206"/>
                        <a:pt x="801" y="7664"/>
                      </a:cubicBezTo>
                      <a:cubicBezTo>
                        <a:pt x="263" y="9122"/>
                        <a:pt x="0" y="10616"/>
                        <a:pt x="0" y="12141"/>
                      </a:cubicBezTo>
                      <a:cubicBezTo>
                        <a:pt x="0" y="14007"/>
                        <a:pt x="421" y="15659"/>
                        <a:pt x="1262" y="17087"/>
                      </a:cubicBezTo>
                      <a:cubicBezTo>
                        <a:pt x="2104" y="18515"/>
                        <a:pt x="3360" y="19627"/>
                        <a:pt x="5032" y="204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2" name="Freeform 327">
                  <a:extLst>
                    <a:ext uri="{FF2B5EF4-FFF2-40B4-BE49-F238E27FC236}">
                      <a16:creationId xmlns:a16="http://schemas.microsoft.com/office/drawing/2014/main" id="{C9640091-75CC-1772-1BBA-78A823F2EFDC}"/>
                    </a:ext>
                  </a:extLst>
                </p:cNvPr>
                <p:cNvSpPr/>
                <p:nvPr/>
              </p:nvSpPr>
              <p:spPr>
                <a:xfrm>
                  <a:off x="496487" y="70694"/>
                  <a:ext cx="164305" cy="16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6" h="21600" extrusionOk="0">
                      <a:moveTo>
                        <a:pt x="10951" y="20363"/>
                      </a:moveTo>
                      <a:cubicBezTo>
                        <a:pt x="11969" y="19723"/>
                        <a:pt x="12803" y="18881"/>
                        <a:pt x="13461" y="17836"/>
                      </a:cubicBezTo>
                      <a:lnTo>
                        <a:pt x="12962" y="21163"/>
                      </a:lnTo>
                      <a:lnTo>
                        <a:pt x="18189" y="21163"/>
                      </a:lnTo>
                      <a:lnTo>
                        <a:pt x="21486" y="0"/>
                      </a:lnTo>
                      <a:lnTo>
                        <a:pt x="16131" y="0"/>
                      </a:lnTo>
                      <a:lnTo>
                        <a:pt x="14377" y="11338"/>
                      </a:lnTo>
                      <a:cubicBezTo>
                        <a:pt x="14207" y="12549"/>
                        <a:pt x="13857" y="13605"/>
                        <a:pt x="13328" y="14499"/>
                      </a:cubicBezTo>
                      <a:cubicBezTo>
                        <a:pt x="12798" y="15393"/>
                        <a:pt x="12134" y="16084"/>
                        <a:pt x="11337" y="16578"/>
                      </a:cubicBezTo>
                      <a:cubicBezTo>
                        <a:pt x="10539" y="17067"/>
                        <a:pt x="9608" y="17316"/>
                        <a:pt x="8554" y="17316"/>
                      </a:cubicBezTo>
                      <a:cubicBezTo>
                        <a:pt x="7726" y="17316"/>
                        <a:pt x="7057" y="17145"/>
                        <a:pt x="6542" y="16796"/>
                      </a:cubicBezTo>
                      <a:cubicBezTo>
                        <a:pt x="6028" y="16448"/>
                        <a:pt x="5694" y="15923"/>
                        <a:pt x="5534" y="15216"/>
                      </a:cubicBezTo>
                      <a:cubicBezTo>
                        <a:pt x="5375" y="14509"/>
                        <a:pt x="5385" y="13636"/>
                        <a:pt x="5555" y="12596"/>
                      </a:cubicBezTo>
                      <a:lnTo>
                        <a:pt x="7525" y="5"/>
                      </a:lnTo>
                      <a:lnTo>
                        <a:pt x="2170" y="5"/>
                      </a:lnTo>
                      <a:lnTo>
                        <a:pt x="200" y="12643"/>
                      </a:lnTo>
                      <a:cubicBezTo>
                        <a:pt x="-114" y="14691"/>
                        <a:pt x="-57" y="16381"/>
                        <a:pt x="370" y="17706"/>
                      </a:cubicBezTo>
                      <a:cubicBezTo>
                        <a:pt x="796" y="19032"/>
                        <a:pt x="1542" y="20014"/>
                        <a:pt x="2597" y="20649"/>
                      </a:cubicBezTo>
                      <a:cubicBezTo>
                        <a:pt x="3651" y="21283"/>
                        <a:pt x="4922" y="21600"/>
                        <a:pt x="6409" y="21600"/>
                      </a:cubicBezTo>
                      <a:cubicBezTo>
                        <a:pt x="8122" y="21600"/>
                        <a:pt x="9634" y="21189"/>
                        <a:pt x="10946" y="203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3" name="Freeform 328">
                  <a:extLst>
                    <a:ext uri="{FF2B5EF4-FFF2-40B4-BE49-F238E27FC236}">
                      <a16:creationId xmlns:a16="http://schemas.microsoft.com/office/drawing/2014/main" id="{BADDDB70-0245-F849-E95B-776163E5F12E}"/>
                    </a:ext>
                  </a:extLst>
                </p:cNvPr>
                <p:cNvSpPr/>
                <p:nvPr/>
              </p:nvSpPr>
              <p:spPr>
                <a:xfrm>
                  <a:off x="681796" y="67467"/>
                  <a:ext cx="145393" cy="166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26" y="21590"/>
                      </a:moveTo>
                      <a:cubicBezTo>
                        <a:pt x="12267" y="21590"/>
                        <a:pt x="13231" y="21503"/>
                        <a:pt x="14219" y="21335"/>
                      </a:cubicBezTo>
                      <a:cubicBezTo>
                        <a:pt x="15206" y="21167"/>
                        <a:pt x="16147" y="20912"/>
                        <a:pt x="17042" y="20570"/>
                      </a:cubicBezTo>
                      <a:cubicBezTo>
                        <a:pt x="17936" y="20229"/>
                        <a:pt x="18690" y="19837"/>
                        <a:pt x="19303" y="19383"/>
                      </a:cubicBezTo>
                      <a:lnTo>
                        <a:pt x="17895" y="15606"/>
                      </a:lnTo>
                      <a:cubicBezTo>
                        <a:pt x="17053" y="16228"/>
                        <a:pt x="16118" y="16697"/>
                        <a:pt x="15095" y="17008"/>
                      </a:cubicBezTo>
                      <a:cubicBezTo>
                        <a:pt x="14073" y="17319"/>
                        <a:pt x="13108" y="17477"/>
                        <a:pt x="12203" y="17477"/>
                      </a:cubicBezTo>
                      <a:cubicBezTo>
                        <a:pt x="10064" y="17477"/>
                        <a:pt x="8533" y="16982"/>
                        <a:pt x="7603" y="15994"/>
                      </a:cubicBezTo>
                      <a:cubicBezTo>
                        <a:pt x="6680" y="15005"/>
                        <a:pt x="6218" y="13700"/>
                        <a:pt x="6218" y="12090"/>
                      </a:cubicBezTo>
                      <a:cubicBezTo>
                        <a:pt x="6218" y="11101"/>
                        <a:pt x="6358" y="10137"/>
                        <a:pt x="6633" y="9205"/>
                      </a:cubicBezTo>
                      <a:cubicBezTo>
                        <a:pt x="6908" y="8272"/>
                        <a:pt x="7346" y="7416"/>
                        <a:pt x="7948" y="6636"/>
                      </a:cubicBezTo>
                      <a:cubicBezTo>
                        <a:pt x="8550" y="5856"/>
                        <a:pt x="9333" y="5245"/>
                        <a:pt x="10309" y="4791"/>
                      </a:cubicBezTo>
                      <a:cubicBezTo>
                        <a:pt x="11285" y="4337"/>
                        <a:pt x="12466" y="4113"/>
                        <a:pt x="13862" y="4113"/>
                      </a:cubicBezTo>
                      <a:cubicBezTo>
                        <a:pt x="14996" y="4113"/>
                        <a:pt x="16077" y="4276"/>
                        <a:pt x="17100" y="4602"/>
                      </a:cubicBezTo>
                      <a:cubicBezTo>
                        <a:pt x="18123" y="4929"/>
                        <a:pt x="18988" y="5387"/>
                        <a:pt x="19701" y="5984"/>
                      </a:cubicBezTo>
                      <a:lnTo>
                        <a:pt x="21600" y="2293"/>
                      </a:lnTo>
                      <a:cubicBezTo>
                        <a:pt x="20694" y="1585"/>
                        <a:pt x="19508" y="1030"/>
                        <a:pt x="18047" y="617"/>
                      </a:cubicBezTo>
                      <a:cubicBezTo>
                        <a:pt x="16586" y="209"/>
                        <a:pt x="15060" y="0"/>
                        <a:pt x="13471" y="0"/>
                      </a:cubicBezTo>
                      <a:cubicBezTo>
                        <a:pt x="11168" y="0"/>
                        <a:pt x="9164" y="342"/>
                        <a:pt x="7463" y="1019"/>
                      </a:cubicBezTo>
                      <a:cubicBezTo>
                        <a:pt x="5762" y="1697"/>
                        <a:pt x="4360" y="2610"/>
                        <a:pt x="3255" y="3756"/>
                      </a:cubicBezTo>
                      <a:cubicBezTo>
                        <a:pt x="2151" y="4903"/>
                        <a:pt x="1332" y="6203"/>
                        <a:pt x="801" y="7660"/>
                      </a:cubicBezTo>
                      <a:cubicBezTo>
                        <a:pt x="263" y="9118"/>
                        <a:pt x="0" y="10611"/>
                        <a:pt x="0" y="12135"/>
                      </a:cubicBezTo>
                      <a:cubicBezTo>
                        <a:pt x="0" y="14001"/>
                        <a:pt x="421" y="15652"/>
                        <a:pt x="1262" y="17079"/>
                      </a:cubicBezTo>
                      <a:cubicBezTo>
                        <a:pt x="2104" y="18506"/>
                        <a:pt x="3360" y="19617"/>
                        <a:pt x="5032" y="20412"/>
                      </a:cubicBezTo>
                      <a:cubicBezTo>
                        <a:pt x="6703" y="21202"/>
                        <a:pt x="8801" y="21600"/>
                        <a:pt x="11332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4" name="Freeform 329">
                  <a:extLst>
                    <a:ext uri="{FF2B5EF4-FFF2-40B4-BE49-F238E27FC236}">
                      <a16:creationId xmlns:a16="http://schemas.microsoft.com/office/drawing/2014/main" id="{9D6A89D2-CF92-625F-2D4D-27B4FACB3E75}"/>
                    </a:ext>
                  </a:extLst>
                </p:cNvPr>
                <p:cNvSpPr/>
                <p:nvPr/>
              </p:nvSpPr>
              <p:spPr>
                <a:xfrm>
                  <a:off x="832734" y="0"/>
                  <a:ext cx="166523" cy="230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4" h="21600" extrusionOk="0">
                      <a:moveTo>
                        <a:pt x="7049" y="13540"/>
                      </a:moveTo>
                      <a:cubicBezTo>
                        <a:pt x="7247" y="12660"/>
                        <a:pt x="7592" y="11913"/>
                        <a:pt x="8085" y="11288"/>
                      </a:cubicBezTo>
                      <a:cubicBezTo>
                        <a:pt x="8577" y="10666"/>
                        <a:pt x="9237" y="10180"/>
                        <a:pt x="10069" y="9834"/>
                      </a:cubicBezTo>
                      <a:cubicBezTo>
                        <a:pt x="10902" y="9488"/>
                        <a:pt x="11866" y="9311"/>
                        <a:pt x="12962" y="9311"/>
                      </a:cubicBezTo>
                      <a:cubicBezTo>
                        <a:pt x="13835" y="9311"/>
                        <a:pt x="14520" y="9440"/>
                        <a:pt x="15012" y="9694"/>
                      </a:cubicBezTo>
                      <a:cubicBezTo>
                        <a:pt x="15505" y="9948"/>
                        <a:pt x="15835" y="10323"/>
                        <a:pt x="16007" y="10813"/>
                      </a:cubicBezTo>
                      <a:cubicBezTo>
                        <a:pt x="16175" y="11302"/>
                        <a:pt x="16175" y="11924"/>
                        <a:pt x="16007" y="12683"/>
                      </a:cubicBezTo>
                      <a:lnTo>
                        <a:pt x="14063" y="21596"/>
                      </a:lnTo>
                      <a:lnTo>
                        <a:pt x="19347" y="21596"/>
                      </a:lnTo>
                      <a:lnTo>
                        <a:pt x="21290" y="12620"/>
                      </a:lnTo>
                      <a:cubicBezTo>
                        <a:pt x="21600" y="11170"/>
                        <a:pt x="21539" y="9981"/>
                        <a:pt x="21103" y="9050"/>
                      </a:cubicBezTo>
                      <a:cubicBezTo>
                        <a:pt x="20666" y="8123"/>
                        <a:pt x="19935" y="7431"/>
                        <a:pt x="18905" y="6982"/>
                      </a:cubicBezTo>
                      <a:cubicBezTo>
                        <a:pt x="17875" y="6533"/>
                        <a:pt x="16601" y="6308"/>
                        <a:pt x="15083" y="6308"/>
                      </a:cubicBezTo>
                      <a:cubicBezTo>
                        <a:pt x="13307" y="6308"/>
                        <a:pt x="11769" y="6595"/>
                        <a:pt x="10455" y="7166"/>
                      </a:cubicBezTo>
                      <a:cubicBezTo>
                        <a:pt x="9501" y="7582"/>
                        <a:pt x="8714" y="8134"/>
                        <a:pt x="8080" y="8822"/>
                      </a:cubicBezTo>
                      <a:lnTo>
                        <a:pt x="10013" y="0"/>
                      </a:lnTo>
                      <a:lnTo>
                        <a:pt x="4730" y="0"/>
                      </a:lnTo>
                      <a:lnTo>
                        <a:pt x="0" y="21600"/>
                      </a:lnTo>
                      <a:lnTo>
                        <a:pt x="5283" y="21600"/>
                      </a:lnTo>
                      <a:lnTo>
                        <a:pt x="7060" y="135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5" name="Freeform 330">
                  <a:extLst>
                    <a:ext uri="{FF2B5EF4-FFF2-40B4-BE49-F238E27FC236}">
                      <a16:creationId xmlns:a16="http://schemas.microsoft.com/office/drawing/2014/main" id="{1B803434-A07D-A23E-BCF7-41DB89339AD8}"/>
                    </a:ext>
                  </a:extLst>
                </p:cNvPr>
                <p:cNvSpPr/>
                <p:nvPr/>
              </p:nvSpPr>
              <p:spPr>
                <a:xfrm>
                  <a:off x="1025252" y="67389"/>
                  <a:ext cx="152191" cy="166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extrusionOk="0">
                      <a:moveTo>
                        <a:pt x="10600" y="21090"/>
                      </a:moveTo>
                      <a:cubicBezTo>
                        <a:pt x="11571" y="20749"/>
                        <a:pt x="12448" y="20219"/>
                        <a:pt x="13231" y="19500"/>
                      </a:cubicBezTo>
                      <a:cubicBezTo>
                        <a:pt x="13664" y="19103"/>
                        <a:pt x="14041" y="18639"/>
                        <a:pt x="14369" y="18119"/>
                      </a:cubicBezTo>
                      <a:lnTo>
                        <a:pt x="13858" y="21172"/>
                      </a:lnTo>
                      <a:lnTo>
                        <a:pt x="19264" y="21172"/>
                      </a:lnTo>
                      <a:lnTo>
                        <a:pt x="21295" y="9419"/>
                      </a:lnTo>
                      <a:cubicBezTo>
                        <a:pt x="21600" y="7610"/>
                        <a:pt x="21511" y="5999"/>
                        <a:pt x="21017" y="4582"/>
                      </a:cubicBezTo>
                      <a:cubicBezTo>
                        <a:pt x="20523" y="3170"/>
                        <a:pt x="19585" y="2049"/>
                        <a:pt x="18198" y="1228"/>
                      </a:cubicBezTo>
                      <a:cubicBezTo>
                        <a:pt x="16811" y="408"/>
                        <a:pt x="14901" y="0"/>
                        <a:pt x="12471" y="0"/>
                      </a:cubicBezTo>
                      <a:cubicBezTo>
                        <a:pt x="11272" y="0"/>
                        <a:pt x="10062" y="102"/>
                        <a:pt x="8841" y="296"/>
                      </a:cubicBezTo>
                      <a:cubicBezTo>
                        <a:pt x="7625" y="494"/>
                        <a:pt x="6482" y="775"/>
                        <a:pt x="5422" y="1147"/>
                      </a:cubicBezTo>
                      <a:cubicBezTo>
                        <a:pt x="4357" y="1514"/>
                        <a:pt x="3441" y="1952"/>
                        <a:pt x="2675" y="2462"/>
                      </a:cubicBezTo>
                      <a:lnTo>
                        <a:pt x="3968" y="6111"/>
                      </a:lnTo>
                      <a:cubicBezTo>
                        <a:pt x="5228" y="5377"/>
                        <a:pt x="6499" y="4837"/>
                        <a:pt x="7781" y="4500"/>
                      </a:cubicBezTo>
                      <a:cubicBezTo>
                        <a:pt x="9057" y="4159"/>
                        <a:pt x="10373" y="3991"/>
                        <a:pt x="11732" y="3991"/>
                      </a:cubicBezTo>
                      <a:cubicBezTo>
                        <a:pt x="13458" y="3991"/>
                        <a:pt x="14668" y="4342"/>
                        <a:pt x="15356" y="5051"/>
                      </a:cubicBezTo>
                      <a:cubicBezTo>
                        <a:pt x="16050" y="5759"/>
                        <a:pt x="16272" y="6779"/>
                        <a:pt x="16028" y="8104"/>
                      </a:cubicBezTo>
                      <a:lnTo>
                        <a:pt x="15895" y="8868"/>
                      </a:lnTo>
                      <a:lnTo>
                        <a:pt x="12704" y="8868"/>
                      </a:lnTo>
                      <a:cubicBezTo>
                        <a:pt x="9779" y="8868"/>
                        <a:pt x="7376" y="9098"/>
                        <a:pt x="5494" y="9546"/>
                      </a:cubicBezTo>
                      <a:cubicBezTo>
                        <a:pt x="3613" y="10000"/>
                        <a:pt x="2231" y="10683"/>
                        <a:pt x="1338" y="11605"/>
                      </a:cubicBezTo>
                      <a:cubicBezTo>
                        <a:pt x="444" y="12523"/>
                        <a:pt x="0" y="13721"/>
                        <a:pt x="0" y="15188"/>
                      </a:cubicBezTo>
                      <a:cubicBezTo>
                        <a:pt x="0" y="16376"/>
                        <a:pt x="344" y="17451"/>
                        <a:pt x="1038" y="18415"/>
                      </a:cubicBezTo>
                      <a:cubicBezTo>
                        <a:pt x="1732" y="19378"/>
                        <a:pt x="2647" y="20148"/>
                        <a:pt x="3785" y="20728"/>
                      </a:cubicBezTo>
                      <a:cubicBezTo>
                        <a:pt x="4923" y="21310"/>
                        <a:pt x="6188" y="21600"/>
                        <a:pt x="7576" y="21600"/>
                      </a:cubicBezTo>
                      <a:cubicBezTo>
                        <a:pt x="8624" y="21600"/>
                        <a:pt x="9635" y="21432"/>
                        <a:pt x="10600" y="21090"/>
                      </a:cubicBezTo>
                      <a:close/>
                      <a:moveTo>
                        <a:pt x="5633" y="14857"/>
                      </a:moveTo>
                      <a:cubicBezTo>
                        <a:pt x="5633" y="14093"/>
                        <a:pt x="5866" y="13501"/>
                        <a:pt x="6327" y="13073"/>
                      </a:cubicBezTo>
                      <a:cubicBezTo>
                        <a:pt x="6787" y="12645"/>
                        <a:pt x="7559" y="12349"/>
                        <a:pt x="8636" y="12181"/>
                      </a:cubicBezTo>
                      <a:cubicBezTo>
                        <a:pt x="9712" y="12013"/>
                        <a:pt x="11161" y="11926"/>
                        <a:pt x="12976" y="11926"/>
                      </a:cubicBezTo>
                      <a:lnTo>
                        <a:pt x="15362" y="11926"/>
                      </a:lnTo>
                      <a:lnTo>
                        <a:pt x="15146" y="13155"/>
                      </a:lnTo>
                      <a:cubicBezTo>
                        <a:pt x="14990" y="14143"/>
                        <a:pt x="14635" y="15000"/>
                        <a:pt x="14080" y="15724"/>
                      </a:cubicBezTo>
                      <a:cubicBezTo>
                        <a:pt x="13525" y="16447"/>
                        <a:pt x="12848" y="16998"/>
                        <a:pt x="12049" y="17380"/>
                      </a:cubicBezTo>
                      <a:cubicBezTo>
                        <a:pt x="11250" y="17762"/>
                        <a:pt x="10356" y="17951"/>
                        <a:pt x="9368" y="17951"/>
                      </a:cubicBezTo>
                      <a:cubicBezTo>
                        <a:pt x="8319" y="17951"/>
                        <a:pt x="7437" y="17681"/>
                        <a:pt x="6710" y="17145"/>
                      </a:cubicBezTo>
                      <a:cubicBezTo>
                        <a:pt x="5988" y="16610"/>
                        <a:pt x="5622" y="15846"/>
                        <a:pt x="5622" y="14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6" name="Freeform 331">
                  <a:extLst>
                    <a:ext uri="{FF2B5EF4-FFF2-40B4-BE49-F238E27FC236}">
                      <a16:creationId xmlns:a16="http://schemas.microsoft.com/office/drawing/2014/main" id="{BFAD8D89-D476-FD8B-D609-D0339962FCBA}"/>
                    </a:ext>
                  </a:extLst>
                </p:cNvPr>
                <p:cNvSpPr/>
                <p:nvPr/>
              </p:nvSpPr>
              <p:spPr>
                <a:xfrm>
                  <a:off x="1203962" y="67389"/>
                  <a:ext cx="260995" cy="163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extrusionOk="0">
                      <a:moveTo>
                        <a:pt x="19922" y="936"/>
                      </a:moveTo>
                      <a:cubicBezTo>
                        <a:pt x="19283" y="317"/>
                        <a:pt x="18505" y="5"/>
                        <a:pt x="17586" y="5"/>
                      </a:cubicBezTo>
                      <a:cubicBezTo>
                        <a:pt x="16470" y="5"/>
                        <a:pt x="15497" y="416"/>
                        <a:pt x="14669" y="1237"/>
                      </a:cubicBezTo>
                      <a:cubicBezTo>
                        <a:pt x="13955" y="1944"/>
                        <a:pt x="13378" y="2926"/>
                        <a:pt x="12930" y="4179"/>
                      </a:cubicBezTo>
                      <a:cubicBezTo>
                        <a:pt x="12690" y="2942"/>
                        <a:pt x="12307" y="1970"/>
                        <a:pt x="11778" y="1279"/>
                      </a:cubicBezTo>
                      <a:cubicBezTo>
                        <a:pt x="11129" y="426"/>
                        <a:pt x="10302" y="0"/>
                        <a:pt x="9293" y="0"/>
                      </a:cubicBezTo>
                      <a:cubicBezTo>
                        <a:pt x="8355" y="0"/>
                        <a:pt x="7479" y="395"/>
                        <a:pt x="6658" y="1190"/>
                      </a:cubicBezTo>
                      <a:cubicBezTo>
                        <a:pt x="6032" y="1798"/>
                        <a:pt x="5500" y="2651"/>
                        <a:pt x="5055" y="3758"/>
                      </a:cubicBezTo>
                      <a:lnTo>
                        <a:pt x="5402" y="437"/>
                      </a:lnTo>
                      <a:lnTo>
                        <a:pt x="2106" y="437"/>
                      </a:lnTo>
                      <a:lnTo>
                        <a:pt x="0" y="21595"/>
                      </a:lnTo>
                      <a:lnTo>
                        <a:pt x="3378" y="21595"/>
                      </a:lnTo>
                      <a:lnTo>
                        <a:pt x="4513" y="10218"/>
                      </a:lnTo>
                      <a:cubicBezTo>
                        <a:pt x="4604" y="9267"/>
                        <a:pt x="4747" y="8420"/>
                        <a:pt x="4945" y="7687"/>
                      </a:cubicBezTo>
                      <a:cubicBezTo>
                        <a:pt x="5143" y="6949"/>
                        <a:pt x="5386" y="6330"/>
                        <a:pt x="5675" y="5826"/>
                      </a:cubicBezTo>
                      <a:cubicBezTo>
                        <a:pt x="5964" y="5322"/>
                        <a:pt x="6291" y="4932"/>
                        <a:pt x="6661" y="4657"/>
                      </a:cubicBezTo>
                      <a:cubicBezTo>
                        <a:pt x="7031" y="4381"/>
                        <a:pt x="7440" y="4246"/>
                        <a:pt x="7891" y="4246"/>
                      </a:cubicBezTo>
                      <a:cubicBezTo>
                        <a:pt x="8394" y="4246"/>
                        <a:pt x="8790" y="4418"/>
                        <a:pt x="9079" y="4766"/>
                      </a:cubicBezTo>
                      <a:cubicBezTo>
                        <a:pt x="9367" y="5114"/>
                        <a:pt x="9559" y="5623"/>
                        <a:pt x="9659" y="6304"/>
                      </a:cubicBezTo>
                      <a:cubicBezTo>
                        <a:pt x="9757" y="6980"/>
                        <a:pt x="9754" y="7843"/>
                        <a:pt x="9646" y="8877"/>
                      </a:cubicBezTo>
                      <a:lnTo>
                        <a:pt x="8378" y="21595"/>
                      </a:lnTo>
                      <a:lnTo>
                        <a:pt x="11756" y="21595"/>
                      </a:lnTo>
                      <a:lnTo>
                        <a:pt x="12891" y="10218"/>
                      </a:lnTo>
                      <a:cubicBezTo>
                        <a:pt x="13018" y="8950"/>
                        <a:pt x="13229" y="7874"/>
                        <a:pt x="13527" y="6996"/>
                      </a:cubicBezTo>
                      <a:cubicBezTo>
                        <a:pt x="13826" y="6117"/>
                        <a:pt x="14205" y="5436"/>
                        <a:pt x="14676" y="4963"/>
                      </a:cubicBezTo>
                      <a:cubicBezTo>
                        <a:pt x="15143" y="4485"/>
                        <a:pt x="15675" y="4251"/>
                        <a:pt x="16269" y="4251"/>
                      </a:cubicBezTo>
                      <a:cubicBezTo>
                        <a:pt x="16772" y="4251"/>
                        <a:pt x="17168" y="4423"/>
                        <a:pt x="17456" y="4771"/>
                      </a:cubicBezTo>
                      <a:cubicBezTo>
                        <a:pt x="17745" y="5119"/>
                        <a:pt x="17937" y="5629"/>
                        <a:pt x="18037" y="6310"/>
                      </a:cubicBezTo>
                      <a:cubicBezTo>
                        <a:pt x="18135" y="6985"/>
                        <a:pt x="18131" y="7848"/>
                        <a:pt x="18024" y="8882"/>
                      </a:cubicBezTo>
                      <a:lnTo>
                        <a:pt x="16782" y="21600"/>
                      </a:lnTo>
                      <a:lnTo>
                        <a:pt x="20159" y="21600"/>
                      </a:lnTo>
                      <a:lnTo>
                        <a:pt x="21402" y="8924"/>
                      </a:lnTo>
                      <a:cubicBezTo>
                        <a:pt x="21600" y="6845"/>
                        <a:pt x="21564" y="5150"/>
                        <a:pt x="21295" y="3841"/>
                      </a:cubicBezTo>
                      <a:cubicBezTo>
                        <a:pt x="21026" y="2531"/>
                        <a:pt x="20571" y="1564"/>
                        <a:pt x="19932" y="9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7" name="Freeform 332">
                  <a:extLst>
                    <a:ext uri="{FF2B5EF4-FFF2-40B4-BE49-F238E27FC236}">
                      <a16:creationId xmlns:a16="http://schemas.microsoft.com/office/drawing/2014/main" id="{0B6E5DC5-8838-EB3A-F0D0-2F367F0ECC44}"/>
                    </a:ext>
                  </a:extLst>
                </p:cNvPr>
                <p:cNvSpPr/>
                <p:nvPr/>
              </p:nvSpPr>
              <p:spPr>
                <a:xfrm>
                  <a:off x="1494115" y="67428"/>
                  <a:ext cx="164393" cy="166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376"/>
                      </a:moveTo>
                      <a:cubicBezTo>
                        <a:pt x="21600" y="7455"/>
                        <a:pt x="21207" y="5794"/>
                        <a:pt x="20416" y="4392"/>
                      </a:cubicBezTo>
                      <a:cubicBezTo>
                        <a:pt x="19626" y="2991"/>
                        <a:pt x="18494" y="1911"/>
                        <a:pt x="17015" y="1147"/>
                      </a:cubicBezTo>
                      <a:cubicBezTo>
                        <a:pt x="15537" y="382"/>
                        <a:pt x="13769" y="0"/>
                        <a:pt x="11702" y="0"/>
                      </a:cubicBezTo>
                      <a:cubicBezTo>
                        <a:pt x="10069" y="0"/>
                        <a:pt x="8544" y="285"/>
                        <a:pt x="7143" y="851"/>
                      </a:cubicBezTo>
                      <a:cubicBezTo>
                        <a:pt x="5737" y="1417"/>
                        <a:pt x="4497" y="2237"/>
                        <a:pt x="3422" y="3312"/>
                      </a:cubicBezTo>
                      <a:cubicBezTo>
                        <a:pt x="2347" y="4387"/>
                        <a:pt x="1509" y="5671"/>
                        <a:pt x="904" y="7175"/>
                      </a:cubicBezTo>
                      <a:cubicBezTo>
                        <a:pt x="300" y="8678"/>
                        <a:pt x="0" y="10354"/>
                        <a:pt x="0" y="12224"/>
                      </a:cubicBezTo>
                      <a:cubicBezTo>
                        <a:pt x="0" y="14094"/>
                        <a:pt x="393" y="15776"/>
                        <a:pt x="1184" y="17187"/>
                      </a:cubicBezTo>
                      <a:cubicBezTo>
                        <a:pt x="1974" y="18604"/>
                        <a:pt x="3106" y="19689"/>
                        <a:pt x="4585" y="20454"/>
                      </a:cubicBezTo>
                      <a:cubicBezTo>
                        <a:pt x="6063" y="21218"/>
                        <a:pt x="7836" y="21600"/>
                        <a:pt x="9898" y="21600"/>
                      </a:cubicBezTo>
                      <a:cubicBezTo>
                        <a:pt x="11531" y="21600"/>
                        <a:pt x="13051" y="21320"/>
                        <a:pt x="14457" y="20754"/>
                      </a:cubicBezTo>
                      <a:cubicBezTo>
                        <a:pt x="15863" y="20189"/>
                        <a:pt x="17103" y="19368"/>
                        <a:pt x="18178" y="18293"/>
                      </a:cubicBezTo>
                      <a:cubicBezTo>
                        <a:pt x="19253" y="17218"/>
                        <a:pt x="20091" y="15934"/>
                        <a:pt x="20696" y="14431"/>
                      </a:cubicBezTo>
                      <a:cubicBezTo>
                        <a:pt x="21300" y="12932"/>
                        <a:pt x="21600" y="11251"/>
                        <a:pt x="21600" y="9381"/>
                      </a:cubicBezTo>
                      <a:close/>
                      <a:moveTo>
                        <a:pt x="15449" y="13447"/>
                      </a:moveTo>
                      <a:cubicBezTo>
                        <a:pt x="14963" y="14721"/>
                        <a:pt x="14266" y="15725"/>
                        <a:pt x="13361" y="16459"/>
                      </a:cubicBezTo>
                      <a:cubicBezTo>
                        <a:pt x="12457" y="17192"/>
                        <a:pt x="11345" y="17564"/>
                        <a:pt x="10027" y="17564"/>
                      </a:cubicBezTo>
                      <a:cubicBezTo>
                        <a:pt x="8590" y="17564"/>
                        <a:pt x="7469" y="17121"/>
                        <a:pt x="6647" y="16229"/>
                      </a:cubicBezTo>
                      <a:cubicBezTo>
                        <a:pt x="5830" y="15338"/>
                        <a:pt x="5422" y="14059"/>
                        <a:pt x="5422" y="12392"/>
                      </a:cubicBezTo>
                      <a:cubicBezTo>
                        <a:pt x="5422" y="10726"/>
                        <a:pt x="5665" y="9386"/>
                        <a:pt x="6156" y="8127"/>
                      </a:cubicBezTo>
                      <a:cubicBezTo>
                        <a:pt x="6642" y="6869"/>
                        <a:pt x="7345" y="5875"/>
                        <a:pt x="8265" y="5136"/>
                      </a:cubicBezTo>
                      <a:cubicBezTo>
                        <a:pt x="9185" y="4403"/>
                        <a:pt x="10286" y="4036"/>
                        <a:pt x="11578" y="4036"/>
                      </a:cubicBezTo>
                      <a:cubicBezTo>
                        <a:pt x="13010" y="4036"/>
                        <a:pt x="14136" y="4479"/>
                        <a:pt x="14958" y="5371"/>
                      </a:cubicBezTo>
                      <a:cubicBezTo>
                        <a:pt x="15775" y="6262"/>
                        <a:pt x="16183" y="7541"/>
                        <a:pt x="16183" y="9208"/>
                      </a:cubicBezTo>
                      <a:cubicBezTo>
                        <a:pt x="16183" y="10762"/>
                        <a:pt x="15940" y="12178"/>
                        <a:pt x="15449" y="13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8" name="Freeform 333">
                  <a:extLst>
                    <a:ext uri="{FF2B5EF4-FFF2-40B4-BE49-F238E27FC236}">
                      <a16:creationId xmlns:a16="http://schemas.microsoft.com/office/drawing/2014/main" id="{A786B535-5EA8-4496-BE43-0024FC0DB58A}"/>
                    </a:ext>
                  </a:extLst>
                </p:cNvPr>
                <p:cNvSpPr/>
                <p:nvPr/>
              </p:nvSpPr>
              <p:spPr>
                <a:xfrm>
                  <a:off x="1676483" y="67467"/>
                  <a:ext cx="144094" cy="166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219" y="21600"/>
                      </a:moveTo>
                      <a:cubicBezTo>
                        <a:pt x="12283" y="21600"/>
                        <a:pt x="14087" y="21330"/>
                        <a:pt x="15644" y="20794"/>
                      </a:cubicBezTo>
                      <a:cubicBezTo>
                        <a:pt x="17201" y="20259"/>
                        <a:pt x="18398" y="19479"/>
                        <a:pt x="19253" y="18459"/>
                      </a:cubicBezTo>
                      <a:cubicBezTo>
                        <a:pt x="20102" y="17439"/>
                        <a:pt x="20533" y="16210"/>
                        <a:pt x="20533" y="14767"/>
                      </a:cubicBezTo>
                      <a:cubicBezTo>
                        <a:pt x="20533" y="13324"/>
                        <a:pt x="20020" y="12243"/>
                        <a:pt x="18988" y="11351"/>
                      </a:cubicBezTo>
                      <a:cubicBezTo>
                        <a:pt x="17956" y="10458"/>
                        <a:pt x="16458" y="9831"/>
                        <a:pt x="14494" y="9464"/>
                      </a:cubicBezTo>
                      <a:lnTo>
                        <a:pt x="9977" y="8658"/>
                      </a:lnTo>
                      <a:cubicBezTo>
                        <a:pt x="9158" y="8516"/>
                        <a:pt x="8562" y="8261"/>
                        <a:pt x="8185" y="7894"/>
                      </a:cubicBezTo>
                      <a:cubicBezTo>
                        <a:pt x="7807" y="7526"/>
                        <a:pt x="7619" y="7088"/>
                        <a:pt x="7619" y="6578"/>
                      </a:cubicBezTo>
                      <a:cubicBezTo>
                        <a:pt x="7619" y="5731"/>
                        <a:pt x="8043" y="5043"/>
                        <a:pt x="8892" y="4518"/>
                      </a:cubicBezTo>
                      <a:cubicBezTo>
                        <a:pt x="9741" y="3993"/>
                        <a:pt x="10968" y="3733"/>
                        <a:pt x="12572" y="3733"/>
                      </a:cubicBezTo>
                      <a:cubicBezTo>
                        <a:pt x="13881" y="3733"/>
                        <a:pt x="15155" y="3901"/>
                        <a:pt x="16399" y="4242"/>
                      </a:cubicBezTo>
                      <a:cubicBezTo>
                        <a:pt x="17643" y="4584"/>
                        <a:pt x="18770" y="5104"/>
                        <a:pt x="19784" y="5813"/>
                      </a:cubicBezTo>
                      <a:lnTo>
                        <a:pt x="21600" y="2417"/>
                      </a:lnTo>
                      <a:cubicBezTo>
                        <a:pt x="20881" y="1882"/>
                        <a:pt x="20037" y="1433"/>
                        <a:pt x="19070" y="1081"/>
                      </a:cubicBezTo>
                      <a:cubicBezTo>
                        <a:pt x="18103" y="729"/>
                        <a:pt x="17089" y="459"/>
                        <a:pt x="16027" y="275"/>
                      </a:cubicBezTo>
                      <a:cubicBezTo>
                        <a:pt x="14966" y="92"/>
                        <a:pt x="13911" y="0"/>
                        <a:pt x="12861" y="0"/>
                      </a:cubicBezTo>
                      <a:cubicBezTo>
                        <a:pt x="10573" y="0"/>
                        <a:pt x="8615" y="311"/>
                        <a:pt x="6994" y="933"/>
                      </a:cubicBezTo>
                      <a:cubicBezTo>
                        <a:pt x="5372" y="1555"/>
                        <a:pt x="4145" y="2381"/>
                        <a:pt x="3314" y="3416"/>
                      </a:cubicBezTo>
                      <a:cubicBezTo>
                        <a:pt x="2477" y="4452"/>
                        <a:pt x="2064" y="5604"/>
                        <a:pt x="2064" y="6874"/>
                      </a:cubicBezTo>
                      <a:cubicBezTo>
                        <a:pt x="2064" y="8261"/>
                        <a:pt x="2571" y="9413"/>
                        <a:pt x="3585" y="10331"/>
                      </a:cubicBezTo>
                      <a:cubicBezTo>
                        <a:pt x="4600" y="11249"/>
                        <a:pt x="6009" y="11866"/>
                        <a:pt x="7807" y="12177"/>
                      </a:cubicBezTo>
                      <a:lnTo>
                        <a:pt x="12324" y="12983"/>
                      </a:lnTo>
                      <a:cubicBezTo>
                        <a:pt x="13209" y="13151"/>
                        <a:pt x="13869" y="13416"/>
                        <a:pt x="14312" y="13768"/>
                      </a:cubicBezTo>
                      <a:cubicBezTo>
                        <a:pt x="14754" y="14120"/>
                        <a:pt x="14972" y="14584"/>
                        <a:pt x="14972" y="15150"/>
                      </a:cubicBezTo>
                      <a:cubicBezTo>
                        <a:pt x="14972" y="15971"/>
                        <a:pt x="14559" y="16628"/>
                        <a:pt x="13745" y="17123"/>
                      </a:cubicBezTo>
                      <a:cubicBezTo>
                        <a:pt x="12926" y="17618"/>
                        <a:pt x="11746" y="17867"/>
                        <a:pt x="10213" y="17867"/>
                      </a:cubicBezTo>
                      <a:cubicBezTo>
                        <a:pt x="9264" y="17867"/>
                        <a:pt x="8297" y="17781"/>
                        <a:pt x="7318" y="17612"/>
                      </a:cubicBezTo>
                      <a:cubicBezTo>
                        <a:pt x="6339" y="17444"/>
                        <a:pt x="5384" y="17194"/>
                        <a:pt x="4470" y="16868"/>
                      </a:cubicBezTo>
                      <a:cubicBezTo>
                        <a:pt x="3556" y="16542"/>
                        <a:pt x="2701" y="16139"/>
                        <a:pt x="1916" y="15659"/>
                      </a:cubicBezTo>
                      <a:lnTo>
                        <a:pt x="0" y="19096"/>
                      </a:lnTo>
                      <a:cubicBezTo>
                        <a:pt x="1209" y="19887"/>
                        <a:pt x="2707" y="20504"/>
                        <a:pt x="4493" y="20942"/>
                      </a:cubicBezTo>
                      <a:cubicBezTo>
                        <a:pt x="6274" y="21381"/>
                        <a:pt x="8185" y="21600"/>
                        <a:pt x="10213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</p:grp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08D909BF-4F17-03AA-F567-4068FDCF26BF}"/>
                </a:ext>
              </a:extLst>
            </p:cNvPr>
            <p:cNvGrpSpPr/>
            <p:nvPr/>
          </p:nvGrpSpPr>
          <p:grpSpPr>
            <a:xfrm>
              <a:off x="5056582" y="3944801"/>
              <a:ext cx="3077370" cy="292534"/>
              <a:chOff x="0" y="0"/>
              <a:chExt cx="3077369" cy="292533"/>
            </a:xfrm>
          </p:grpSpPr>
          <p:sp>
            <p:nvSpPr>
              <p:cNvPr id="19" name="Freeform 346">
                <a:extLst>
                  <a:ext uri="{FF2B5EF4-FFF2-40B4-BE49-F238E27FC236}">
                    <a16:creationId xmlns:a16="http://schemas.microsoft.com/office/drawing/2014/main" id="{630CCC68-D1CD-6C78-6BF7-455D7E12E180}"/>
                  </a:ext>
                </a:extLst>
              </p:cNvPr>
              <p:cNvSpPr/>
              <p:nvPr/>
            </p:nvSpPr>
            <p:spPr>
              <a:xfrm>
                <a:off x="0" y="69120"/>
                <a:ext cx="131033" cy="164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40" y="1313"/>
                    </a:moveTo>
                    <a:cubicBezTo>
                      <a:pt x="18287" y="900"/>
                      <a:pt x="17242" y="574"/>
                      <a:pt x="16108" y="346"/>
                    </a:cubicBezTo>
                    <a:cubicBezTo>
                      <a:pt x="14973" y="119"/>
                      <a:pt x="13793" y="0"/>
                      <a:pt x="12573" y="0"/>
                    </a:cubicBezTo>
                    <a:cubicBezTo>
                      <a:pt x="10557" y="0"/>
                      <a:pt x="8774" y="274"/>
                      <a:pt x="7230" y="817"/>
                    </a:cubicBezTo>
                    <a:cubicBezTo>
                      <a:pt x="5680" y="1360"/>
                      <a:pt x="4487" y="2109"/>
                      <a:pt x="3638" y="3055"/>
                    </a:cubicBezTo>
                    <a:cubicBezTo>
                      <a:pt x="2795" y="4002"/>
                      <a:pt x="2367" y="5092"/>
                      <a:pt x="2367" y="6328"/>
                    </a:cubicBezTo>
                    <a:cubicBezTo>
                      <a:pt x="2367" y="7564"/>
                      <a:pt x="2860" y="8675"/>
                      <a:pt x="3852" y="9575"/>
                    </a:cubicBezTo>
                    <a:cubicBezTo>
                      <a:pt x="4844" y="10480"/>
                      <a:pt x="6199" y="11105"/>
                      <a:pt x="7931" y="11446"/>
                    </a:cubicBezTo>
                    <a:lnTo>
                      <a:pt x="13060" y="12480"/>
                    </a:lnTo>
                    <a:cubicBezTo>
                      <a:pt x="14286" y="12739"/>
                      <a:pt x="15219" y="13126"/>
                      <a:pt x="15868" y="13644"/>
                    </a:cubicBezTo>
                    <a:cubicBezTo>
                      <a:pt x="16516" y="14160"/>
                      <a:pt x="16840" y="14822"/>
                      <a:pt x="16840" y="15624"/>
                    </a:cubicBezTo>
                    <a:cubicBezTo>
                      <a:pt x="16840" y="16859"/>
                      <a:pt x="16244" y="17805"/>
                      <a:pt x="15057" y="18462"/>
                    </a:cubicBezTo>
                    <a:cubicBezTo>
                      <a:pt x="13870" y="19124"/>
                      <a:pt x="12249" y="19454"/>
                      <a:pt x="10200" y="19454"/>
                    </a:cubicBezTo>
                    <a:cubicBezTo>
                      <a:pt x="9085" y="19454"/>
                      <a:pt x="8021" y="19377"/>
                      <a:pt x="7016" y="19217"/>
                    </a:cubicBezTo>
                    <a:cubicBezTo>
                      <a:pt x="6011" y="19062"/>
                      <a:pt x="5045" y="18808"/>
                      <a:pt x="4131" y="18462"/>
                    </a:cubicBezTo>
                    <a:cubicBezTo>
                      <a:pt x="3216" y="18115"/>
                      <a:pt x="2321" y="17671"/>
                      <a:pt x="1459" y="17128"/>
                    </a:cubicBezTo>
                    <a:lnTo>
                      <a:pt x="0" y="19020"/>
                    </a:lnTo>
                    <a:cubicBezTo>
                      <a:pt x="1115" y="19822"/>
                      <a:pt x="2555" y="20457"/>
                      <a:pt x="4319" y="20912"/>
                    </a:cubicBezTo>
                    <a:cubicBezTo>
                      <a:pt x="6082" y="21373"/>
                      <a:pt x="7989" y="21600"/>
                      <a:pt x="10038" y="21600"/>
                    </a:cubicBezTo>
                    <a:cubicBezTo>
                      <a:pt x="12087" y="21600"/>
                      <a:pt x="13806" y="21357"/>
                      <a:pt x="15304" y="20866"/>
                    </a:cubicBezTo>
                    <a:cubicBezTo>
                      <a:pt x="16795" y="20380"/>
                      <a:pt x="17969" y="19666"/>
                      <a:pt x="18812" y="18736"/>
                    </a:cubicBezTo>
                    <a:cubicBezTo>
                      <a:pt x="19655" y="17805"/>
                      <a:pt x="20083" y="16694"/>
                      <a:pt x="20083" y="15401"/>
                    </a:cubicBezTo>
                    <a:cubicBezTo>
                      <a:pt x="20083" y="14109"/>
                      <a:pt x="19570" y="13054"/>
                      <a:pt x="18546" y="12237"/>
                    </a:cubicBezTo>
                    <a:cubicBezTo>
                      <a:pt x="17521" y="11420"/>
                      <a:pt x="16108" y="10826"/>
                      <a:pt x="14311" y="10454"/>
                    </a:cubicBezTo>
                    <a:lnTo>
                      <a:pt x="9130" y="9378"/>
                    </a:lnTo>
                    <a:cubicBezTo>
                      <a:pt x="7944" y="9120"/>
                      <a:pt x="7049" y="8717"/>
                      <a:pt x="6459" y="8174"/>
                    </a:cubicBezTo>
                    <a:cubicBezTo>
                      <a:pt x="5862" y="7631"/>
                      <a:pt x="5570" y="6985"/>
                      <a:pt x="5570" y="6235"/>
                    </a:cubicBezTo>
                    <a:cubicBezTo>
                      <a:pt x="5570" y="4973"/>
                      <a:pt x="6199" y="3981"/>
                      <a:pt x="7457" y="3267"/>
                    </a:cubicBezTo>
                    <a:cubicBezTo>
                      <a:pt x="8715" y="2549"/>
                      <a:pt x="10388" y="2192"/>
                      <a:pt x="12476" y="2192"/>
                    </a:cubicBezTo>
                    <a:cubicBezTo>
                      <a:pt x="14058" y="2192"/>
                      <a:pt x="15498" y="2383"/>
                      <a:pt x="16795" y="2771"/>
                    </a:cubicBezTo>
                    <a:cubicBezTo>
                      <a:pt x="18092" y="3159"/>
                      <a:pt x="19240" y="3769"/>
                      <a:pt x="20251" y="4601"/>
                    </a:cubicBezTo>
                    <a:lnTo>
                      <a:pt x="21600" y="2750"/>
                    </a:lnTo>
                    <a:cubicBezTo>
                      <a:pt x="20991" y="2208"/>
                      <a:pt x="20206" y="1727"/>
                      <a:pt x="19253" y="1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0" name="Freeform 347">
                <a:extLst>
                  <a:ext uri="{FF2B5EF4-FFF2-40B4-BE49-F238E27FC236}">
                    <a16:creationId xmlns:a16="http://schemas.microsoft.com/office/drawing/2014/main" id="{3284767E-C49E-4909-CECA-8C9CFC196E8D}"/>
                  </a:ext>
                </a:extLst>
              </p:cNvPr>
              <p:cNvSpPr/>
              <p:nvPr/>
            </p:nvSpPr>
            <p:spPr>
              <a:xfrm>
                <a:off x="160772" y="69081"/>
                <a:ext cx="143990" cy="164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7" h="21600" extrusionOk="0">
                    <a:moveTo>
                      <a:pt x="18157" y="1530"/>
                    </a:moveTo>
                    <a:cubicBezTo>
                      <a:pt x="16756" y="512"/>
                      <a:pt x="14838" y="0"/>
                      <a:pt x="12398" y="0"/>
                    </a:cubicBezTo>
                    <a:cubicBezTo>
                      <a:pt x="9829" y="0"/>
                      <a:pt x="7607" y="579"/>
                      <a:pt x="5736" y="1741"/>
                    </a:cubicBezTo>
                    <a:cubicBezTo>
                      <a:pt x="3865" y="2904"/>
                      <a:pt x="2440" y="4429"/>
                      <a:pt x="1466" y="6325"/>
                    </a:cubicBezTo>
                    <a:cubicBezTo>
                      <a:pt x="487" y="8216"/>
                      <a:pt x="0" y="10283"/>
                      <a:pt x="0" y="12521"/>
                    </a:cubicBezTo>
                    <a:cubicBezTo>
                      <a:pt x="0" y="14412"/>
                      <a:pt x="422" y="16035"/>
                      <a:pt x="1267" y="17383"/>
                    </a:cubicBezTo>
                    <a:cubicBezTo>
                      <a:pt x="2111" y="18732"/>
                      <a:pt x="3331" y="19771"/>
                      <a:pt x="4926" y="20505"/>
                    </a:cubicBezTo>
                    <a:cubicBezTo>
                      <a:pt x="6522" y="21238"/>
                      <a:pt x="8410" y="21600"/>
                      <a:pt x="10592" y="21600"/>
                    </a:cubicBezTo>
                    <a:cubicBezTo>
                      <a:pt x="12281" y="21600"/>
                      <a:pt x="13952" y="21357"/>
                      <a:pt x="15594" y="20866"/>
                    </a:cubicBezTo>
                    <a:cubicBezTo>
                      <a:pt x="17237" y="20380"/>
                      <a:pt x="18597" y="19662"/>
                      <a:pt x="19670" y="18717"/>
                    </a:cubicBezTo>
                    <a:lnTo>
                      <a:pt x="18451" y="16867"/>
                    </a:lnTo>
                    <a:cubicBezTo>
                      <a:pt x="17377" y="17755"/>
                      <a:pt x="16187" y="18401"/>
                      <a:pt x="14885" y="18804"/>
                    </a:cubicBezTo>
                    <a:cubicBezTo>
                      <a:pt x="13583" y="19208"/>
                      <a:pt x="12169" y="19409"/>
                      <a:pt x="10639" y="19409"/>
                    </a:cubicBezTo>
                    <a:cubicBezTo>
                      <a:pt x="8785" y="19409"/>
                      <a:pt x="7231" y="19042"/>
                      <a:pt x="5976" y="18313"/>
                    </a:cubicBezTo>
                    <a:cubicBezTo>
                      <a:pt x="4721" y="17580"/>
                      <a:pt x="3847" y="16567"/>
                      <a:pt x="3337" y="15260"/>
                    </a:cubicBezTo>
                    <a:cubicBezTo>
                      <a:pt x="2897" y="14128"/>
                      <a:pt x="2774" y="12831"/>
                      <a:pt x="2962" y="11368"/>
                    </a:cubicBezTo>
                    <a:lnTo>
                      <a:pt x="21131" y="11368"/>
                    </a:lnTo>
                    <a:lnTo>
                      <a:pt x="21277" y="10505"/>
                    </a:lnTo>
                    <a:cubicBezTo>
                      <a:pt x="21600" y="8728"/>
                      <a:pt x="21512" y="7043"/>
                      <a:pt x="21008" y="5452"/>
                    </a:cubicBezTo>
                    <a:cubicBezTo>
                      <a:pt x="20503" y="3860"/>
                      <a:pt x="19553" y="2558"/>
                      <a:pt x="18151" y="1535"/>
                    </a:cubicBezTo>
                    <a:close/>
                    <a:moveTo>
                      <a:pt x="4657" y="6155"/>
                    </a:moveTo>
                    <a:cubicBezTo>
                      <a:pt x="5355" y="4976"/>
                      <a:pt x="6340" y="4010"/>
                      <a:pt x="7612" y="3250"/>
                    </a:cubicBezTo>
                    <a:cubicBezTo>
                      <a:pt x="8879" y="2491"/>
                      <a:pt x="10463" y="2108"/>
                      <a:pt x="12345" y="2108"/>
                    </a:cubicBezTo>
                    <a:cubicBezTo>
                      <a:pt x="14228" y="2108"/>
                      <a:pt x="15577" y="2465"/>
                      <a:pt x="16568" y="3183"/>
                    </a:cubicBezTo>
                    <a:cubicBezTo>
                      <a:pt x="17559" y="3901"/>
                      <a:pt x="18234" y="4847"/>
                      <a:pt x="18591" y="6020"/>
                    </a:cubicBezTo>
                    <a:cubicBezTo>
                      <a:pt x="18902" y="7043"/>
                      <a:pt x="18967" y="8180"/>
                      <a:pt x="18808" y="9420"/>
                    </a:cubicBezTo>
                    <a:lnTo>
                      <a:pt x="3302" y="9420"/>
                    </a:lnTo>
                    <a:cubicBezTo>
                      <a:pt x="3577" y="8309"/>
                      <a:pt x="4017" y="7219"/>
                      <a:pt x="4657" y="6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1" name="Freeform 348">
                <a:extLst>
                  <a:ext uri="{FF2B5EF4-FFF2-40B4-BE49-F238E27FC236}">
                    <a16:creationId xmlns:a16="http://schemas.microsoft.com/office/drawing/2014/main" id="{E668DF89-23D9-0611-20A1-8C1CF76B437A}"/>
                  </a:ext>
                </a:extLst>
              </p:cNvPr>
              <p:cNvSpPr/>
              <p:nvPr/>
            </p:nvSpPr>
            <p:spPr>
              <a:xfrm>
                <a:off x="329097" y="69120"/>
                <a:ext cx="164038" cy="223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37" y="3476"/>
                    </a:moveTo>
                    <a:cubicBezTo>
                      <a:pt x="17814" y="2366"/>
                      <a:pt x="16964" y="1529"/>
                      <a:pt x="15778" y="966"/>
                    </a:cubicBezTo>
                    <a:cubicBezTo>
                      <a:pt x="14426" y="323"/>
                      <a:pt x="12872" y="0"/>
                      <a:pt x="11121" y="0"/>
                    </a:cubicBezTo>
                    <a:cubicBezTo>
                      <a:pt x="9370" y="0"/>
                      <a:pt x="7925" y="247"/>
                      <a:pt x="6615" y="746"/>
                    </a:cubicBezTo>
                    <a:cubicBezTo>
                      <a:pt x="5304" y="1240"/>
                      <a:pt x="4206" y="1913"/>
                      <a:pt x="3315" y="2758"/>
                    </a:cubicBezTo>
                    <a:cubicBezTo>
                      <a:pt x="2424" y="3602"/>
                      <a:pt x="1746" y="4564"/>
                      <a:pt x="1290" y="5641"/>
                    </a:cubicBezTo>
                    <a:cubicBezTo>
                      <a:pt x="834" y="6717"/>
                      <a:pt x="601" y="7847"/>
                      <a:pt x="601" y="9029"/>
                    </a:cubicBezTo>
                    <a:cubicBezTo>
                      <a:pt x="601" y="10296"/>
                      <a:pt x="948" y="11399"/>
                      <a:pt x="1637" y="12338"/>
                    </a:cubicBezTo>
                    <a:cubicBezTo>
                      <a:pt x="2326" y="13278"/>
                      <a:pt x="3289" y="14004"/>
                      <a:pt x="4527" y="14522"/>
                    </a:cubicBezTo>
                    <a:cubicBezTo>
                      <a:pt x="5765" y="15039"/>
                      <a:pt x="7216" y="15298"/>
                      <a:pt x="8883" y="15298"/>
                    </a:cubicBezTo>
                    <a:cubicBezTo>
                      <a:pt x="10147" y="15298"/>
                      <a:pt x="11302" y="15146"/>
                      <a:pt x="12354" y="14837"/>
                    </a:cubicBezTo>
                    <a:cubicBezTo>
                      <a:pt x="13405" y="14533"/>
                      <a:pt x="14317" y="14103"/>
                      <a:pt x="15094" y="13556"/>
                    </a:cubicBezTo>
                    <a:cubicBezTo>
                      <a:pt x="15612" y="13190"/>
                      <a:pt x="16058" y="12772"/>
                      <a:pt x="16446" y="12316"/>
                    </a:cubicBezTo>
                    <a:lnTo>
                      <a:pt x="15783" y="15522"/>
                    </a:lnTo>
                    <a:cubicBezTo>
                      <a:pt x="15436" y="17043"/>
                      <a:pt x="14669" y="18165"/>
                      <a:pt x="13478" y="18896"/>
                    </a:cubicBezTo>
                    <a:cubicBezTo>
                      <a:pt x="12287" y="19626"/>
                      <a:pt x="10738" y="19987"/>
                      <a:pt x="8842" y="19987"/>
                    </a:cubicBezTo>
                    <a:cubicBezTo>
                      <a:pt x="7780" y="19987"/>
                      <a:pt x="6806" y="19904"/>
                      <a:pt x="5931" y="19732"/>
                    </a:cubicBezTo>
                    <a:cubicBezTo>
                      <a:pt x="5056" y="19561"/>
                      <a:pt x="4232" y="19314"/>
                      <a:pt x="3470" y="18987"/>
                    </a:cubicBezTo>
                    <a:cubicBezTo>
                      <a:pt x="2709" y="18660"/>
                      <a:pt x="1896" y="18276"/>
                      <a:pt x="1036" y="17831"/>
                    </a:cubicBezTo>
                    <a:lnTo>
                      <a:pt x="0" y="19318"/>
                    </a:lnTo>
                    <a:cubicBezTo>
                      <a:pt x="1150" y="19972"/>
                      <a:pt x="2481" y="20516"/>
                      <a:pt x="3989" y="20950"/>
                    </a:cubicBezTo>
                    <a:cubicBezTo>
                      <a:pt x="5496" y="21383"/>
                      <a:pt x="7185" y="21600"/>
                      <a:pt x="9054" y="21600"/>
                    </a:cubicBezTo>
                    <a:cubicBezTo>
                      <a:pt x="10924" y="21600"/>
                      <a:pt x="12359" y="21372"/>
                      <a:pt x="13623" y="20919"/>
                    </a:cubicBezTo>
                    <a:cubicBezTo>
                      <a:pt x="14887" y="20467"/>
                      <a:pt x="15913" y="19786"/>
                      <a:pt x="16705" y="18877"/>
                    </a:cubicBezTo>
                    <a:cubicBezTo>
                      <a:pt x="17498" y="17968"/>
                      <a:pt x="18036" y="16819"/>
                      <a:pt x="18321" y="15427"/>
                    </a:cubicBezTo>
                    <a:lnTo>
                      <a:pt x="21600" y="293"/>
                    </a:lnTo>
                    <a:lnTo>
                      <a:pt x="19015" y="293"/>
                    </a:lnTo>
                    <a:lnTo>
                      <a:pt x="18342" y="3484"/>
                    </a:lnTo>
                    <a:close/>
                    <a:moveTo>
                      <a:pt x="16570" y="9908"/>
                    </a:moveTo>
                    <a:cubicBezTo>
                      <a:pt x="15954" y="11026"/>
                      <a:pt x="15048" y="11928"/>
                      <a:pt x="13856" y="12616"/>
                    </a:cubicBezTo>
                    <a:cubicBezTo>
                      <a:pt x="12665" y="13301"/>
                      <a:pt x="11189" y="13647"/>
                      <a:pt x="9438" y="13647"/>
                    </a:cubicBezTo>
                    <a:cubicBezTo>
                      <a:pt x="7485" y="13647"/>
                      <a:pt x="5967" y="13240"/>
                      <a:pt x="4890" y="12426"/>
                    </a:cubicBezTo>
                    <a:cubicBezTo>
                      <a:pt x="3812" y="11612"/>
                      <a:pt x="3274" y="10460"/>
                      <a:pt x="3274" y="8957"/>
                    </a:cubicBezTo>
                    <a:cubicBezTo>
                      <a:pt x="3274" y="7672"/>
                      <a:pt x="3574" y="6474"/>
                      <a:pt x="4180" y="5363"/>
                    </a:cubicBezTo>
                    <a:cubicBezTo>
                      <a:pt x="4786" y="4256"/>
                      <a:pt x="5688" y="3358"/>
                      <a:pt x="6900" y="2670"/>
                    </a:cubicBezTo>
                    <a:cubicBezTo>
                      <a:pt x="8107" y="1985"/>
                      <a:pt x="9572" y="1639"/>
                      <a:pt x="11297" y="1639"/>
                    </a:cubicBezTo>
                    <a:cubicBezTo>
                      <a:pt x="13250" y="1639"/>
                      <a:pt x="14773" y="2046"/>
                      <a:pt x="15866" y="2860"/>
                    </a:cubicBezTo>
                    <a:cubicBezTo>
                      <a:pt x="16959" y="3674"/>
                      <a:pt x="17503" y="4819"/>
                      <a:pt x="17503" y="6295"/>
                    </a:cubicBezTo>
                    <a:cubicBezTo>
                      <a:pt x="17503" y="7584"/>
                      <a:pt x="17192" y="8786"/>
                      <a:pt x="16576" y="9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2" name="Freeform 349">
                <a:extLst>
                  <a:ext uri="{FF2B5EF4-FFF2-40B4-BE49-F238E27FC236}">
                    <a16:creationId xmlns:a16="http://schemas.microsoft.com/office/drawing/2014/main" id="{DD44BD13-B9CF-96B5-5339-AECCDFB0D108}"/>
                  </a:ext>
                </a:extLst>
              </p:cNvPr>
              <p:cNvSpPr/>
              <p:nvPr/>
            </p:nvSpPr>
            <p:spPr>
              <a:xfrm>
                <a:off x="528750" y="71992"/>
                <a:ext cx="145417" cy="161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600" extrusionOk="0">
                    <a:moveTo>
                      <a:pt x="16539" y="11532"/>
                    </a:moveTo>
                    <a:cubicBezTo>
                      <a:pt x="16249" y="13111"/>
                      <a:pt x="15726" y="14484"/>
                      <a:pt x="14965" y="15647"/>
                    </a:cubicBezTo>
                    <a:cubicBezTo>
                      <a:pt x="14210" y="16816"/>
                      <a:pt x="13234" y="17721"/>
                      <a:pt x="12038" y="18363"/>
                    </a:cubicBezTo>
                    <a:cubicBezTo>
                      <a:pt x="10847" y="19005"/>
                      <a:pt x="9424" y="19326"/>
                      <a:pt x="7780" y="19326"/>
                    </a:cubicBezTo>
                    <a:cubicBezTo>
                      <a:pt x="6526" y="19326"/>
                      <a:pt x="5510" y="19095"/>
                      <a:pt x="4737" y="18626"/>
                    </a:cubicBezTo>
                    <a:cubicBezTo>
                      <a:pt x="3965" y="18158"/>
                      <a:pt x="3448" y="17453"/>
                      <a:pt x="3192" y="16500"/>
                    </a:cubicBezTo>
                    <a:cubicBezTo>
                      <a:pt x="2931" y="15553"/>
                      <a:pt x="2919" y="14363"/>
                      <a:pt x="3146" y="12932"/>
                    </a:cubicBezTo>
                    <a:lnTo>
                      <a:pt x="5417" y="5"/>
                    </a:lnTo>
                    <a:lnTo>
                      <a:pt x="2466" y="5"/>
                    </a:lnTo>
                    <a:lnTo>
                      <a:pt x="195" y="12884"/>
                    </a:lnTo>
                    <a:cubicBezTo>
                      <a:pt x="-130" y="14868"/>
                      <a:pt x="-49" y="16505"/>
                      <a:pt x="439" y="17789"/>
                    </a:cubicBezTo>
                    <a:cubicBezTo>
                      <a:pt x="921" y="19074"/>
                      <a:pt x="1752" y="20032"/>
                      <a:pt x="2931" y="20658"/>
                    </a:cubicBezTo>
                    <a:cubicBezTo>
                      <a:pt x="4110" y="21284"/>
                      <a:pt x="5533" y="21600"/>
                      <a:pt x="7211" y="21600"/>
                    </a:cubicBezTo>
                    <a:cubicBezTo>
                      <a:pt x="9337" y="21600"/>
                      <a:pt x="11190" y="21126"/>
                      <a:pt x="12770" y="20174"/>
                    </a:cubicBezTo>
                    <a:cubicBezTo>
                      <a:pt x="13914" y="19484"/>
                      <a:pt x="14837" y="18600"/>
                      <a:pt x="15540" y="17521"/>
                    </a:cubicBezTo>
                    <a:lnTo>
                      <a:pt x="14895" y="21247"/>
                    </a:lnTo>
                    <a:lnTo>
                      <a:pt x="17747" y="21247"/>
                    </a:lnTo>
                    <a:lnTo>
                      <a:pt x="21470" y="0"/>
                    </a:lnTo>
                    <a:lnTo>
                      <a:pt x="18519" y="0"/>
                    </a:lnTo>
                    <a:lnTo>
                      <a:pt x="16539" y="115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3" name="Freeform 350">
                <a:extLst>
                  <a:ext uri="{FF2B5EF4-FFF2-40B4-BE49-F238E27FC236}">
                    <a16:creationId xmlns:a16="http://schemas.microsoft.com/office/drawing/2014/main" id="{70511AAB-5492-0C1B-EAE8-0B4F068C2D34}"/>
                  </a:ext>
                </a:extLst>
              </p:cNvPr>
              <p:cNvSpPr/>
              <p:nvPr/>
            </p:nvSpPr>
            <p:spPr>
              <a:xfrm>
                <a:off x="701702" y="72071"/>
                <a:ext cx="45514" cy="158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9465" y="21600"/>
                    </a:lnTo>
                    <a:lnTo>
                      <a:pt x="21600" y="0"/>
                    </a:lnTo>
                    <a:lnTo>
                      <a:pt x="12116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4" name="Freeform 352">
                <a:extLst>
                  <a:ext uri="{FF2B5EF4-FFF2-40B4-BE49-F238E27FC236}">
                    <a16:creationId xmlns:a16="http://schemas.microsoft.com/office/drawing/2014/main" id="{91E4D712-C888-BA9C-0C5A-291C3026B86B}"/>
                  </a:ext>
                </a:extLst>
              </p:cNvPr>
              <p:cNvSpPr/>
              <p:nvPr/>
            </p:nvSpPr>
            <p:spPr>
              <a:xfrm>
                <a:off x="775302" y="69120"/>
                <a:ext cx="240919" cy="161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extrusionOk="0">
                    <a:moveTo>
                      <a:pt x="19853" y="940"/>
                    </a:moveTo>
                    <a:cubicBezTo>
                      <a:pt x="19179" y="315"/>
                      <a:pt x="18346" y="0"/>
                      <a:pt x="17351" y="0"/>
                    </a:cubicBezTo>
                    <a:cubicBezTo>
                      <a:pt x="16082" y="0"/>
                      <a:pt x="14986" y="489"/>
                      <a:pt x="14058" y="1466"/>
                    </a:cubicBezTo>
                    <a:cubicBezTo>
                      <a:pt x="13288" y="2280"/>
                      <a:pt x="12684" y="3341"/>
                      <a:pt x="12244" y="4649"/>
                    </a:cubicBezTo>
                    <a:cubicBezTo>
                      <a:pt x="12048" y="3283"/>
                      <a:pt x="11661" y="2206"/>
                      <a:pt x="11074" y="1424"/>
                    </a:cubicBezTo>
                    <a:cubicBezTo>
                      <a:pt x="10361" y="478"/>
                      <a:pt x="9429" y="0"/>
                      <a:pt x="8280" y="0"/>
                    </a:cubicBezTo>
                    <a:cubicBezTo>
                      <a:pt x="7131" y="0"/>
                      <a:pt x="6115" y="473"/>
                      <a:pt x="5237" y="1424"/>
                    </a:cubicBezTo>
                    <a:cubicBezTo>
                      <a:pt x="4590" y="2122"/>
                      <a:pt x="4042" y="3041"/>
                      <a:pt x="3595" y="4176"/>
                    </a:cubicBezTo>
                    <a:lnTo>
                      <a:pt x="4007" y="394"/>
                    </a:lnTo>
                    <a:lnTo>
                      <a:pt x="2253" y="394"/>
                    </a:lnTo>
                    <a:lnTo>
                      <a:pt x="0" y="21600"/>
                    </a:lnTo>
                    <a:lnTo>
                      <a:pt x="1785" y="21600"/>
                    </a:lnTo>
                    <a:lnTo>
                      <a:pt x="3015" y="10054"/>
                    </a:lnTo>
                    <a:cubicBezTo>
                      <a:pt x="3152" y="8856"/>
                      <a:pt x="3363" y="7780"/>
                      <a:pt x="3645" y="6818"/>
                    </a:cubicBezTo>
                    <a:cubicBezTo>
                      <a:pt x="3926" y="5857"/>
                      <a:pt x="4274" y="5043"/>
                      <a:pt x="4685" y="4370"/>
                    </a:cubicBezTo>
                    <a:cubicBezTo>
                      <a:pt x="5096" y="3698"/>
                      <a:pt x="5567" y="3189"/>
                      <a:pt x="6105" y="2842"/>
                    </a:cubicBezTo>
                    <a:cubicBezTo>
                      <a:pt x="6642" y="2490"/>
                      <a:pt x="7240" y="2317"/>
                      <a:pt x="7904" y="2317"/>
                    </a:cubicBezTo>
                    <a:cubicBezTo>
                      <a:pt x="8646" y="2317"/>
                      <a:pt x="9226" y="2542"/>
                      <a:pt x="9644" y="2994"/>
                    </a:cubicBezTo>
                    <a:cubicBezTo>
                      <a:pt x="10062" y="3446"/>
                      <a:pt x="10347" y="4134"/>
                      <a:pt x="10491" y="5048"/>
                    </a:cubicBezTo>
                    <a:cubicBezTo>
                      <a:pt x="10635" y="5962"/>
                      <a:pt x="10642" y="7123"/>
                      <a:pt x="10505" y="8525"/>
                    </a:cubicBezTo>
                    <a:lnTo>
                      <a:pt x="9099" y="21600"/>
                    </a:lnTo>
                    <a:lnTo>
                      <a:pt x="10884" y="21600"/>
                    </a:lnTo>
                    <a:lnTo>
                      <a:pt x="12114" y="10054"/>
                    </a:lnTo>
                    <a:cubicBezTo>
                      <a:pt x="12290" y="8452"/>
                      <a:pt x="12596" y="7065"/>
                      <a:pt x="13035" y="5899"/>
                    </a:cubicBezTo>
                    <a:cubicBezTo>
                      <a:pt x="13475" y="4733"/>
                      <a:pt x="14030" y="3845"/>
                      <a:pt x="14705" y="3231"/>
                    </a:cubicBezTo>
                    <a:cubicBezTo>
                      <a:pt x="15376" y="2616"/>
                      <a:pt x="16142" y="2311"/>
                      <a:pt x="17000" y="2311"/>
                    </a:cubicBezTo>
                    <a:cubicBezTo>
                      <a:pt x="17741" y="2311"/>
                      <a:pt x="18321" y="2537"/>
                      <a:pt x="18739" y="2989"/>
                    </a:cubicBezTo>
                    <a:cubicBezTo>
                      <a:pt x="19157" y="3441"/>
                      <a:pt x="19442" y="4129"/>
                      <a:pt x="19586" y="5043"/>
                    </a:cubicBezTo>
                    <a:cubicBezTo>
                      <a:pt x="19730" y="5957"/>
                      <a:pt x="19737" y="7118"/>
                      <a:pt x="19600" y="8520"/>
                    </a:cubicBezTo>
                    <a:lnTo>
                      <a:pt x="18226" y="21595"/>
                    </a:lnTo>
                    <a:lnTo>
                      <a:pt x="20011" y="21595"/>
                    </a:lnTo>
                    <a:lnTo>
                      <a:pt x="21386" y="8694"/>
                    </a:lnTo>
                    <a:cubicBezTo>
                      <a:pt x="21600" y="6713"/>
                      <a:pt x="21565" y="5080"/>
                      <a:pt x="21284" y="3798"/>
                    </a:cubicBezTo>
                    <a:cubicBezTo>
                      <a:pt x="20999" y="2516"/>
                      <a:pt x="20521" y="1560"/>
                      <a:pt x="19850" y="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5" name="Freeform 353">
                <a:extLst>
                  <a:ext uri="{FF2B5EF4-FFF2-40B4-BE49-F238E27FC236}">
                    <a16:creationId xmlns:a16="http://schemas.microsoft.com/office/drawing/2014/main" id="{F6E9C01C-FE8B-0F62-7873-BAD8FF6E71F0}"/>
                  </a:ext>
                </a:extLst>
              </p:cNvPr>
              <p:cNvSpPr/>
              <p:nvPr/>
            </p:nvSpPr>
            <p:spPr>
              <a:xfrm>
                <a:off x="1054047" y="69120"/>
                <a:ext cx="147713" cy="164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67" y="1096"/>
                    </a:moveTo>
                    <a:cubicBezTo>
                      <a:pt x="15612" y="362"/>
                      <a:pt x="13898" y="0"/>
                      <a:pt x="11919" y="0"/>
                    </a:cubicBezTo>
                    <a:cubicBezTo>
                      <a:pt x="9940" y="0"/>
                      <a:pt x="8358" y="331"/>
                      <a:pt x="6891" y="992"/>
                    </a:cubicBezTo>
                    <a:cubicBezTo>
                      <a:pt x="5424" y="1654"/>
                      <a:pt x="4170" y="2559"/>
                      <a:pt x="3135" y="3701"/>
                    </a:cubicBezTo>
                    <a:cubicBezTo>
                      <a:pt x="2100" y="4848"/>
                      <a:pt x="1317" y="6182"/>
                      <a:pt x="788" y="7701"/>
                    </a:cubicBezTo>
                    <a:cubicBezTo>
                      <a:pt x="259" y="9221"/>
                      <a:pt x="0" y="10828"/>
                      <a:pt x="0" y="12519"/>
                    </a:cubicBezTo>
                    <a:cubicBezTo>
                      <a:pt x="0" y="14410"/>
                      <a:pt x="391" y="16038"/>
                      <a:pt x="1173" y="17403"/>
                    </a:cubicBezTo>
                    <a:cubicBezTo>
                      <a:pt x="1956" y="18768"/>
                      <a:pt x="3072" y="19806"/>
                      <a:pt x="4527" y="20525"/>
                    </a:cubicBezTo>
                    <a:cubicBezTo>
                      <a:pt x="5977" y="21243"/>
                      <a:pt x="7697" y="21600"/>
                      <a:pt x="9675" y="21600"/>
                    </a:cubicBezTo>
                    <a:cubicBezTo>
                      <a:pt x="11654" y="21600"/>
                      <a:pt x="13225" y="21280"/>
                      <a:pt x="14680" y="20633"/>
                    </a:cubicBezTo>
                    <a:cubicBezTo>
                      <a:pt x="16129" y="19987"/>
                      <a:pt x="17378" y="19083"/>
                      <a:pt x="18413" y="17925"/>
                    </a:cubicBezTo>
                    <a:cubicBezTo>
                      <a:pt x="19449" y="16762"/>
                      <a:pt x="20242" y="15429"/>
                      <a:pt x="20783" y="13924"/>
                    </a:cubicBezTo>
                    <a:cubicBezTo>
                      <a:pt x="21324" y="12420"/>
                      <a:pt x="21600" y="10803"/>
                      <a:pt x="21600" y="9081"/>
                    </a:cubicBezTo>
                    <a:cubicBezTo>
                      <a:pt x="21600" y="7216"/>
                      <a:pt x="21209" y="5603"/>
                      <a:pt x="20427" y="4244"/>
                    </a:cubicBezTo>
                    <a:cubicBezTo>
                      <a:pt x="19644" y="2879"/>
                      <a:pt x="18528" y="1835"/>
                      <a:pt x="17073" y="1101"/>
                    </a:cubicBezTo>
                    <a:close/>
                    <a:moveTo>
                      <a:pt x="17591" y="14198"/>
                    </a:moveTo>
                    <a:cubicBezTo>
                      <a:pt x="16906" y="15775"/>
                      <a:pt x="15905" y="17036"/>
                      <a:pt x="14599" y="17987"/>
                    </a:cubicBezTo>
                    <a:cubicBezTo>
                      <a:pt x="13288" y="18933"/>
                      <a:pt x="11677" y="19408"/>
                      <a:pt x="9762" y="19408"/>
                    </a:cubicBezTo>
                    <a:cubicBezTo>
                      <a:pt x="7622" y="19408"/>
                      <a:pt x="5954" y="18835"/>
                      <a:pt x="4757" y="17687"/>
                    </a:cubicBezTo>
                    <a:cubicBezTo>
                      <a:pt x="3561" y="16540"/>
                      <a:pt x="2962" y="14865"/>
                      <a:pt x="2962" y="12653"/>
                    </a:cubicBezTo>
                    <a:cubicBezTo>
                      <a:pt x="2962" y="10730"/>
                      <a:pt x="3296" y="8988"/>
                      <a:pt x="3969" y="7427"/>
                    </a:cubicBezTo>
                    <a:cubicBezTo>
                      <a:pt x="4642" y="5866"/>
                      <a:pt x="5637" y="4611"/>
                      <a:pt x="6960" y="3665"/>
                    </a:cubicBezTo>
                    <a:cubicBezTo>
                      <a:pt x="8283" y="2719"/>
                      <a:pt x="9888" y="2243"/>
                      <a:pt x="11775" y="2243"/>
                    </a:cubicBezTo>
                    <a:cubicBezTo>
                      <a:pt x="13915" y="2243"/>
                      <a:pt x="15589" y="2812"/>
                      <a:pt x="16803" y="3944"/>
                    </a:cubicBezTo>
                    <a:cubicBezTo>
                      <a:pt x="18016" y="5076"/>
                      <a:pt x="18620" y="6761"/>
                      <a:pt x="18620" y="8999"/>
                    </a:cubicBezTo>
                    <a:cubicBezTo>
                      <a:pt x="18620" y="10890"/>
                      <a:pt x="18275" y="12627"/>
                      <a:pt x="17591" y="142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6" name="Freeform 354">
                <a:extLst>
                  <a:ext uri="{FF2B5EF4-FFF2-40B4-BE49-F238E27FC236}">
                    <a16:creationId xmlns:a16="http://schemas.microsoft.com/office/drawing/2014/main" id="{BC644AAE-73BE-9EBE-B8E6-9FCABFAF9894}"/>
                  </a:ext>
                </a:extLst>
              </p:cNvPr>
              <p:cNvSpPr/>
              <p:nvPr/>
            </p:nvSpPr>
            <p:spPr>
              <a:xfrm>
                <a:off x="1228902" y="69120"/>
                <a:ext cx="131034" cy="164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40" y="1313"/>
                    </a:moveTo>
                    <a:cubicBezTo>
                      <a:pt x="18286" y="900"/>
                      <a:pt x="17242" y="574"/>
                      <a:pt x="16108" y="346"/>
                    </a:cubicBezTo>
                    <a:cubicBezTo>
                      <a:pt x="14973" y="119"/>
                      <a:pt x="13793" y="0"/>
                      <a:pt x="12573" y="0"/>
                    </a:cubicBezTo>
                    <a:cubicBezTo>
                      <a:pt x="10557" y="0"/>
                      <a:pt x="8774" y="274"/>
                      <a:pt x="7230" y="817"/>
                    </a:cubicBezTo>
                    <a:cubicBezTo>
                      <a:pt x="5680" y="1360"/>
                      <a:pt x="4487" y="2109"/>
                      <a:pt x="3638" y="3055"/>
                    </a:cubicBezTo>
                    <a:cubicBezTo>
                      <a:pt x="2795" y="4002"/>
                      <a:pt x="2367" y="5092"/>
                      <a:pt x="2367" y="6328"/>
                    </a:cubicBezTo>
                    <a:cubicBezTo>
                      <a:pt x="2367" y="7564"/>
                      <a:pt x="2860" y="8675"/>
                      <a:pt x="3852" y="9575"/>
                    </a:cubicBezTo>
                    <a:cubicBezTo>
                      <a:pt x="4844" y="10480"/>
                      <a:pt x="6199" y="11105"/>
                      <a:pt x="7931" y="11446"/>
                    </a:cubicBezTo>
                    <a:lnTo>
                      <a:pt x="13060" y="12480"/>
                    </a:lnTo>
                    <a:cubicBezTo>
                      <a:pt x="14286" y="12739"/>
                      <a:pt x="15219" y="13126"/>
                      <a:pt x="15868" y="13644"/>
                    </a:cubicBezTo>
                    <a:cubicBezTo>
                      <a:pt x="16516" y="14160"/>
                      <a:pt x="16840" y="14822"/>
                      <a:pt x="16840" y="15624"/>
                    </a:cubicBezTo>
                    <a:cubicBezTo>
                      <a:pt x="16840" y="16859"/>
                      <a:pt x="16244" y="17805"/>
                      <a:pt x="15057" y="18462"/>
                    </a:cubicBezTo>
                    <a:cubicBezTo>
                      <a:pt x="13870" y="19124"/>
                      <a:pt x="12249" y="19454"/>
                      <a:pt x="10200" y="19454"/>
                    </a:cubicBezTo>
                    <a:cubicBezTo>
                      <a:pt x="9085" y="19454"/>
                      <a:pt x="8021" y="19377"/>
                      <a:pt x="7016" y="19217"/>
                    </a:cubicBezTo>
                    <a:cubicBezTo>
                      <a:pt x="6011" y="19062"/>
                      <a:pt x="5045" y="18808"/>
                      <a:pt x="4131" y="18462"/>
                    </a:cubicBezTo>
                    <a:cubicBezTo>
                      <a:pt x="3216" y="18115"/>
                      <a:pt x="2321" y="17671"/>
                      <a:pt x="1459" y="17128"/>
                    </a:cubicBezTo>
                    <a:lnTo>
                      <a:pt x="0" y="19020"/>
                    </a:lnTo>
                    <a:cubicBezTo>
                      <a:pt x="1115" y="19822"/>
                      <a:pt x="2555" y="20457"/>
                      <a:pt x="4319" y="20912"/>
                    </a:cubicBezTo>
                    <a:cubicBezTo>
                      <a:pt x="6082" y="21373"/>
                      <a:pt x="7989" y="21600"/>
                      <a:pt x="10038" y="21600"/>
                    </a:cubicBezTo>
                    <a:cubicBezTo>
                      <a:pt x="12087" y="21600"/>
                      <a:pt x="13806" y="21357"/>
                      <a:pt x="15304" y="20866"/>
                    </a:cubicBezTo>
                    <a:cubicBezTo>
                      <a:pt x="16795" y="20380"/>
                      <a:pt x="17969" y="19666"/>
                      <a:pt x="18812" y="18736"/>
                    </a:cubicBezTo>
                    <a:cubicBezTo>
                      <a:pt x="19655" y="17805"/>
                      <a:pt x="20083" y="16694"/>
                      <a:pt x="20083" y="15401"/>
                    </a:cubicBezTo>
                    <a:cubicBezTo>
                      <a:pt x="20083" y="14109"/>
                      <a:pt x="19570" y="13054"/>
                      <a:pt x="18546" y="12237"/>
                    </a:cubicBezTo>
                    <a:cubicBezTo>
                      <a:pt x="17521" y="11420"/>
                      <a:pt x="16108" y="10826"/>
                      <a:pt x="14311" y="10454"/>
                    </a:cubicBezTo>
                    <a:lnTo>
                      <a:pt x="9130" y="9378"/>
                    </a:lnTo>
                    <a:cubicBezTo>
                      <a:pt x="7944" y="9120"/>
                      <a:pt x="7049" y="8717"/>
                      <a:pt x="6459" y="8174"/>
                    </a:cubicBezTo>
                    <a:cubicBezTo>
                      <a:pt x="5862" y="7631"/>
                      <a:pt x="5570" y="6985"/>
                      <a:pt x="5570" y="6235"/>
                    </a:cubicBezTo>
                    <a:cubicBezTo>
                      <a:pt x="5570" y="4973"/>
                      <a:pt x="6199" y="3981"/>
                      <a:pt x="7457" y="3267"/>
                    </a:cubicBezTo>
                    <a:cubicBezTo>
                      <a:pt x="8715" y="2549"/>
                      <a:pt x="10388" y="2192"/>
                      <a:pt x="12476" y="2192"/>
                    </a:cubicBezTo>
                    <a:cubicBezTo>
                      <a:pt x="14058" y="2192"/>
                      <a:pt x="15498" y="2383"/>
                      <a:pt x="16795" y="2771"/>
                    </a:cubicBezTo>
                    <a:cubicBezTo>
                      <a:pt x="18092" y="3159"/>
                      <a:pt x="19240" y="3769"/>
                      <a:pt x="20251" y="4601"/>
                    </a:cubicBezTo>
                    <a:lnTo>
                      <a:pt x="21600" y="2750"/>
                    </a:lnTo>
                    <a:cubicBezTo>
                      <a:pt x="20991" y="2208"/>
                      <a:pt x="20206" y="1727"/>
                      <a:pt x="19253" y="1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" name="Freeform 355">
                <a:extLst>
                  <a:ext uri="{FF2B5EF4-FFF2-40B4-BE49-F238E27FC236}">
                    <a16:creationId xmlns:a16="http://schemas.microsoft.com/office/drawing/2014/main" id="{B5AA6381-DEA6-0792-53F9-C59CB594AE9C}"/>
                  </a:ext>
                </a:extLst>
              </p:cNvPr>
              <p:cNvSpPr/>
              <p:nvPr/>
            </p:nvSpPr>
            <p:spPr>
              <a:xfrm>
                <a:off x="1465635" y="67507"/>
                <a:ext cx="152192" cy="1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18198" y="1228"/>
                    </a:moveTo>
                    <a:cubicBezTo>
                      <a:pt x="16810" y="408"/>
                      <a:pt x="14901" y="0"/>
                      <a:pt x="12471" y="0"/>
                    </a:cubicBezTo>
                    <a:cubicBezTo>
                      <a:pt x="11272" y="0"/>
                      <a:pt x="10062" y="102"/>
                      <a:pt x="8841" y="296"/>
                    </a:cubicBezTo>
                    <a:cubicBezTo>
                      <a:pt x="7625" y="494"/>
                      <a:pt x="6482" y="775"/>
                      <a:pt x="5422" y="1147"/>
                    </a:cubicBezTo>
                    <a:cubicBezTo>
                      <a:pt x="4357" y="1514"/>
                      <a:pt x="3441" y="1952"/>
                      <a:pt x="2675" y="2462"/>
                    </a:cubicBezTo>
                    <a:lnTo>
                      <a:pt x="3968" y="6111"/>
                    </a:lnTo>
                    <a:cubicBezTo>
                      <a:pt x="5228" y="5377"/>
                      <a:pt x="6499" y="4837"/>
                      <a:pt x="7781" y="4500"/>
                    </a:cubicBezTo>
                    <a:cubicBezTo>
                      <a:pt x="9057" y="4159"/>
                      <a:pt x="10373" y="3991"/>
                      <a:pt x="11732" y="3991"/>
                    </a:cubicBezTo>
                    <a:cubicBezTo>
                      <a:pt x="13458" y="3991"/>
                      <a:pt x="14668" y="4342"/>
                      <a:pt x="15356" y="5051"/>
                    </a:cubicBezTo>
                    <a:cubicBezTo>
                      <a:pt x="16050" y="5759"/>
                      <a:pt x="16272" y="6779"/>
                      <a:pt x="16028" y="8104"/>
                    </a:cubicBezTo>
                    <a:lnTo>
                      <a:pt x="15895" y="8868"/>
                    </a:lnTo>
                    <a:lnTo>
                      <a:pt x="12704" y="8868"/>
                    </a:lnTo>
                    <a:cubicBezTo>
                      <a:pt x="9779" y="8868"/>
                      <a:pt x="7376" y="9098"/>
                      <a:pt x="5494" y="9546"/>
                    </a:cubicBezTo>
                    <a:cubicBezTo>
                      <a:pt x="3613" y="10000"/>
                      <a:pt x="2231" y="10683"/>
                      <a:pt x="1338" y="11605"/>
                    </a:cubicBezTo>
                    <a:cubicBezTo>
                      <a:pt x="444" y="12523"/>
                      <a:pt x="0" y="13720"/>
                      <a:pt x="0" y="15188"/>
                    </a:cubicBezTo>
                    <a:cubicBezTo>
                      <a:pt x="0" y="16376"/>
                      <a:pt x="344" y="17451"/>
                      <a:pt x="1038" y="18415"/>
                    </a:cubicBezTo>
                    <a:cubicBezTo>
                      <a:pt x="1732" y="19378"/>
                      <a:pt x="2647" y="20147"/>
                      <a:pt x="3785" y="20728"/>
                    </a:cubicBezTo>
                    <a:cubicBezTo>
                      <a:pt x="4923" y="21310"/>
                      <a:pt x="6188" y="21600"/>
                      <a:pt x="7576" y="21600"/>
                    </a:cubicBezTo>
                    <a:cubicBezTo>
                      <a:pt x="8624" y="21600"/>
                      <a:pt x="9635" y="21432"/>
                      <a:pt x="10600" y="21090"/>
                    </a:cubicBezTo>
                    <a:cubicBezTo>
                      <a:pt x="11571" y="20749"/>
                      <a:pt x="12448" y="20219"/>
                      <a:pt x="13231" y="19500"/>
                    </a:cubicBezTo>
                    <a:cubicBezTo>
                      <a:pt x="13664" y="19103"/>
                      <a:pt x="14041" y="18639"/>
                      <a:pt x="14369" y="18119"/>
                    </a:cubicBezTo>
                    <a:lnTo>
                      <a:pt x="13858" y="21172"/>
                    </a:lnTo>
                    <a:lnTo>
                      <a:pt x="19264" y="21172"/>
                    </a:lnTo>
                    <a:lnTo>
                      <a:pt x="21295" y="9419"/>
                    </a:lnTo>
                    <a:cubicBezTo>
                      <a:pt x="21600" y="7609"/>
                      <a:pt x="21511" y="5999"/>
                      <a:pt x="21017" y="4582"/>
                    </a:cubicBezTo>
                    <a:cubicBezTo>
                      <a:pt x="20523" y="3170"/>
                      <a:pt x="19585" y="2049"/>
                      <a:pt x="18198" y="1228"/>
                    </a:cubicBezTo>
                    <a:close/>
                    <a:moveTo>
                      <a:pt x="14085" y="15713"/>
                    </a:moveTo>
                    <a:cubicBezTo>
                      <a:pt x="13531" y="16437"/>
                      <a:pt x="12853" y="16988"/>
                      <a:pt x="12054" y="17370"/>
                    </a:cubicBezTo>
                    <a:cubicBezTo>
                      <a:pt x="11255" y="17752"/>
                      <a:pt x="10362" y="17941"/>
                      <a:pt x="9374" y="17941"/>
                    </a:cubicBezTo>
                    <a:cubicBezTo>
                      <a:pt x="8325" y="17941"/>
                      <a:pt x="7442" y="17670"/>
                      <a:pt x="6715" y="17135"/>
                    </a:cubicBezTo>
                    <a:cubicBezTo>
                      <a:pt x="5994" y="16600"/>
                      <a:pt x="5628" y="15836"/>
                      <a:pt x="5628" y="14842"/>
                    </a:cubicBezTo>
                    <a:cubicBezTo>
                      <a:pt x="5628" y="14077"/>
                      <a:pt x="5861" y="13486"/>
                      <a:pt x="6321" y="13058"/>
                    </a:cubicBezTo>
                    <a:cubicBezTo>
                      <a:pt x="6782" y="12630"/>
                      <a:pt x="7553" y="12334"/>
                      <a:pt x="8630" y="12166"/>
                    </a:cubicBezTo>
                    <a:cubicBezTo>
                      <a:pt x="9707" y="11998"/>
                      <a:pt x="11155" y="11911"/>
                      <a:pt x="12970" y="11911"/>
                    </a:cubicBezTo>
                    <a:lnTo>
                      <a:pt x="15356" y="11911"/>
                    </a:lnTo>
                    <a:lnTo>
                      <a:pt x="15140" y="13139"/>
                    </a:lnTo>
                    <a:cubicBezTo>
                      <a:pt x="14985" y="14128"/>
                      <a:pt x="14629" y="14984"/>
                      <a:pt x="14074" y="1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8" name="Freeform 356">
                <a:extLst>
                  <a:ext uri="{FF2B5EF4-FFF2-40B4-BE49-F238E27FC236}">
                    <a16:creationId xmlns:a16="http://schemas.microsoft.com/office/drawing/2014/main" id="{AD2D0DB5-95A4-523D-8E08-6DBAEC8D1C9A}"/>
                  </a:ext>
                </a:extLst>
              </p:cNvPr>
              <p:cNvSpPr/>
              <p:nvPr/>
            </p:nvSpPr>
            <p:spPr>
              <a:xfrm>
                <a:off x="1647020" y="70773"/>
                <a:ext cx="174856" cy="160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42" y="0"/>
                    </a:moveTo>
                    <a:lnTo>
                      <a:pt x="8460" y="15104"/>
                    </a:lnTo>
                    <a:lnTo>
                      <a:pt x="5136" y="0"/>
                    </a:lnTo>
                    <a:lnTo>
                      <a:pt x="0" y="0"/>
                    </a:lnTo>
                    <a:lnTo>
                      <a:pt x="5423" y="21600"/>
                    </a:lnTo>
                    <a:lnTo>
                      <a:pt x="9831" y="21600"/>
                    </a:lnTo>
                    <a:lnTo>
                      <a:pt x="21600" y="0"/>
                    </a:lnTo>
                    <a:lnTo>
                      <a:pt x="163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9" name="Freeform 357">
                <a:extLst>
                  <a:ext uri="{FF2B5EF4-FFF2-40B4-BE49-F238E27FC236}">
                    <a16:creationId xmlns:a16="http://schemas.microsoft.com/office/drawing/2014/main" id="{CA99FB2C-B1C8-4AE5-DBD2-CFC7878D37D8}"/>
                  </a:ext>
                </a:extLst>
              </p:cNvPr>
              <p:cNvSpPr/>
              <p:nvPr/>
            </p:nvSpPr>
            <p:spPr>
              <a:xfrm>
                <a:off x="1817351" y="67507"/>
                <a:ext cx="152192" cy="1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18198" y="1228"/>
                    </a:moveTo>
                    <a:cubicBezTo>
                      <a:pt x="16811" y="408"/>
                      <a:pt x="14901" y="0"/>
                      <a:pt x="12471" y="0"/>
                    </a:cubicBezTo>
                    <a:cubicBezTo>
                      <a:pt x="11272" y="0"/>
                      <a:pt x="10062" y="102"/>
                      <a:pt x="8841" y="296"/>
                    </a:cubicBezTo>
                    <a:cubicBezTo>
                      <a:pt x="7625" y="494"/>
                      <a:pt x="6482" y="775"/>
                      <a:pt x="5422" y="1147"/>
                    </a:cubicBezTo>
                    <a:cubicBezTo>
                      <a:pt x="4357" y="1514"/>
                      <a:pt x="3441" y="1952"/>
                      <a:pt x="2675" y="2462"/>
                    </a:cubicBezTo>
                    <a:lnTo>
                      <a:pt x="3968" y="6111"/>
                    </a:lnTo>
                    <a:cubicBezTo>
                      <a:pt x="5228" y="5377"/>
                      <a:pt x="6499" y="4837"/>
                      <a:pt x="7781" y="4500"/>
                    </a:cubicBezTo>
                    <a:cubicBezTo>
                      <a:pt x="9057" y="4159"/>
                      <a:pt x="10373" y="3991"/>
                      <a:pt x="11732" y="3991"/>
                    </a:cubicBezTo>
                    <a:cubicBezTo>
                      <a:pt x="13458" y="3991"/>
                      <a:pt x="14668" y="4342"/>
                      <a:pt x="15356" y="5051"/>
                    </a:cubicBezTo>
                    <a:cubicBezTo>
                      <a:pt x="16050" y="5759"/>
                      <a:pt x="16272" y="6779"/>
                      <a:pt x="16028" y="8104"/>
                    </a:cubicBezTo>
                    <a:lnTo>
                      <a:pt x="15895" y="8868"/>
                    </a:lnTo>
                    <a:lnTo>
                      <a:pt x="12704" y="8868"/>
                    </a:lnTo>
                    <a:cubicBezTo>
                      <a:pt x="9779" y="8868"/>
                      <a:pt x="7376" y="9098"/>
                      <a:pt x="5494" y="9546"/>
                    </a:cubicBezTo>
                    <a:cubicBezTo>
                      <a:pt x="3613" y="10000"/>
                      <a:pt x="2231" y="10683"/>
                      <a:pt x="1338" y="11605"/>
                    </a:cubicBezTo>
                    <a:cubicBezTo>
                      <a:pt x="444" y="12523"/>
                      <a:pt x="0" y="13720"/>
                      <a:pt x="0" y="15188"/>
                    </a:cubicBezTo>
                    <a:cubicBezTo>
                      <a:pt x="0" y="16376"/>
                      <a:pt x="344" y="17451"/>
                      <a:pt x="1038" y="18415"/>
                    </a:cubicBezTo>
                    <a:cubicBezTo>
                      <a:pt x="1732" y="19378"/>
                      <a:pt x="2647" y="20147"/>
                      <a:pt x="3785" y="20728"/>
                    </a:cubicBezTo>
                    <a:cubicBezTo>
                      <a:pt x="4923" y="21310"/>
                      <a:pt x="6188" y="21600"/>
                      <a:pt x="7576" y="21600"/>
                    </a:cubicBezTo>
                    <a:cubicBezTo>
                      <a:pt x="8624" y="21600"/>
                      <a:pt x="9635" y="21432"/>
                      <a:pt x="10600" y="21090"/>
                    </a:cubicBezTo>
                    <a:cubicBezTo>
                      <a:pt x="11571" y="20749"/>
                      <a:pt x="12448" y="20219"/>
                      <a:pt x="13231" y="19500"/>
                    </a:cubicBezTo>
                    <a:cubicBezTo>
                      <a:pt x="13664" y="19103"/>
                      <a:pt x="14041" y="18639"/>
                      <a:pt x="14369" y="18119"/>
                    </a:cubicBezTo>
                    <a:lnTo>
                      <a:pt x="13858" y="21172"/>
                    </a:lnTo>
                    <a:lnTo>
                      <a:pt x="19264" y="21172"/>
                    </a:lnTo>
                    <a:lnTo>
                      <a:pt x="21295" y="9419"/>
                    </a:lnTo>
                    <a:cubicBezTo>
                      <a:pt x="21600" y="7609"/>
                      <a:pt x="21511" y="5999"/>
                      <a:pt x="21017" y="4582"/>
                    </a:cubicBezTo>
                    <a:cubicBezTo>
                      <a:pt x="20523" y="3170"/>
                      <a:pt x="19585" y="2049"/>
                      <a:pt x="18198" y="1228"/>
                    </a:cubicBezTo>
                    <a:close/>
                    <a:moveTo>
                      <a:pt x="14085" y="15713"/>
                    </a:moveTo>
                    <a:cubicBezTo>
                      <a:pt x="13531" y="16437"/>
                      <a:pt x="12853" y="16988"/>
                      <a:pt x="12054" y="17370"/>
                    </a:cubicBezTo>
                    <a:cubicBezTo>
                      <a:pt x="11255" y="17752"/>
                      <a:pt x="10362" y="17941"/>
                      <a:pt x="9374" y="17941"/>
                    </a:cubicBezTo>
                    <a:cubicBezTo>
                      <a:pt x="8325" y="17941"/>
                      <a:pt x="7442" y="17670"/>
                      <a:pt x="6715" y="17135"/>
                    </a:cubicBezTo>
                    <a:cubicBezTo>
                      <a:pt x="5994" y="16600"/>
                      <a:pt x="5628" y="15836"/>
                      <a:pt x="5628" y="14842"/>
                    </a:cubicBezTo>
                    <a:cubicBezTo>
                      <a:pt x="5628" y="14077"/>
                      <a:pt x="5861" y="13486"/>
                      <a:pt x="6321" y="13058"/>
                    </a:cubicBezTo>
                    <a:cubicBezTo>
                      <a:pt x="6782" y="12630"/>
                      <a:pt x="7553" y="12334"/>
                      <a:pt x="8630" y="12166"/>
                    </a:cubicBezTo>
                    <a:cubicBezTo>
                      <a:pt x="9707" y="11998"/>
                      <a:pt x="11155" y="11911"/>
                      <a:pt x="12970" y="11911"/>
                    </a:cubicBezTo>
                    <a:lnTo>
                      <a:pt x="15356" y="11911"/>
                    </a:lnTo>
                    <a:lnTo>
                      <a:pt x="15140" y="13139"/>
                    </a:lnTo>
                    <a:cubicBezTo>
                      <a:pt x="14985" y="14128"/>
                      <a:pt x="14629" y="14984"/>
                      <a:pt x="14074" y="1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0" name="Freeform 358">
                <a:extLst>
                  <a:ext uri="{FF2B5EF4-FFF2-40B4-BE49-F238E27FC236}">
                    <a16:creationId xmlns:a16="http://schemas.microsoft.com/office/drawing/2014/main" id="{39C81D43-0B5B-DA7B-E093-793EE8E8DBCB}"/>
                  </a:ext>
                </a:extLst>
              </p:cNvPr>
              <p:cNvSpPr/>
              <p:nvPr/>
            </p:nvSpPr>
            <p:spPr>
              <a:xfrm>
                <a:off x="1995393" y="67468"/>
                <a:ext cx="166601" cy="163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600" extrusionOk="0">
                    <a:moveTo>
                      <a:pt x="18901" y="952"/>
                    </a:moveTo>
                    <a:cubicBezTo>
                      <a:pt x="17872" y="317"/>
                      <a:pt x="16598" y="0"/>
                      <a:pt x="15081" y="0"/>
                    </a:cubicBezTo>
                    <a:cubicBezTo>
                      <a:pt x="13306" y="0"/>
                      <a:pt x="11769" y="406"/>
                      <a:pt x="10455" y="1212"/>
                    </a:cubicBezTo>
                    <a:cubicBezTo>
                      <a:pt x="9420" y="1851"/>
                      <a:pt x="8573" y="2725"/>
                      <a:pt x="7914" y="3817"/>
                    </a:cubicBezTo>
                    <a:lnTo>
                      <a:pt x="8446" y="432"/>
                    </a:lnTo>
                    <a:lnTo>
                      <a:pt x="3292" y="432"/>
                    </a:lnTo>
                    <a:lnTo>
                      <a:pt x="0" y="21600"/>
                    </a:lnTo>
                    <a:lnTo>
                      <a:pt x="5281" y="21600"/>
                    </a:lnTo>
                    <a:lnTo>
                      <a:pt x="7056" y="10218"/>
                    </a:lnTo>
                    <a:cubicBezTo>
                      <a:pt x="7254" y="8975"/>
                      <a:pt x="7599" y="7919"/>
                      <a:pt x="8091" y="7035"/>
                    </a:cubicBezTo>
                    <a:cubicBezTo>
                      <a:pt x="8583" y="6157"/>
                      <a:pt x="9243" y="5470"/>
                      <a:pt x="10075" y="4981"/>
                    </a:cubicBezTo>
                    <a:cubicBezTo>
                      <a:pt x="10907" y="4493"/>
                      <a:pt x="11870" y="4243"/>
                      <a:pt x="12966" y="4243"/>
                    </a:cubicBezTo>
                    <a:cubicBezTo>
                      <a:pt x="13839" y="4243"/>
                      <a:pt x="14523" y="4425"/>
                      <a:pt x="15016" y="4784"/>
                    </a:cubicBezTo>
                    <a:cubicBezTo>
                      <a:pt x="15508" y="5143"/>
                      <a:pt x="15837" y="5673"/>
                      <a:pt x="16010" y="6365"/>
                    </a:cubicBezTo>
                    <a:cubicBezTo>
                      <a:pt x="16177" y="7056"/>
                      <a:pt x="16177" y="7935"/>
                      <a:pt x="16010" y="9006"/>
                    </a:cubicBezTo>
                    <a:lnTo>
                      <a:pt x="14067" y="21600"/>
                    </a:lnTo>
                    <a:lnTo>
                      <a:pt x="19348" y="21600"/>
                    </a:lnTo>
                    <a:lnTo>
                      <a:pt x="21291" y="8918"/>
                    </a:lnTo>
                    <a:cubicBezTo>
                      <a:pt x="21600" y="6869"/>
                      <a:pt x="21539" y="5189"/>
                      <a:pt x="21103" y="3874"/>
                    </a:cubicBezTo>
                    <a:cubicBezTo>
                      <a:pt x="20667" y="2564"/>
                      <a:pt x="19936" y="1586"/>
                      <a:pt x="18906" y="9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1" name="Freeform 359">
                <a:extLst>
                  <a:ext uri="{FF2B5EF4-FFF2-40B4-BE49-F238E27FC236}">
                    <a16:creationId xmlns:a16="http://schemas.microsoft.com/office/drawing/2014/main" id="{156755E0-A46F-05BB-1F09-521FB04564FD}"/>
                  </a:ext>
                </a:extLst>
              </p:cNvPr>
              <p:cNvSpPr/>
              <p:nvPr/>
            </p:nvSpPr>
            <p:spPr>
              <a:xfrm>
                <a:off x="2182088" y="70773"/>
                <a:ext cx="152276" cy="160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79" y="4150"/>
                    </a:moveTo>
                    <a:lnTo>
                      <a:pt x="14212" y="4150"/>
                    </a:lnTo>
                    <a:lnTo>
                      <a:pt x="603" y="18023"/>
                    </a:lnTo>
                    <a:lnTo>
                      <a:pt x="0" y="21600"/>
                    </a:lnTo>
                    <a:lnTo>
                      <a:pt x="18486" y="21600"/>
                    </a:lnTo>
                    <a:lnTo>
                      <a:pt x="19184" y="17450"/>
                    </a:lnTo>
                    <a:lnTo>
                      <a:pt x="7287" y="17450"/>
                    </a:lnTo>
                    <a:lnTo>
                      <a:pt x="20992" y="3529"/>
                    </a:lnTo>
                    <a:lnTo>
                      <a:pt x="21600" y="0"/>
                    </a:lnTo>
                    <a:lnTo>
                      <a:pt x="3577" y="0"/>
                    </a:lnTo>
                    <a:lnTo>
                      <a:pt x="2879" y="41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2" name="Freeform 360">
                <a:extLst>
                  <a:ext uri="{FF2B5EF4-FFF2-40B4-BE49-F238E27FC236}">
                    <a16:creationId xmlns:a16="http://schemas.microsoft.com/office/drawing/2014/main" id="{E73501BD-37D2-C378-BCB0-977E9DAFCA3A}"/>
                  </a:ext>
                </a:extLst>
              </p:cNvPr>
              <p:cNvSpPr/>
              <p:nvPr/>
            </p:nvSpPr>
            <p:spPr>
              <a:xfrm>
                <a:off x="2343214" y="67507"/>
                <a:ext cx="152192" cy="1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18198" y="1228"/>
                    </a:moveTo>
                    <a:cubicBezTo>
                      <a:pt x="16811" y="408"/>
                      <a:pt x="14901" y="0"/>
                      <a:pt x="12471" y="0"/>
                    </a:cubicBezTo>
                    <a:cubicBezTo>
                      <a:pt x="11272" y="0"/>
                      <a:pt x="10062" y="102"/>
                      <a:pt x="8841" y="296"/>
                    </a:cubicBezTo>
                    <a:cubicBezTo>
                      <a:pt x="7625" y="494"/>
                      <a:pt x="6482" y="775"/>
                      <a:pt x="5422" y="1147"/>
                    </a:cubicBezTo>
                    <a:cubicBezTo>
                      <a:pt x="4357" y="1514"/>
                      <a:pt x="3441" y="1952"/>
                      <a:pt x="2675" y="2462"/>
                    </a:cubicBezTo>
                    <a:lnTo>
                      <a:pt x="3968" y="6111"/>
                    </a:lnTo>
                    <a:cubicBezTo>
                      <a:pt x="5228" y="5377"/>
                      <a:pt x="6499" y="4837"/>
                      <a:pt x="7781" y="4500"/>
                    </a:cubicBezTo>
                    <a:cubicBezTo>
                      <a:pt x="9057" y="4159"/>
                      <a:pt x="10373" y="3991"/>
                      <a:pt x="11732" y="3991"/>
                    </a:cubicBezTo>
                    <a:cubicBezTo>
                      <a:pt x="13458" y="3991"/>
                      <a:pt x="14668" y="4342"/>
                      <a:pt x="15356" y="5051"/>
                    </a:cubicBezTo>
                    <a:cubicBezTo>
                      <a:pt x="16050" y="5759"/>
                      <a:pt x="16272" y="6779"/>
                      <a:pt x="16028" y="8104"/>
                    </a:cubicBezTo>
                    <a:lnTo>
                      <a:pt x="15895" y="8868"/>
                    </a:lnTo>
                    <a:lnTo>
                      <a:pt x="12704" y="8868"/>
                    </a:lnTo>
                    <a:cubicBezTo>
                      <a:pt x="9779" y="8868"/>
                      <a:pt x="7376" y="9098"/>
                      <a:pt x="5494" y="9546"/>
                    </a:cubicBezTo>
                    <a:cubicBezTo>
                      <a:pt x="3613" y="10000"/>
                      <a:pt x="2231" y="10683"/>
                      <a:pt x="1338" y="11605"/>
                    </a:cubicBezTo>
                    <a:cubicBezTo>
                      <a:pt x="444" y="12523"/>
                      <a:pt x="0" y="13720"/>
                      <a:pt x="0" y="15188"/>
                    </a:cubicBezTo>
                    <a:cubicBezTo>
                      <a:pt x="0" y="16376"/>
                      <a:pt x="344" y="17451"/>
                      <a:pt x="1038" y="18415"/>
                    </a:cubicBezTo>
                    <a:cubicBezTo>
                      <a:pt x="1732" y="19378"/>
                      <a:pt x="2647" y="20147"/>
                      <a:pt x="3785" y="20728"/>
                    </a:cubicBezTo>
                    <a:cubicBezTo>
                      <a:pt x="4923" y="21310"/>
                      <a:pt x="6188" y="21600"/>
                      <a:pt x="7576" y="21600"/>
                    </a:cubicBezTo>
                    <a:cubicBezTo>
                      <a:pt x="8624" y="21600"/>
                      <a:pt x="9635" y="21432"/>
                      <a:pt x="10600" y="21090"/>
                    </a:cubicBezTo>
                    <a:cubicBezTo>
                      <a:pt x="11571" y="20749"/>
                      <a:pt x="12448" y="20219"/>
                      <a:pt x="13231" y="19500"/>
                    </a:cubicBezTo>
                    <a:cubicBezTo>
                      <a:pt x="13664" y="19103"/>
                      <a:pt x="14041" y="18639"/>
                      <a:pt x="14369" y="18119"/>
                    </a:cubicBezTo>
                    <a:lnTo>
                      <a:pt x="13858" y="21172"/>
                    </a:lnTo>
                    <a:lnTo>
                      <a:pt x="19264" y="21172"/>
                    </a:lnTo>
                    <a:lnTo>
                      <a:pt x="21295" y="9419"/>
                    </a:lnTo>
                    <a:cubicBezTo>
                      <a:pt x="21600" y="7609"/>
                      <a:pt x="21511" y="5999"/>
                      <a:pt x="21017" y="4582"/>
                    </a:cubicBezTo>
                    <a:cubicBezTo>
                      <a:pt x="20523" y="3170"/>
                      <a:pt x="19585" y="2049"/>
                      <a:pt x="18198" y="1228"/>
                    </a:cubicBezTo>
                    <a:close/>
                    <a:moveTo>
                      <a:pt x="14085" y="15713"/>
                    </a:moveTo>
                    <a:cubicBezTo>
                      <a:pt x="13531" y="16437"/>
                      <a:pt x="12853" y="16988"/>
                      <a:pt x="12054" y="17370"/>
                    </a:cubicBezTo>
                    <a:cubicBezTo>
                      <a:pt x="11255" y="17752"/>
                      <a:pt x="10362" y="17941"/>
                      <a:pt x="9374" y="17941"/>
                    </a:cubicBezTo>
                    <a:cubicBezTo>
                      <a:pt x="8325" y="17941"/>
                      <a:pt x="7442" y="17670"/>
                      <a:pt x="6715" y="17135"/>
                    </a:cubicBezTo>
                    <a:cubicBezTo>
                      <a:pt x="5994" y="16600"/>
                      <a:pt x="5628" y="15836"/>
                      <a:pt x="5628" y="14842"/>
                    </a:cubicBezTo>
                    <a:cubicBezTo>
                      <a:pt x="5628" y="14077"/>
                      <a:pt x="5861" y="13486"/>
                      <a:pt x="6321" y="13058"/>
                    </a:cubicBezTo>
                    <a:cubicBezTo>
                      <a:pt x="6782" y="12630"/>
                      <a:pt x="7553" y="12334"/>
                      <a:pt x="8630" y="12166"/>
                    </a:cubicBezTo>
                    <a:cubicBezTo>
                      <a:pt x="9707" y="11998"/>
                      <a:pt x="11155" y="11911"/>
                      <a:pt x="12970" y="11911"/>
                    </a:cubicBezTo>
                    <a:lnTo>
                      <a:pt x="15356" y="11911"/>
                    </a:lnTo>
                    <a:lnTo>
                      <a:pt x="15140" y="13139"/>
                    </a:lnTo>
                    <a:cubicBezTo>
                      <a:pt x="14985" y="14128"/>
                      <a:pt x="14629" y="14984"/>
                      <a:pt x="14074" y="1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3" name="Freeform 361">
                <a:extLst>
                  <a:ext uri="{FF2B5EF4-FFF2-40B4-BE49-F238E27FC236}">
                    <a16:creationId xmlns:a16="http://schemas.microsoft.com/office/drawing/2014/main" id="{49DE6B6A-859B-CFCE-74BE-9EFD41A50518}"/>
                  </a:ext>
                </a:extLst>
              </p:cNvPr>
              <p:cNvSpPr/>
              <p:nvPr/>
            </p:nvSpPr>
            <p:spPr>
              <a:xfrm>
                <a:off x="2521295" y="67468"/>
                <a:ext cx="166601" cy="163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600" extrusionOk="0">
                    <a:moveTo>
                      <a:pt x="18901" y="952"/>
                    </a:moveTo>
                    <a:cubicBezTo>
                      <a:pt x="17871" y="317"/>
                      <a:pt x="16598" y="0"/>
                      <a:pt x="15081" y="0"/>
                    </a:cubicBezTo>
                    <a:cubicBezTo>
                      <a:pt x="13306" y="0"/>
                      <a:pt x="11769" y="406"/>
                      <a:pt x="10455" y="1212"/>
                    </a:cubicBezTo>
                    <a:cubicBezTo>
                      <a:pt x="9420" y="1851"/>
                      <a:pt x="8573" y="2725"/>
                      <a:pt x="7914" y="3817"/>
                    </a:cubicBezTo>
                    <a:lnTo>
                      <a:pt x="8446" y="432"/>
                    </a:lnTo>
                    <a:lnTo>
                      <a:pt x="3292" y="432"/>
                    </a:lnTo>
                    <a:lnTo>
                      <a:pt x="0" y="21600"/>
                    </a:lnTo>
                    <a:lnTo>
                      <a:pt x="5281" y="21600"/>
                    </a:lnTo>
                    <a:lnTo>
                      <a:pt x="7056" y="10218"/>
                    </a:lnTo>
                    <a:cubicBezTo>
                      <a:pt x="7254" y="8975"/>
                      <a:pt x="7599" y="7919"/>
                      <a:pt x="8091" y="7035"/>
                    </a:cubicBezTo>
                    <a:cubicBezTo>
                      <a:pt x="8583" y="6157"/>
                      <a:pt x="9243" y="5470"/>
                      <a:pt x="10075" y="4981"/>
                    </a:cubicBezTo>
                    <a:cubicBezTo>
                      <a:pt x="10907" y="4493"/>
                      <a:pt x="11870" y="4243"/>
                      <a:pt x="12966" y="4243"/>
                    </a:cubicBezTo>
                    <a:cubicBezTo>
                      <a:pt x="13839" y="4243"/>
                      <a:pt x="14524" y="4425"/>
                      <a:pt x="15016" y="4784"/>
                    </a:cubicBezTo>
                    <a:cubicBezTo>
                      <a:pt x="15508" y="5143"/>
                      <a:pt x="15837" y="5673"/>
                      <a:pt x="16010" y="6365"/>
                    </a:cubicBezTo>
                    <a:cubicBezTo>
                      <a:pt x="16177" y="7056"/>
                      <a:pt x="16177" y="7935"/>
                      <a:pt x="16010" y="9006"/>
                    </a:cubicBezTo>
                    <a:lnTo>
                      <a:pt x="14067" y="21600"/>
                    </a:lnTo>
                    <a:lnTo>
                      <a:pt x="19348" y="21600"/>
                    </a:lnTo>
                    <a:lnTo>
                      <a:pt x="21291" y="8918"/>
                    </a:lnTo>
                    <a:cubicBezTo>
                      <a:pt x="21600" y="6869"/>
                      <a:pt x="21539" y="5189"/>
                      <a:pt x="21103" y="3874"/>
                    </a:cubicBezTo>
                    <a:cubicBezTo>
                      <a:pt x="20667" y="2564"/>
                      <a:pt x="19936" y="1586"/>
                      <a:pt x="18906" y="9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4" name="Freeform 362">
                <a:extLst>
                  <a:ext uri="{FF2B5EF4-FFF2-40B4-BE49-F238E27FC236}">
                    <a16:creationId xmlns:a16="http://schemas.microsoft.com/office/drawing/2014/main" id="{86F7413B-5A3E-22FD-9E3F-27D9E3543C9D}"/>
                  </a:ext>
                </a:extLst>
              </p:cNvPr>
              <p:cNvSpPr/>
              <p:nvPr/>
            </p:nvSpPr>
            <p:spPr>
              <a:xfrm>
                <a:off x="2716173" y="0"/>
                <a:ext cx="187287" cy="234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03" y="9047"/>
                    </a:moveTo>
                    <a:cubicBezTo>
                      <a:pt x="14654" y="8183"/>
                      <a:pt x="13955" y="7512"/>
                      <a:pt x="13007" y="7040"/>
                    </a:cubicBezTo>
                    <a:cubicBezTo>
                      <a:pt x="11914" y="6496"/>
                      <a:pt x="10657" y="6224"/>
                      <a:pt x="9251" y="6224"/>
                    </a:cubicBezTo>
                    <a:cubicBezTo>
                      <a:pt x="7336" y="6224"/>
                      <a:pt x="5689" y="6623"/>
                      <a:pt x="4306" y="7418"/>
                    </a:cubicBezTo>
                    <a:cubicBezTo>
                      <a:pt x="2922" y="8213"/>
                      <a:pt x="1856" y="9290"/>
                      <a:pt x="1116" y="10651"/>
                    </a:cubicBezTo>
                    <a:cubicBezTo>
                      <a:pt x="372" y="12012"/>
                      <a:pt x="0" y="13536"/>
                      <a:pt x="0" y="15227"/>
                    </a:cubicBezTo>
                    <a:cubicBezTo>
                      <a:pt x="0" y="16516"/>
                      <a:pt x="290" y="17641"/>
                      <a:pt x="867" y="18595"/>
                    </a:cubicBezTo>
                    <a:cubicBezTo>
                      <a:pt x="1447" y="19553"/>
                      <a:pt x="2259" y="20294"/>
                      <a:pt x="3303" y="20816"/>
                    </a:cubicBezTo>
                    <a:cubicBezTo>
                      <a:pt x="4346" y="21339"/>
                      <a:pt x="5562" y="21600"/>
                      <a:pt x="6946" y="21600"/>
                    </a:cubicBezTo>
                    <a:cubicBezTo>
                      <a:pt x="7926" y="21600"/>
                      <a:pt x="8833" y="21473"/>
                      <a:pt x="9663" y="21223"/>
                    </a:cubicBezTo>
                    <a:cubicBezTo>
                      <a:pt x="10494" y="20972"/>
                      <a:pt x="11238" y="20613"/>
                      <a:pt x="11891" y="20148"/>
                    </a:cubicBezTo>
                    <a:cubicBezTo>
                      <a:pt x="12408" y="19785"/>
                      <a:pt x="12857" y="19368"/>
                      <a:pt x="13248" y="18904"/>
                    </a:cubicBezTo>
                    <a:lnTo>
                      <a:pt x="12762" y="21299"/>
                    </a:lnTo>
                    <a:lnTo>
                      <a:pt x="17372" y="21299"/>
                    </a:lnTo>
                    <a:lnTo>
                      <a:pt x="21600" y="0"/>
                    </a:lnTo>
                    <a:lnTo>
                      <a:pt x="16877" y="0"/>
                    </a:lnTo>
                    <a:lnTo>
                      <a:pt x="15103" y="9044"/>
                    </a:lnTo>
                    <a:close/>
                    <a:moveTo>
                      <a:pt x="13556" y="15801"/>
                    </a:moveTo>
                    <a:cubicBezTo>
                      <a:pt x="13130" y="16708"/>
                      <a:pt x="12517" y="17423"/>
                      <a:pt x="11723" y="17946"/>
                    </a:cubicBezTo>
                    <a:cubicBezTo>
                      <a:pt x="10929" y="18468"/>
                      <a:pt x="9954" y="18733"/>
                      <a:pt x="8797" y="18733"/>
                    </a:cubicBezTo>
                    <a:cubicBezTo>
                      <a:pt x="7536" y="18733"/>
                      <a:pt x="6551" y="18417"/>
                      <a:pt x="5830" y="17782"/>
                    </a:cubicBezTo>
                    <a:cubicBezTo>
                      <a:pt x="5113" y="17147"/>
                      <a:pt x="4755" y="16236"/>
                      <a:pt x="4755" y="15050"/>
                    </a:cubicBezTo>
                    <a:cubicBezTo>
                      <a:pt x="4755" y="13863"/>
                      <a:pt x="4968" y="12908"/>
                      <a:pt x="5399" y="12012"/>
                    </a:cubicBezTo>
                    <a:cubicBezTo>
                      <a:pt x="5825" y="11116"/>
                      <a:pt x="6442" y="10408"/>
                      <a:pt x="7250" y="9882"/>
                    </a:cubicBezTo>
                    <a:cubicBezTo>
                      <a:pt x="8057" y="9359"/>
                      <a:pt x="9024" y="9098"/>
                      <a:pt x="10158" y="9098"/>
                    </a:cubicBezTo>
                    <a:cubicBezTo>
                      <a:pt x="11415" y="9098"/>
                      <a:pt x="12404" y="9414"/>
                      <a:pt x="13125" y="10049"/>
                    </a:cubicBezTo>
                    <a:cubicBezTo>
                      <a:pt x="13842" y="10684"/>
                      <a:pt x="14200" y="11595"/>
                      <a:pt x="14200" y="12781"/>
                    </a:cubicBezTo>
                    <a:cubicBezTo>
                      <a:pt x="14200" y="13888"/>
                      <a:pt x="13987" y="14897"/>
                      <a:pt x="13556" y="15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5" name="Freeform 363">
                <a:extLst>
                  <a:ext uri="{FF2B5EF4-FFF2-40B4-BE49-F238E27FC236}">
                    <a16:creationId xmlns:a16="http://schemas.microsoft.com/office/drawing/2014/main" id="{37D2DD5C-4F79-7D5F-71B9-A419BAC406C7}"/>
                  </a:ext>
                </a:extLst>
              </p:cNvPr>
              <p:cNvSpPr/>
              <p:nvPr/>
            </p:nvSpPr>
            <p:spPr>
              <a:xfrm>
                <a:off x="2912978" y="67468"/>
                <a:ext cx="164392" cy="166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15" y="1147"/>
                    </a:moveTo>
                    <a:cubicBezTo>
                      <a:pt x="15537" y="382"/>
                      <a:pt x="13769" y="0"/>
                      <a:pt x="11702" y="0"/>
                    </a:cubicBezTo>
                    <a:cubicBezTo>
                      <a:pt x="10069" y="0"/>
                      <a:pt x="8544" y="285"/>
                      <a:pt x="7143" y="851"/>
                    </a:cubicBezTo>
                    <a:cubicBezTo>
                      <a:pt x="5737" y="1417"/>
                      <a:pt x="4497" y="2237"/>
                      <a:pt x="3422" y="3312"/>
                    </a:cubicBezTo>
                    <a:cubicBezTo>
                      <a:pt x="2347" y="4387"/>
                      <a:pt x="1509" y="5671"/>
                      <a:pt x="904" y="7175"/>
                    </a:cubicBezTo>
                    <a:cubicBezTo>
                      <a:pt x="300" y="8678"/>
                      <a:pt x="0" y="10354"/>
                      <a:pt x="0" y="12224"/>
                    </a:cubicBezTo>
                    <a:cubicBezTo>
                      <a:pt x="0" y="14094"/>
                      <a:pt x="393" y="15776"/>
                      <a:pt x="1184" y="17187"/>
                    </a:cubicBezTo>
                    <a:cubicBezTo>
                      <a:pt x="1974" y="18604"/>
                      <a:pt x="3106" y="19689"/>
                      <a:pt x="4585" y="20454"/>
                    </a:cubicBezTo>
                    <a:cubicBezTo>
                      <a:pt x="6063" y="21218"/>
                      <a:pt x="7836" y="21600"/>
                      <a:pt x="9898" y="21600"/>
                    </a:cubicBezTo>
                    <a:cubicBezTo>
                      <a:pt x="11531" y="21600"/>
                      <a:pt x="13051" y="21320"/>
                      <a:pt x="14457" y="20754"/>
                    </a:cubicBezTo>
                    <a:cubicBezTo>
                      <a:pt x="15863" y="20189"/>
                      <a:pt x="17103" y="19368"/>
                      <a:pt x="18178" y="18293"/>
                    </a:cubicBezTo>
                    <a:cubicBezTo>
                      <a:pt x="19253" y="17218"/>
                      <a:pt x="20091" y="15934"/>
                      <a:pt x="20696" y="14431"/>
                    </a:cubicBezTo>
                    <a:cubicBezTo>
                      <a:pt x="21300" y="12932"/>
                      <a:pt x="21600" y="11251"/>
                      <a:pt x="21600" y="9381"/>
                    </a:cubicBezTo>
                    <a:cubicBezTo>
                      <a:pt x="21600" y="7511"/>
                      <a:pt x="21207" y="5799"/>
                      <a:pt x="20416" y="4397"/>
                    </a:cubicBezTo>
                    <a:cubicBezTo>
                      <a:pt x="19626" y="2996"/>
                      <a:pt x="18494" y="1916"/>
                      <a:pt x="17015" y="1152"/>
                    </a:cubicBezTo>
                    <a:close/>
                    <a:moveTo>
                      <a:pt x="15444" y="13447"/>
                    </a:moveTo>
                    <a:cubicBezTo>
                      <a:pt x="14958" y="14721"/>
                      <a:pt x="14260" y="15725"/>
                      <a:pt x="13356" y="16459"/>
                    </a:cubicBezTo>
                    <a:cubicBezTo>
                      <a:pt x="12451" y="17192"/>
                      <a:pt x="11340" y="17564"/>
                      <a:pt x="10022" y="17564"/>
                    </a:cubicBezTo>
                    <a:cubicBezTo>
                      <a:pt x="8585" y="17564"/>
                      <a:pt x="7464" y="17121"/>
                      <a:pt x="6642" y="16229"/>
                    </a:cubicBezTo>
                    <a:cubicBezTo>
                      <a:pt x="5825" y="15338"/>
                      <a:pt x="5417" y="14059"/>
                      <a:pt x="5417" y="12392"/>
                    </a:cubicBezTo>
                    <a:cubicBezTo>
                      <a:pt x="5417" y="10726"/>
                      <a:pt x="5660" y="9386"/>
                      <a:pt x="6151" y="8127"/>
                    </a:cubicBezTo>
                    <a:cubicBezTo>
                      <a:pt x="6637" y="6869"/>
                      <a:pt x="7340" y="5875"/>
                      <a:pt x="8260" y="5136"/>
                    </a:cubicBezTo>
                    <a:cubicBezTo>
                      <a:pt x="9180" y="4403"/>
                      <a:pt x="10281" y="4036"/>
                      <a:pt x="11573" y="4036"/>
                    </a:cubicBezTo>
                    <a:cubicBezTo>
                      <a:pt x="13004" y="4036"/>
                      <a:pt x="14131" y="4479"/>
                      <a:pt x="14953" y="5371"/>
                    </a:cubicBezTo>
                    <a:cubicBezTo>
                      <a:pt x="15770" y="6262"/>
                      <a:pt x="16178" y="7541"/>
                      <a:pt x="16178" y="9208"/>
                    </a:cubicBezTo>
                    <a:cubicBezTo>
                      <a:pt x="16178" y="10762"/>
                      <a:pt x="15935" y="12178"/>
                      <a:pt x="15444" y="134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6" name="Freeform 351">
                <a:extLst>
                  <a:ext uri="{FF2B5EF4-FFF2-40B4-BE49-F238E27FC236}">
                    <a16:creationId xmlns:a16="http://schemas.microsoft.com/office/drawing/2014/main" id="{B642736D-6C83-065E-9C75-6BA7C6093FCA}"/>
                  </a:ext>
                </a:extLst>
              </p:cNvPr>
              <p:cNvSpPr/>
              <p:nvPr/>
            </p:nvSpPr>
            <p:spPr>
              <a:xfrm>
                <a:off x="730496" y="4917"/>
                <a:ext cx="30803" cy="25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841" y="21600"/>
                    </a:lnTo>
                    <a:lnTo>
                      <a:pt x="21600" y="0"/>
                    </a:lnTo>
                    <a:lnTo>
                      <a:pt x="2979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14" name="Freeform 301">
              <a:extLst>
                <a:ext uri="{FF2B5EF4-FFF2-40B4-BE49-F238E27FC236}">
                  <a16:creationId xmlns:a16="http://schemas.microsoft.com/office/drawing/2014/main" id="{AA9ABBDA-D1A1-874E-D09E-64F65B2FA735}"/>
                </a:ext>
              </a:extLst>
            </p:cNvPr>
            <p:cNvSpPr/>
            <p:nvPr/>
          </p:nvSpPr>
          <p:spPr>
            <a:xfrm>
              <a:off x="3790978" y="2750750"/>
              <a:ext cx="401283" cy="152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3701"/>
                  </a:lnTo>
                  <a:cubicBezTo>
                    <a:pt x="8072" y="2825"/>
                    <a:pt x="15383" y="1563"/>
                    <a:pt x="21600" y="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5" name="Freeform 302">
              <a:extLst>
                <a:ext uri="{FF2B5EF4-FFF2-40B4-BE49-F238E27FC236}">
                  <a16:creationId xmlns:a16="http://schemas.microsoft.com/office/drawing/2014/main" id="{B441E181-A83C-78DD-30A0-983AD88BA9DB}"/>
                </a:ext>
              </a:extLst>
            </p:cNvPr>
            <p:cNvSpPr/>
            <p:nvPr/>
          </p:nvSpPr>
          <p:spPr>
            <a:xfrm>
              <a:off x="4190285" y="1812921"/>
              <a:ext cx="403296" cy="246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1" y="990"/>
                  </a:moveTo>
                  <a:lnTo>
                    <a:pt x="21339" y="990"/>
                  </a:lnTo>
                  <a:cubicBezTo>
                    <a:pt x="20605" y="2410"/>
                    <a:pt x="18265" y="3755"/>
                    <a:pt x="14616" y="4976"/>
                  </a:cubicBezTo>
                  <a:cubicBezTo>
                    <a:pt x="10958" y="6200"/>
                    <a:pt x="5985" y="7300"/>
                    <a:pt x="0" y="8225"/>
                  </a:cubicBezTo>
                  <a:lnTo>
                    <a:pt x="108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167"/>
                    <a:pt x="21578" y="332"/>
                    <a:pt x="21534" y="498"/>
                  </a:cubicBezTo>
                  <a:cubicBezTo>
                    <a:pt x="21491" y="662"/>
                    <a:pt x="21427" y="826"/>
                    <a:pt x="21341" y="99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6" name="Freeform 303">
              <a:extLst>
                <a:ext uri="{FF2B5EF4-FFF2-40B4-BE49-F238E27FC236}">
                  <a16:creationId xmlns:a16="http://schemas.microsoft.com/office/drawing/2014/main" id="{B23E17F9-689F-F80B-66AE-6C4E9EA14D75}"/>
                </a:ext>
              </a:extLst>
            </p:cNvPr>
            <p:cNvSpPr/>
            <p:nvPr/>
          </p:nvSpPr>
          <p:spPr>
            <a:xfrm>
              <a:off x="3101274" y="1630579"/>
              <a:ext cx="1478264" cy="102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extrusionOk="0">
                  <a:moveTo>
                    <a:pt x="21600" y="0"/>
                  </a:moveTo>
                  <a:cubicBezTo>
                    <a:pt x="20978" y="3992"/>
                    <a:pt x="19795" y="7426"/>
                    <a:pt x="18412" y="10219"/>
                  </a:cubicBezTo>
                  <a:cubicBezTo>
                    <a:pt x="17004" y="13064"/>
                    <a:pt x="15376" y="15244"/>
                    <a:pt x="13896" y="16598"/>
                  </a:cubicBezTo>
                  <a:cubicBezTo>
                    <a:pt x="11920" y="18405"/>
                    <a:pt x="9881" y="19750"/>
                    <a:pt x="7703" y="20549"/>
                  </a:cubicBezTo>
                  <a:cubicBezTo>
                    <a:pt x="5524" y="21349"/>
                    <a:pt x="3200" y="21600"/>
                    <a:pt x="612" y="21168"/>
                  </a:cubicBezTo>
                  <a:lnTo>
                    <a:pt x="0" y="15812"/>
                  </a:lnTo>
                  <a:cubicBezTo>
                    <a:pt x="347" y="15713"/>
                    <a:pt x="689" y="15594"/>
                    <a:pt x="1026" y="15457"/>
                  </a:cubicBezTo>
                  <a:cubicBezTo>
                    <a:pt x="1361" y="15320"/>
                    <a:pt x="1692" y="15163"/>
                    <a:pt x="2019" y="14988"/>
                  </a:cubicBezTo>
                  <a:lnTo>
                    <a:pt x="2021" y="14987"/>
                  </a:lnTo>
                  <a:cubicBezTo>
                    <a:pt x="6323" y="12680"/>
                    <a:pt x="9543" y="7218"/>
                    <a:pt x="10303" y="576"/>
                  </a:cubicBezTo>
                  <a:cubicBezTo>
                    <a:pt x="10325" y="385"/>
                    <a:pt x="10345" y="192"/>
                    <a:pt x="10363" y="0"/>
                  </a:cubicBezTo>
                  <a:lnTo>
                    <a:pt x="216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7" name="Freeform 304">
              <a:extLst>
                <a:ext uri="{FF2B5EF4-FFF2-40B4-BE49-F238E27FC236}">
                  <a16:creationId xmlns:a16="http://schemas.microsoft.com/office/drawing/2014/main" id="{3E783AFB-25F1-C5EA-692C-779D5B500CEA}"/>
                </a:ext>
              </a:extLst>
            </p:cNvPr>
            <p:cNvSpPr/>
            <p:nvPr/>
          </p:nvSpPr>
          <p:spPr>
            <a:xfrm>
              <a:off x="3143168" y="1630540"/>
              <a:ext cx="1436329" cy="125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extrusionOk="0">
                  <a:moveTo>
                    <a:pt x="20837" y="3010"/>
                  </a:moveTo>
                  <a:cubicBezTo>
                    <a:pt x="18028" y="11775"/>
                    <a:pt x="10941" y="17311"/>
                    <a:pt x="3285" y="17651"/>
                  </a:cubicBezTo>
                  <a:cubicBezTo>
                    <a:pt x="2447" y="17688"/>
                    <a:pt x="1601" y="17664"/>
                    <a:pt x="753" y="17573"/>
                  </a:cubicBezTo>
                  <a:cubicBezTo>
                    <a:pt x="502" y="17545"/>
                    <a:pt x="251" y="17514"/>
                    <a:pt x="0" y="17475"/>
                  </a:cubicBezTo>
                  <a:lnTo>
                    <a:pt x="578" y="21501"/>
                  </a:lnTo>
                  <a:cubicBezTo>
                    <a:pt x="1650" y="21600"/>
                    <a:pt x="2714" y="21596"/>
                    <a:pt x="3760" y="21495"/>
                  </a:cubicBezTo>
                  <a:cubicBezTo>
                    <a:pt x="4608" y="21413"/>
                    <a:pt x="5445" y="21268"/>
                    <a:pt x="6265" y="21062"/>
                  </a:cubicBezTo>
                  <a:cubicBezTo>
                    <a:pt x="13750" y="19187"/>
                    <a:pt x="19881" y="12311"/>
                    <a:pt x="21308" y="3117"/>
                  </a:cubicBezTo>
                  <a:cubicBezTo>
                    <a:pt x="21470" y="2072"/>
                    <a:pt x="21567" y="1031"/>
                    <a:pt x="21600" y="0"/>
                  </a:cubicBezTo>
                  <a:cubicBezTo>
                    <a:pt x="21410" y="1009"/>
                    <a:pt x="21156" y="2014"/>
                    <a:pt x="20836" y="301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" name="Freeform 305">
              <a:extLst>
                <a:ext uri="{FF2B5EF4-FFF2-40B4-BE49-F238E27FC236}">
                  <a16:creationId xmlns:a16="http://schemas.microsoft.com/office/drawing/2014/main" id="{B884DF57-18C1-D2A8-A175-1954EDA42DD5}"/>
                </a:ext>
              </a:extLst>
            </p:cNvPr>
            <p:cNvSpPr/>
            <p:nvPr/>
          </p:nvSpPr>
          <p:spPr>
            <a:xfrm>
              <a:off x="3185980" y="1631681"/>
              <a:ext cx="1406359" cy="147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extrusionOk="0">
                  <a:moveTo>
                    <a:pt x="21149" y="0"/>
                  </a:moveTo>
                  <a:cubicBezTo>
                    <a:pt x="21010" y="2722"/>
                    <a:pt x="20273" y="5529"/>
                    <a:pt x="18944" y="8060"/>
                  </a:cubicBezTo>
                  <a:cubicBezTo>
                    <a:pt x="17645" y="10533"/>
                    <a:pt x="15785" y="12737"/>
                    <a:pt x="13391" y="14351"/>
                  </a:cubicBezTo>
                  <a:cubicBezTo>
                    <a:pt x="8982" y="17326"/>
                    <a:pt x="5568" y="18405"/>
                    <a:pt x="0" y="18291"/>
                  </a:cubicBezTo>
                  <a:cubicBezTo>
                    <a:pt x="20" y="18314"/>
                    <a:pt x="82" y="18770"/>
                    <a:pt x="163" y="19337"/>
                  </a:cubicBezTo>
                  <a:cubicBezTo>
                    <a:pt x="269" y="20078"/>
                    <a:pt x="402" y="20966"/>
                    <a:pt x="503" y="21568"/>
                  </a:cubicBezTo>
                  <a:cubicBezTo>
                    <a:pt x="885" y="21589"/>
                    <a:pt x="1271" y="21600"/>
                    <a:pt x="1659" y="21600"/>
                  </a:cubicBezTo>
                  <a:cubicBezTo>
                    <a:pt x="3414" y="21600"/>
                    <a:pt x="5115" y="21379"/>
                    <a:pt x="6734" y="20964"/>
                  </a:cubicBezTo>
                  <a:cubicBezTo>
                    <a:pt x="7565" y="20751"/>
                    <a:pt x="8374" y="20487"/>
                    <a:pt x="9157" y="20176"/>
                  </a:cubicBezTo>
                  <a:cubicBezTo>
                    <a:pt x="16307" y="17337"/>
                    <a:pt x="21600" y="10989"/>
                    <a:pt x="21339" y="2650"/>
                  </a:cubicBezTo>
                  <a:cubicBezTo>
                    <a:pt x="21339" y="2200"/>
                    <a:pt x="21323" y="1755"/>
                    <a:pt x="21291" y="1313"/>
                  </a:cubicBezTo>
                  <a:cubicBezTo>
                    <a:pt x="21259" y="872"/>
                    <a:pt x="21212" y="434"/>
                    <a:pt x="21149" y="1"/>
                  </a:cubicBezTo>
                  <a:lnTo>
                    <a:pt x="21149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63" name="Group">
            <a:extLst>
              <a:ext uri="{FF2B5EF4-FFF2-40B4-BE49-F238E27FC236}">
                <a16:creationId xmlns:a16="http://schemas.microsoft.com/office/drawing/2014/main" id="{F3F677B8-6E79-7AF9-7137-BAEC120D17AA}"/>
              </a:ext>
            </a:extLst>
          </p:cNvPr>
          <p:cNvGrpSpPr/>
          <p:nvPr/>
        </p:nvGrpSpPr>
        <p:grpSpPr>
          <a:xfrm>
            <a:off x="2908131" y="5214258"/>
            <a:ext cx="6245757" cy="1184980"/>
            <a:chOff x="0" y="0"/>
            <a:chExt cx="7754680" cy="1471259"/>
          </a:xfrm>
        </p:grpSpPr>
        <p:pic>
          <p:nvPicPr>
            <p:cNvPr id="64" name="Image" descr="Image">
              <a:extLst>
                <a:ext uri="{FF2B5EF4-FFF2-40B4-BE49-F238E27FC236}">
                  <a16:creationId xmlns:a16="http://schemas.microsoft.com/office/drawing/2014/main" id="{6DF152A9-A13E-3682-BA48-6252426D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5466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" descr="Image">
              <a:extLst>
                <a:ext uri="{FF2B5EF4-FFF2-40B4-BE49-F238E27FC236}">
                  <a16:creationId xmlns:a16="http://schemas.microsoft.com/office/drawing/2014/main" id="{B9B665A6-337F-3451-CB68-31536D2AB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99710" y="0"/>
              <a:ext cx="3354971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94BF5CB9-55A3-36D7-7FF1-0A884312135A}"/>
                </a:ext>
              </a:extLst>
            </p:cNvPr>
            <p:cNvSpPr/>
            <p:nvPr/>
          </p:nvSpPr>
          <p:spPr>
            <a:xfrm>
              <a:off x="2446871" y="1050168"/>
              <a:ext cx="215495" cy="33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21" y="5"/>
                  </a:moveTo>
                  <a:lnTo>
                    <a:pt x="0" y="5"/>
                  </a:lnTo>
                  <a:lnTo>
                    <a:pt x="0" y="20136"/>
                  </a:lnTo>
                  <a:cubicBezTo>
                    <a:pt x="0" y="20944"/>
                    <a:pt x="1027" y="21600"/>
                    <a:pt x="2293" y="21600"/>
                  </a:cubicBezTo>
                  <a:cubicBezTo>
                    <a:pt x="3559" y="21600"/>
                    <a:pt x="4586" y="20944"/>
                    <a:pt x="4586" y="20136"/>
                  </a:cubicBezTo>
                  <a:lnTo>
                    <a:pt x="4586" y="12108"/>
                  </a:lnTo>
                  <a:lnTo>
                    <a:pt x="18678" y="12108"/>
                  </a:lnTo>
                  <a:cubicBezTo>
                    <a:pt x="19835" y="12108"/>
                    <a:pt x="20775" y="11508"/>
                    <a:pt x="20775" y="10769"/>
                  </a:cubicBezTo>
                  <a:cubicBezTo>
                    <a:pt x="20775" y="10030"/>
                    <a:pt x="19835" y="9430"/>
                    <a:pt x="18678" y="9430"/>
                  </a:cubicBezTo>
                  <a:lnTo>
                    <a:pt x="4583" y="9430"/>
                  </a:lnTo>
                  <a:cubicBezTo>
                    <a:pt x="4583" y="9430"/>
                    <a:pt x="4583" y="2678"/>
                    <a:pt x="4583" y="2678"/>
                  </a:cubicBezTo>
                  <a:lnTo>
                    <a:pt x="19502" y="2678"/>
                  </a:lnTo>
                  <a:cubicBezTo>
                    <a:pt x="20660" y="2678"/>
                    <a:pt x="21600" y="2078"/>
                    <a:pt x="21600" y="1339"/>
                  </a:cubicBezTo>
                  <a:cubicBezTo>
                    <a:pt x="21600" y="600"/>
                    <a:pt x="20660" y="0"/>
                    <a:pt x="19502" y="0"/>
                  </a:cubicBezTo>
                  <a:lnTo>
                    <a:pt x="4583" y="0"/>
                  </a:lnTo>
                  <a:cubicBezTo>
                    <a:pt x="4583" y="0"/>
                    <a:pt x="3121" y="0"/>
                    <a:pt x="31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ACE8244F-CB28-D584-D59B-56136B00CC26}"/>
                </a:ext>
              </a:extLst>
            </p:cNvPr>
            <p:cNvSpPr/>
            <p:nvPr/>
          </p:nvSpPr>
          <p:spPr>
            <a:xfrm>
              <a:off x="2695923" y="1045373"/>
              <a:ext cx="340960" cy="3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7" y="3117"/>
                  </a:moveTo>
                  <a:cubicBezTo>
                    <a:pt x="17472" y="2129"/>
                    <a:pt x="16326" y="1362"/>
                    <a:pt x="15021" y="817"/>
                  </a:cubicBezTo>
                  <a:cubicBezTo>
                    <a:pt x="13716" y="272"/>
                    <a:pt x="12303" y="0"/>
                    <a:pt x="10785" y="0"/>
                  </a:cubicBezTo>
                  <a:cubicBezTo>
                    <a:pt x="9267" y="0"/>
                    <a:pt x="7852" y="272"/>
                    <a:pt x="6547" y="817"/>
                  </a:cubicBezTo>
                  <a:cubicBezTo>
                    <a:pt x="5242" y="1362"/>
                    <a:pt x="4101" y="2127"/>
                    <a:pt x="3127" y="3117"/>
                  </a:cubicBezTo>
                  <a:cubicBezTo>
                    <a:pt x="2151" y="4104"/>
                    <a:pt x="1385" y="5249"/>
                    <a:pt x="832" y="6550"/>
                  </a:cubicBezTo>
                  <a:cubicBezTo>
                    <a:pt x="277" y="7851"/>
                    <a:pt x="0" y="9258"/>
                    <a:pt x="0" y="10769"/>
                  </a:cubicBezTo>
                  <a:cubicBezTo>
                    <a:pt x="0" y="12279"/>
                    <a:pt x="277" y="13663"/>
                    <a:pt x="832" y="14974"/>
                  </a:cubicBezTo>
                  <a:cubicBezTo>
                    <a:pt x="1388" y="16284"/>
                    <a:pt x="2158" y="17440"/>
                    <a:pt x="3143" y="18438"/>
                  </a:cubicBezTo>
                  <a:cubicBezTo>
                    <a:pt x="4128" y="19437"/>
                    <a:pt x="5281" y="20213"/>
                    <a:pt x="6595" y="20768"/>
                  </a:cubicBezTo>
                  <a:cubicBezTo>
                    <a:pt x="7909" y="21322"/>
                    <a:pt x="9327" y="21600"/>
                    <a:pt x="10847" y="21600"/>
                  </a:cubicBezTo>
                  <a:cubicBezTo>
                    <a:pt x="12367" y="21600"/>
                    <a:pt x="13748" y="21322"/>
                    <a:pt x="15053" y="20768"/>
                  </a:cubicBezTo>
                  <a:cubicBezTo>
                    <a:pt x="16358" y="20213"/>
                    <a:pt x="17497" y="19441"/>
                    <a:pt x="18473" y="18454"/>
                  </a:cubicBezTo>
                  <a:cubicBezTo>
                    <a:pt x="19449" y="17467"/>
                    <a:pt x="20215" y="16318"/>
                    <a:pt x="20768" y="15005"/>
                  </a:cubicBezTo>
                  <a:cubicBezTo>
                    <a:pt x="21323" y="13695"/>
                    <a:pt x="21600" y="12292"/>
                    <a:pt x="21600" y="10800"/>
                  </a:cubicBezTo>
                  <a:cubicBezTo>
                    <a:pt x="21600" y="9308"/>
                    <a:pt x="21323" y="7876"/>
                    <a:pt x="20768" y="6566"/>
                  </a:cubicBezTo>
                  <a:cubicBezTo>
                    <a:pt x="20212" y="5255"/>
                    <a:pt x="19442" y="4106"/>
                    <a:pt x="18457" y="3117"/>
                  </a:cubicBezTo>
                  <a:close/>
                  <a:moveTo>
                    <a:pt x="17579" y="14958"/>
                  </a:moveTo>
                  <a:cubicBezTo>
                    <a:pt x="16912" y="16179"/>
                    <a:pt x="15993" y="17137"/>
                    <a:pt x="14820" y="17832"/>
                  </a:cubicBezTo>
                  <a:cubicBezTo>
                    <a:pt x="13649" y="18528"/>
                    <a:pt x="12303" y="18876"/>
                    <a:pt x="10783" y="18876"/>
                  </a:cubicBezTo>
                  <a:cubicBezTo>
                    <a:pt x="9654" y="18876"/>
                    <a:pt x="8611" y="18674"/>
                    <a:pt x="7656" y="18270"/>
                  </a:cubicBezTo>
                  <a:cubicBezTo>
                    <a:pt x="6700" y="17866"/>
                    <a:pt x="5879" y="17307"/>
                    <a:pt x="5191" y="16592"/>
                  </a:cubicBezTo>
                  <a:cubicBezTo>
                    <a:pt x="4503" y="15876"/>
                    <a:pt x="3968" y="15019"/>
                    <a:pt x="3589" y="14020"/>
                  </a:cubicBezTo>
                  <a:cubicBezTo>
                    <a:pt x="3209" y="13021"/>
                    <a:pt x="3020" y="11938"/>
                    <a:pt x="3020" y="10769"/>
                  </a:cubicBezTo>
                  <a:cubicBezTo>
                    <a:pt x="3020" y="9196"/>
                    <a:pt x="3354" y="7804"/>
                    <a:pt x="4021" y="6595"/>
                  </a:cubicBezTo>
                  <a:cubicBezTo>
                    <a:pt x="4689" y="5385"/>
                    <a:pt x="5603" y="4438"/>
                    <a:pt x="6764" y="3752"/>
                  </a:cubicBezTo>
                  <a:cubicBezTo>
                    <a:pt x="7925" y="3067"/>
                    <a:pt x="9265" y="2724"/>
                    <a:pt x="10785" y="2724"/>
                  </a:cubicBezTo>
                  <a:cubicBezTo>
                    <a:pt x="11935" y="2724"/>
                    <a:pt x="12982" y="2922"/>
                    <a:pt x="13928" y="3314"/>
                  </a:cubicBezTo>
                  <a:cubicBezTo>
                    <a:pt x="14872" y="3707"/>
                    <a:pt x="15695" y="4268"/>
                    <a:pt x="16393" y="4993"/>
                  </a:cubicBezTo>
                  <a:cubicBezTo>
                    <a:pt x="17090" y="5720"/>
                    <a:pt x="17629" y="6570"/>
                    <a:pt x="18011" y="7549"/>
                  </a:cubicBezTo>
                  <a:cubicBezTo>
                    <a:pt x="18391" y="8527"/>
                    <a:pt x="18580" y="9599"/>
                    <a:pt x="18580" y="10771"/>
                  </a:cubicBezTo>
                  <a:cubicBezTo>
                    <a:pt x="18580" y="12344"/>
                    <a:pt x="18247" y="13740"/>
                    <a:pt x="17579" y="14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3006C90C-2AC4-3303-6ED5-26CC1F3B333C}"/>
                </a:ext>
              </a:extLst>
            </p:cNvPr>
            <p:cNvSpPr/>
            <p:nvPr/>
          </p:nvSpPr>
          <p:spPr>
            <a:xfrm>
              <a:off x="3099632" y="1050240"/>
              <a:ext cx="328439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13880"/>
                  </a:moveTo>
                  <a:lnTo>
                    <a:pt x="2506" y="630"/>
                  </a:lnTo>
                  <a:cubicBezTo>
                    <a:pt x="2262" y="238"/>
                    <a:pt x="1823" y="0"/>
                    <a:pt x="1353" y="0"/>
                  </a:cubicBezTo>
                  <a:cubicBezTo>
                    <a:pt x="605" y="0"/>
                    <a:pt x="0" y="589"/>
                    <a:pt x="0" y="1316"/>
                  </a:cubicBezTo>
                  <a:lnTo>
                    <a:pt x="0" y="20136"/>
                  </a:lnTo>
                  <a:cubicBezTo>
                    <a:pt x="0" y="20944"/>
                    <a:pt x="674" y="21600"/>
                    <a:pt x="1505" y="21600"/>
                  </a:cubicBezTo>
                  <a:cubicBezTo>
                    <a:pt x="2335" y="21600"/>
                    <a:pt x="3009" y="20944"/>
                    <a:pt x="3009" y="20136"/>
                  </a:cubicBezTo>
                  <a:lnTo>
                    <a:pt x="3009" y="6400"/>
                  </a:lnTo>
                  <a:cubicBezTo>
                    <a:pt x="3009" y="6400"/>
                    <a:pt x="9172" y="16288"/>
                    <a:pt x="9172" y="16288"/>
                  </a:cubicBezTo>
                  <a:cubicBezTo>
                    <a:pt x="9516" y="16842"/>
                    <a:pt x="10133" y="17179"/>
                    <a:pt x="10800" y="17179"/>
                  </a:cubicBezTo>
                  <a:cubicBezTo>
                    <a:pt x="11464" y="17179"/>
                    <a:pt x="12081" y="16842"/>
                    <a:pt x="12428" y="16288"/>
                  </a:cubicBezTo>
                  <a:lnTo>
                    <a:pt x="18591" y="6400"/>
                  </a:lnTo>
                  <a:lnTo>
                    <a:pt x="18591" y="20136"/>
                  </a:lnTo>
                  <a:cubicBezTo>
                    <a:pt x="18591" y="20944"/>
                    <a:pt x="19265" y="21600"/>
                    <a:pt x="20095" y="21600"/>
                  </a:cubicBezTo>
                  <a:cubicBezTo>
                    <a:pt x="20926" y="21600"/>
                    <a:pt x="21600" y="20944"/>
                    <a:pt x="21600" y="20136"/>
                  </a:cubicBezTo>
                  <a:lnTo>
                    <a:pt x="21600" y="1316"/>
                  </a:lnTo>
                  <a:cubicBezTo>
                    <a:pt x="21600" y="589"/>
                    <a:pt x="20995" y="0"/>
                    <a:pt x="20247" y="0"/>
                  </a:cubicBezTo>
                  <a:cubicBezTo>
                    <a:pt x="19775" y="0"/>
                    <a:pt x="19338" y="240"/>
                    <a:pt x="19094" y="630"/>
                  </a:cubicBezTo>
                  <a:lnTo>
                    <a:pt x="10805" y="138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40494BC6-18BF-BC7F-C5D5-24D08D703F05}"/>
                </a:ext>
              </a:extLst>
            </p:cNvPr>
            <p:cNvSpPr/>
            <p:nvPr/>
          </p:nvSpPr>
          <p:spPr>
            <a:xfrm>
              <a:off x="3493532" y="1050168"/>
              <a:ext cx="287202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8847" y="981"/>
                  </a:moveTo>
                  <a:lnTo>
                    <a:pt x="126" y="19601"/>
                  </a:lnTo>
                  <a:cubicBezTo>
                    <a:pt x="-322" y="20554"/>
                    <a:pt x="478" y="21600"/>
                    <a:pt x="1656" y="21600"/>
                  </a:cubicBezTo>
                  <a:cubicBezTo>
                    <a:pt x="2332" y="21600"/>
                    <a:pt x="2941" y="21240"/>
                    <a:pt x="3191" y="20688"/>
                  </a:cubicBezTo>
                  <a:lnTo>
                    <a:pt x="5005" y="16713"/>
                  </a:lnTo>
                  <a:lnTo>
                    <a:pt x="15922" y="16713"/>
                  </a:lnTo>
                  <a:lnTo>
                    <a:pt x="17728" y="20686"/>
                  </a:lnTo>
                  <a:cubicBezTo>
                    <a:pt x="17979" y="21238"/>
                    <a:pt x="18587" y="21598"/>
                    <a:pt x="19264" y="21598"/>
                  </a:cubicBezTo>
                  <a:lnTo>
                    <a:pt x="19303" y="21598"/>
                  </a:lnTo>
                  <a:cubicBezTo>
                    <a:pt x="20478" y="21598"/>
                    <a:pt x="21278" y="20554"/>
                    <a:pt x="20833" y="19601"/>
                  </a:cubicBezTo>
                  <a:lnTo>
                    <a:pt x="12172" y="981"/>
                  </a:lnTo>
                  <a:cubicBezTo>
                    <a:pt x="11896" y="388"/>
                    <a:pt x="11238" y="0"/>
                    <a:pt x="10508" y="0"/>
                  </a:cubicBezTo>
                  <a:cubicBezTo>
                    <a:pt x="9779" y="0"/>
                    <a:pt x="9123" y="386"/>
                    <a:pt x="8844" y="977"/>
                  </a:cubicBezTo>
                  <a:close/>
                  <a:moveTo>
                    <a:pt x="6171" y="14164"/>
                  </a:moveTo>
                  <a:lnTo>
                    <a:pt x="10477" y="4735"/>
                  </a:lnTo>
                  <a:lnTo>
                    <a:pt x="14764" y="14164"/>
                  </a:lnTo>
                  <a:lnTo>
                    <a:pt x="6171" y="141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07FB0075-78C2-90ED-2559-ABD919FE2F29}"/>
                </a:ext>
              </a:extLst>
            </p:cNvPr>
            <p:cNvSpPr/>
            <p:nvPr/>
          </p:nvSpPr>
          <p:spPr>
            <a:xfrm>
              <a:off x="3803958" y="1045445"/>
              <a:ext cx="331759" cy="3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0" y="11416"/>
                  </a:moveTo>
                  <a:cubicBezTo>
                    <a:pt x="12360" y="12143"/>
                    <a:pt x="12978" y="12731"/>
                    <a:pt x="13737" y="12731"/>
                  </a:cubicBezTo>
                  <a:lnTo>
                    <a:pt x="18440" y="12731"/>
                  </a:lnTo>
                  <a:cubicBezTo>
                    <a:pt x="18309" y="13781"/>
                    <a:pt x="18027" y="14706"/>
                    <a:pt x="17592" y="15500"/>
                  </a:cubicBezTo>
                  <a:cubicBezTo>
                    <a:pt x="16991" y="16600"/>
                    <a:pt x="16124" y="17433"/>
                    <a:pt x="14996" y="17996"/>
                  </a:cubicBezTo>
                  <a:cubicBezTo>
                    <a:pt x="13866" y="18561"/>
                    <a:pt x="12520" y="18842"/>
                    <a:pt x="10957" y="18842"/>
                  </a:cubicBezTo>
                  <a:cubicBezTo>
                    <a:pt x="9395" y="18842"/>
                    <a:pt x="8117" y="18499"/>
                    <a:pt x="6935" y="17814"/>
                  </a:cubicBezTo>
                  <a:cubicBezTo>
                    <a:pt x="5754" y="17130"/>
                    <a:pt x="4814" y="16180"/>
                    <a:pt x="4116" y="14971"/>
                  </a:cubicBezTo>
                  <a:cubicBezTo>
                    <a:pt x="3421" y="13761"/>
                    <a:pt x="3071" y="12359"/>
                    <a:pt x="3071" y="10765"/>
                  </a:cubicBezTo>
                  <a:cubicBezTo>
                    <a:pt x="3071" y="9172"/>
                    <a:pt x="3414" y="7801"/>
                    <a:pt x="4100" y="6591"/>
                  </a:cubicBezTo>
                  <a:cubicBezTo>
                    <a:pt x="4786" y="5381"/>
                    <a:pt x="5747" y="4434"/>
                    <a:pt x="6982" y="3748"/>
                  </a:cubicBezTo>
                  <a:cubicBezTo>
                    <a:pt x="8218" y="3063"/>
                    <a:pt x="9637" y="2720"/>
                    <a:pt x="11242" y="2720"/>
                  </a:cubicBezTo>
                  <a:cubicBezTo>
                    <a:pt x="12593" y="2720"/>
                    <a:pt x="13838" y="2978"/>
                    <a:pt x="14979" y="3492"/>
                  </a:cubicBezTo>
                  <a:cubicBezTo>
                    <a:pt x="15677" y="3806"/>
                    <a:pt x="16293" y="4208"/>
                    <a:pt x="16824" y="4693"/>
                  </a:cubicBezTo>
                  <a:cubicBezTo>
                    <a:pt x="17388" y="5206"/>
                    <a:pt x="18276" y="5197"/>
                    <a:pt x="18828" y="4672"/>
                  </a:cubicBezTo>
                  <a:cubicBezTo>
                    <a:pt x="19406" y="4120"/>
                    <a:pt x="19377" y="3225"/>
                    <a:pt x="18781" y="2688"/>
                  </a:cubicBezTo>
                  <a:cubicBezTo>
                    <a:pt x="17996" y="1982"/>
                    <a:pt x="17099" y="1409"/>
                    <a:pt x="16088" y="967"/>
                  </a:cubicBezTo>
                  <a:cubicBezTo>
                    <a:pt x="14611" y="323"/>
                    <a:pt x="12994" y="0"/>
                    <a:pt x="11244" y="0"/>
                  </a:cubicBezTo>
                  <a:cubicBezTo>
                    <a:pt x="9639" y="0"/>
                    <a:pt x="8157" y="272"/>
                    <a:pt x="6794" y="817"/>
                  </a:cubicBezTo>
                  <a:cubicBezTo>
                    <a:pt x="5432" y="1362"/>
                    <a:pt x="4245" y="2127"/>
                    <a:pt x="3230" y="3117"/>
                  </a:cubicBezTo>
                  <a:cubicBezTo>
                    <a:pt x="2218" y="4105"/>
                    <a:pt x="1426" y="5249"/>
                    <a:pt x="855" y="6551"/>
                  </a:cubicBezTo>
                  <a:cubicBezTo>
                    <a:pt x="284" y="7852"/>
                    <a:pt x="0" y="9259"/>
                    <a:pt x="0" y="10770"/>
                  </a:cubicBezTo>
                  <a:cubicBezTo>
                    <a:pt x="0" y="12280"/>
                    <a:pt x="284" y="13694"/>
                    <a:pt x="855" y="15004"/>
                  </a:cubicBezTo>
                  <a:cubicBezTo>
                    <a:pt x="1426" y="16315"/>
                    <a:pt x="2211" y="17466"/>
                    <a:pt x="3214" y="18454"/>
                  </a:cubicBezTo>
                  <a:cubicBezTo>
                    <a:pt x="4217" y="19441"/>
                    <a:pt x="5387" y="20213"/>
                    <a:pt x="6729" y="20767"/>
                  </a:cubicBezTo>
                  <a:cubicBezTo>
                    <a:pt x="8070" y="21322"/>
                    <a:pt x="9498" y="21600"/>
                    <a:pt x="11021" y="21600"/>
                  </a:cubicBezTo>
                  <a:cubicBezTo>
                    <a:pt x="13091" y="21600"/>
                    <a:pt x="14921" y="21187"/>
                    <a:pt x="16516" y="20359"/>
                  </a:cubicBezTo>
                  <a:cubicBezTo>
                    <a:pt x="18109" y="19533"/>
                    <a:pt x="19356" y="18297"/>
                    <a:pt x="20254" y="16654"/>
                  </a:cubicBezTo>
                  <a:cubicBezTo>
                    <a:pt x="21151" y="15011"/>
                    <a:pt x="21600" y="12969"/>
                    <a:pt x="21600" y="10527"/>
                  </a:cubicBezTo>
                  <a:lnTo>
                    <a:pt x="21600" y="10103"/>
                  </a:lnTo>
                  <a:lnTo>
                    <a:pt x="13739" y="10103"/>
                  </a:lnTo>
                  <a:cubicBezTo>
                    <a:pt x="12978" y="10103"/>
                    <a:pt x="12362" y="10693"/>
                    <a:pt x="12362" y="114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CFDDBCEB-5E21-E95B-DA1C-DBA0B0BB7A99}"/>
                </a:ext>
              </a:extLst>
            </p:cNvPr>
            <p:cNvSpPr/>
            <p:nvPr/>
          </p:nvSpPr>
          <p:spPr>
            <a:xfrm>
              <a:off x="3940320" y="1207677"/>
              <a:ext cx="42363" cy="423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2" name="Freeform 154">
              <a:extLst>
                <a:ext uri="{FF2B5EF4-FFF2-40B4-BE49-F238E27FC236}">
                  <a16:creationId xmlns:a16="http://schemas.microsoft.com/office/drawing/2014/main" id="{0980703C-8D6C-8558-15F6-09AD443508FB}"/>
                </a:ext>
              </a:extLst>
            </p:cNvPr>
            <p:cNvSpPr/>
            <p:nvPr/>
          </p:nvSpPr>
          <p:spPr>
            <a:xfrm>
              <a:off x="3131711" y="291460"/>
              <a:ext cx="403541" cy="68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20396" y="575"/>
                  </a:moveTo>
                  <a:cubicBezTo>
                    <a:pt x="19949" y="212"/>
                    <a:pt x="19246" y="0"/>
                    <a:pt x="18504" y="0"/>
                  </a:cubicBezTo>
                  <a:lnTo>
                    <a:pt x="4786" y="0"/>
                  </a:lnTo>
                  <a:cubicBezTo>
                    <a:pt x="4786" y="0"/>
                    <a:pt x="3208" y="0"/>
                    <a:pt x="3208" y="0"/>
                  </a:cubicBezTo>
                  <a:cubicBezTo>
                    <a:pt x="1436" y="0"/>
                    <a:pt x="0" y="878"/>
                    <a:pt x="0" y="1962"/>
                  </a:cubicBezTo>
                  <a:lnTo>
                    <a:pt x="0" y="20136"/>
                  </a:lnTo>
                  <a:cubicBezTo>
                    <a:pt x="0" y="20945"/>
                    <a:pt x="1071" y="21600"/>
                    <a:pt x="2393" y="21600"/>
                  </a:cubicBezTo>
                  <a:cubicBezTo>
                    <a:pt x="3715" y="21600"/>
                    <a:pt x="4786" y="20945"/>
                    <a:pt x="4786" y="20136"/>
                  </a:cubicBezTo>
                  <a:lnTo>
                    <a:pt x="4786" y="17913"/>
                  </a:lnTo>
                  <a:cubicBezTo>
                    <a:pt x="4786" y="17913"/>
                    <a:pt x="4786" y="14807"/>
                    <a:pt x="4786" y="14807"/>
                  </a:cubicBezTo>
                  <a:lnTo>
                    <a:pt x="4786" y="2928"/>
                  </a:lnTo>
                  <a:lnTo>
                    <a:pt x="18538" y="2928"/>
                  </a:lnTo>
                  <a:cubicBezTo>
                    <a:pt x="20495" y="2928"/>
                    <a:pt x="21600" y="1562"/>
                    <a:pt x="20430" y="602"/>
                  </a:cubicBezTo>
                  <a:cubicBezTo>
                    <a:pt x="20418" y="592"/>
                    <a:pt x="20407" y="583"/>
                    <a:pt x="20396" y="5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3" name="Freeform 155">
              <a:extLst>
                <a:ext uri="{FF2B5EF4-FFF2-40B4-BE49-F238E27FC236}">
                  <a16:creationId xmlns:a16="http://schemas.microsoft.com/office/drawing/2014/main" id="{934A290F-1126-B2F2-62AF-B520234EE826}"/>
                </a:ext>
              </a:extLst>
            </p:cNvPr>
            <p:cNvSpPr/>
            <p:nvPr/>
          </p:nvSpPr>
          <p:spPr>
            <a:xfrm>
              <a:off x="2911923" y="53699"/>
              <a:ext cx="665429" cy="71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93" extrusionOk="0">
                  <a:moveTo>
                    <a:pt x="3049" y="11069"/>
                  </a:moveTo>
                  <a:cubicBezTo>
                    <a:pt x="3313" y="6630"/>
                    <a:pt x="7128" y="3066"/>
                    <a:pt x="11778" y="2905"/>
                  </a:cubicBezTo>
                  <a:cubicBezTo>
                    <a:pt x="14393" y="2814"/>
                    <a:pt x="16773" y="3784"/>
                    <a:pt x="18485" y="5395"/>
                  </a:cubicBezTo>
                  <a:cubicBezTo>
                    <a:pt x="18773" y="5668"/>
                    <a:pt x="19157" y="5826"/>
                    <a:pt x="19563" y="5826"/>
                  </a:cubicBezTo>
                  <a:cubicBezTo>
                    <a:pt x="20908" y="5826"/>
                    <a:pt x="21600" y="4267"/>
                    <a:pt x="20646" y="3361"/>
                  </a:cubicBezTo>
                  <a:cubicBezTo>
                    <a:pt x="18461" y="1287"/>
                    <a:pt x="15451" y="3"/>
                    <a:pt x="12127" y="0"/>
                  </a:cubicBezTo>
                  <a:cubicBezTo>
                    <a:pt x="5447" y="-7"/>
                    <a:pt x="0" y="5193"/>
                    <a:pt x="0" y="11576"/>
                  </a:cubicBezTo>
                  <a:cubicBezTo>
                    <a:pt x="0" y="15855"/>
                    <a:pt x="2431" y="19590"/>
                    <a:pt x="6045" y="21593"/>
                  </a:cubicBezTo>
                  <a:lnTo>
                    <a:pt x="6045" y="18025"/>
                  </a:lnTo>
                  <a:cubicBezTo>
                    <a:pt x="4076" y="16334"/>
                    <a:pt x="2884" y="13832"/>
                    <a:pt x="3049" y="11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4" name="Freeform 156">
              <a:extLst>
                <a:ext uri="{FF2B5EF4-FFF2-40B4-BE49-F238E27FC236}">
                  <a16:creationId xmlns:a16="http://schemas.microsoft.com/office/drawing/2014/main" id="{02C92100-89B7-543F-6897-CFC453CE0E92}"/>
                </a:ext>
              </a:extLst>
            </p:cNvPr>
            <p:cNvSpPr/>
            <p:nvPr/>
          </p:nvSpPr>
          <p:spPr>
            <a:xfrm>
              <a:off x="3253134" y="430547"/>
              <a:ext cx="419305" cy="38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517" y="0"/>
                  </a:moveTo>
                  <a:lnTo>
                    <a:pt x="5326" y="0"/>
                  </a:lnTo>
                  <a:cubicBezTo>
                    <a:pt x="4028" y="0"/>
                    <a:pt x="2976" y="1151"/>
                    <a:pt x="2976" y="2572"/>
                  </a:cubicBezTo>
                  <a:lnTo>
                    <a:pt x="2976" y="2582"/>
                  </a:lnTo>
                  <a:cubicBezTo>
                    <a:pt x="2976" y="4002"/>
                    <a:pt x="4028" y="5153"/>
                    <a:pt x="5326" y="5153"/>
                  </a:cubicBezTo>
                  <a:lnTo>
                    <a:pt x="15996" y="5153"/>
                  </a:lnTo>
                  <a:cubicBezTo>
                    <a:pt x="15443" y="7049"/>
                    <a:pt x="14573" y="8792"/>
                    <a:pt x="13457" y="10305"/>
                  </a:cubicBezTo>
                  <a:cubicBezTo>
                    <a:pt x="10783" y="13935"/>
                    <a:pt x="6686" y="16261"/>
                    <a:pt x="2092" y="16261"/>
                  </a:cubicBezTo>
                  <a:cubicBezTo>
                    <a:pt x="1381" y="16261"/>
                    <a:pt x="684" y="16199"/>
                    <a:pt x="0" y="16092"/>
                  </a:cubicBezTo>
                  <a:lnTo>
                    <a:pt x="0" y="21471"/>
                  </a:lnTo>
                  <a:cubicBezTo>
                    <a:pt x="688" y="21554"/>
                    <a:pt x="1384" y="21600"/>
                    <a:pt x="2092" y="21600"/>
                  </a:cubicBezTo>
                  <a:cubicBezTo>
                    <a:pt x="9538" y="21600"/>
                    <a:pt x="16006" y="17026"/>
                    <a:pt x="19282" y="10305"/>
                  </a:cubicBezTo>
                  <a:cubicBezTo>
                    <a:pt x="20065" y="8699"/>
                    <a:pt x="20662" y="6971"/>
                    <a:pt x="21050" y="5153"/>
                  </a:cubicBezTo>
                  <a:cubicBezTo>
                    <a:pt x="21159" y="4642"/>
                    <a:pt x="21253" y="4123"/>
                    <a:pt x="21328" y="3598"/>
                  </a:cubicBezTo>
                  <a:cubicBezTo>
                    <a:pt x="21600" y="1710"/>
                    <a:pt x="20263" y="2"/>
                    <a:pt x="18517" y="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86" name="Freeform 85">
            <a:extLst>
              <a:ext uri="{FF2B5EF4-FFF2-40B4-BE49-F238E27FC236}">
                <a16:creationId xmlns:a16="http://schemas.microsoft.com/office/drawing/2014/main" id="{06CC35A3-10C3-26BC-4FDC-6691222AEFA3}"/>
              </a:ext>
            </a:extLst>
          </p:cNvPr>
          <p:cNvSpPr/>
          <p:nvPr/>
        </p:nvSpPr>
        <p:spPr>
          <a:xfrm>
            <a:off x="9128567" y="2904866"/>
            <a:ext cx="1109587" cy="517575"/>
          </a:xfrm>
          <a:custGeom>
            <a:avLst/>
            <a:gdLst/>
            <a:ahLst/>
            <a:cxnLst/>
            <a:rect l="l" t="t" r="r" b="b"/>
            <a:pathLst>
              <a:path w="638345" h="297761">
                <a:moveTo>
                  <a:pt x="7782" y="159325"/>
                </a:moveTo>
                <a:lnTo>
                  <a:pt x="133931" y="159325"/>
                </a:lnTo>
                <a:lnTo>
                  <a:pt x="126558" y="207655"/>
                </a:lnTo>
                <a:lnTo>
                  <a:pt x="0" y="207655"/>
                </a:lnTo>
                <a:close/>
                <a:moveTo>
                  <a:pt x="295656" y="51607"/>
                </a:moveTo>
                <a:cubicBezTo>
                  <a:pt x="279273" y="51607"/>
                  <a:pt x="265552" y="63485"/>
                  <a:pt x="254493" y="87240"/>
                </a:cubicBezTo>
                <a:cubicBezTo>
                  <a:pt x="243435" y="110995"/>
                  <a:pt x="237769" y="147038"/>
                  <a:pt x="237496" y="195368"/>
                </a:cubicBezTo>
                <a:cubicBezTo>
                  <a:pt x="237496" y="212570"/>
                  <a:pt x="240773" y="225335"/>
                  <a:pt x="247326" y="233663"/>
                </a:cubicBezTo>
                <a:cubicBezTo>
                  <a:pt x="253879" y="241991"/>
                  <a:pt x="263845" y="246155"/>
                  <a:pt x="277225" y="246155"/>
                </a:cubicBezTo>
                <a:cubicBezTo>
                  <a:pt x="293881" y="246155"/>
                  <a:pt x="307533" y="234141"/>
                  <a:pt x="318182" y="210112"/>
                </a:cubicBezTo>
                <a:cubicBezTo>
                  <a:pt x="328831" y="186084"/>
                  <a:pt x="334429" y="150041"/>
                  <a:pt x="334975" y="101985"/>
                </a:cubicBezTo>
                <a:cubicBezTo>
                  <a:pt x="335248" y="84782"/>
                  <a:pt x="332176" y="72086"/>
                  <a:pt x="325760" y="63894"/>
                </a:cubicBezTo>
                <a:cubicBezTo>
                  <a:pt x="319343" y="55703"/>
                  <a:pt x="309308" y="51607"/>
                  <a:pt x="295656" y="51607"/>
                </a:cubicBezTo>
                <a:close/>
                <a:moveTo>
                  <a:pt x="546992" y="0"/>
                </a:moveTo>
                <a:cubicBezTo>
                  <a:pt x="567744" y="0"/>
                  <a:pt x="584878" y="3482"/>
                  <a:pt x="598394" y="10445"/>
                </a:cubicBezTo>
                <a:cubicBezTo>
                  <a:pt x="611910" y="17407"/>
                  <a:pt x="621944" y="26486"/>
                  <a:pt x="628497" y="37681"/>
                </a:cubicBezTo>
                <a:cubicBezTo>
                  <a:pt x="635050" y="48876"/>
                  <a:pt x="638327" y="60891"/>
                  <a:pt x="638327" y="73724"/>
                </a:cubicBezTo>
                <a:cubicBezTo>
                  <a:pt x="638600" y="86557"/>
                  <a:pt x="635870" y="98094"/>
                  <a:pt x="630136" y="108333"/>
                </a:cubicBezTo>
                <a:cubicBezTo>
                  <a:pt x="624402" y="118572"/>
                  <a:pt x="616415" y="127105"/>
                  <a:pt x="606176" y="133931"/>
                </a:cubicBezTo>
                <a:cubicBezTo>
                  <a:pt x="601056" y="137345"/>
                  <a:pt x="595544" y="140212"/>
                  <a:pt x="589639" y="142533"/>
                </a:cubicBezTo>
                <a:lnTo>
                  <a:pt x="579953" y="145262"/>
                </a:lnTo>
                <a:lnTo>
                  <a:pt x="586977" y="147345"/>
                </a:lnTo>
                <a:cubicBezTo>
                  <a:pt x="591926" y="149461"/>
                  <a:pt x="596414" y="152089"/>
                  <a:pt x="600441" y="155229"/>
                </a:cubicBezTo>
                <a:cubicBezTo>
                  <a:pt x="608496" y="161510"/>
                  <a:pt x="614640" y="169223"/>
                  <a:pt x="618872" y="178370"/>
                </a:cubicBezTo>
                <a:cubicBezTo>
                  <a:pt x="623105" y="187518"/>
                  <a:pt x="625221" y="197825"/>
                  <a:pt x="625221" y="209293"/>
                </a:cubicBezTo>
                <a:cubicBezTo>
                  <a:pt x="625221" y="224857"/>
                  <a:pt x="620920" y="239397"/>
                  <a:pt x="612319" y="252913"/>
                </a:cubicBezTo>
                <a:cubicBezTo>
                  <a:pt x="603718" y="266429"/>
                  <a:pt x="591362" y="277283"/>
                  <a:pt x="575253" y="285474"/>
                </a:cubicBezTo>
                <a:cubicBezTo>
                  <a:pt x="559143" y="293666"/>
                  <a:pt x="539620" y="297761"/>
                  <a:pt x="516683" y="297761"/>
                </a:cubicBezTo>
                <a:cubicBezTo>
                  <a:pt x="504396" y="297761"/>
                  <a:pt x="491699" y="296601"/>
                  <a:pt x="478593" y="294280"/>
                </a:cubicBezTo>
                <a:cubicBezTo>
                  <a:pt x="465486" y="291959"/>
                  <a:pt x="453131" y="288273"/>
                  <a:pt x="441526" y="283222"/>
                </a:cubicBezTo>
                <a:cubicBezTo>
                  <a:pt x="429922" y="278170"/>
                  <a:pt x="419887" y="271685"/>
                  <a:pt x="411423" y="263767"/>
                </a:cubicBezTo>
                <a:lnTo>
                  <a:pt x="435997" y="218713"/>
                </a:lnTo>
                <a:cubicBezTo>
                  <a:pt x="448284" y="228543"/>
                  <a:pt x="461049" y="235370"/>
                  <a:pt x="474292" y="239192"/>
                </a:cubicBezTo>
                <a:cubicBezTo>
                  <a:pt x="487535" y="243015"/>
                  <a:pt x="501666" y="244926"/>
                  <a:pt x="516683" y="244926"/>
                </a:cubicBezTo>
                <a:cubicBezTo>
                  <a:pt x="525967" y="244926"/>
                  <a:pt x="534090" y="243356"/>
                  <a:pt x="541053" y="240216"/>
                </a:cubicBezTo>
                <a:cubicBezTo>
                  <a:pt x="548016" y="237076"/>
                  <a:pt x="553613" y="232503"/>
                  <a:pt x="557846" y="226495"/>
                </a:cubicBezTo>
                <a:cubicBezTo>
                  <a:pt x="562078" y="220488"/>
                  <a:pt x="564194" y="213252"/>
                  <a:pt x="564194" y="204788"/>
                </a:cubicBezTo>
                <a:cubicBezTo>
                  <a:pt x="564194" y="194958"/>
                  <a:pt x="560849" y="187244"/>
                  <a:pt x="554159" y="181647"/>
                </a:cubicBezTo>
                <a:cubicBezTo>
                  <a:pt x="547470" y="176049"/>
                  <a:pt x="537299" y="173251"/>
                  <a:pt x="523646" y="173251"/>
                </a:cubicBezTo>
                <a:lnTo>
                  <a:pt x="476955" y="173251"/>
                </a:lnTo>
                <a:lnTo>
                  <a:pt x="484736" y="122054"/>
                </a:lnTo>
                <a:lnTo>
                  <a:pt x="527332" y="122054"/>
                </a:lnTo>
                <a:cubicBezTo>
                  <a:pt x="536889" y="122054"/>
                  <a:pt x="545490" y="120552"/>
                  <a:pt x="553136" y="117548"/>
                </a:cubicBezTo>
                <a:cubicBezTo>
                  <a:pt x="560781" y="114545"/>
                  <a:pt x="566720" y="110176"/>
                  <a:pt x="570952" y="104442"/>
                </a:cubicBezTo>
                <a:cubicBezTo>
                  <a:pt x="575184" y="98708"/>
                  <a:pt x="577300" y="91745"/>
                  <a:pt x="577300" y="83554"/>
                </a:cubicBezTo>
                <a:cubicBezTo>
                  <a:pt x="577300" y="73724"/>
                  <a:pt x="573683" y="66147"/>
                  <a:pt x="566447" y="60822"/>
                </a:cubicBezTo>
                <a:cubicBezTo>
                  <a:pt x="559211" y="55498"/>
                  <a:pt x="549722" y="52836"/>
                  <a:pt x="537981" y="52836"/>
                </a:cubicBezTo>
                <a:cubicBezTo>
                  <a:pt x="525148" y="52836"/>
                  <a:pt x="512178" y="55088"/>
                  <a:pt x="499072" y="59594"/>
                </a:cubicBezTo>
                <a:cubicBezTo>
                  <a:pt x="485965" y="64099"/>
                  <a:pt x="473405" y="70993"/>
                  <a:pt x="461391" y="80277"/>
                </a:cubicBezTo>
                <a:lnTo>
                  <a:pt x="442550" y="32766"/>
                </a:lnTo>
                <a:cubicBezTo>
                  <a:pt x="457295" y="22117"/>
                  <a:pt x="473883" y="13994"/>
                  <a:pt x="492314" y="8397"/>
                </a:cubicBezTo>
                <a:cubicBezTo>
                  <a:pt x="510744" y="2799"/>
                  <a:pt x="528971" y="0"/>
                  <a:pt x="546992" y="0"/>
                </a:cubicBezTo>
                <a:close/>
                <a:moveTo>
                  <a:pt x="298523" y="0"/>
                </a:moveTo>
                <a:cubicBezTo>
                  <a:pt x="319821" y="0"/>
                  <a:pt x="337637" y="4301"/>
                  <a:pt x="351972" y="12902"/>
                </a:cubicBezTo>
                <a:cubicBezTo>
                  <a:pt x="366307" y="21503"/>
                  <a:pt x="377229" y="33927"/>
                  <a:pt x="384738" y="50173"/>
                </a:cubicBezTo>
                <a:cubicBezTo>
                  <a:pt x="392247" y="66420"/>
                  <a:pt x="396002" y="86284"/>
                  <a:pt x="396002" y="109767"/>
                </a:cubicBezTo>
                <a:cubicBezTo>
                  <a:pt x="396002" y="148267"/>
                  <a:pt x="391018" y="181579"/>
                  <a:pt x="381052" y="209703"/>
                </a:cubicBezTo>
                <a:cubicBezTo>
                  <a:pt x="371086" y="237827"/>
                  <a:pt x="357024" y="259534"/>
                  <a:pt x="338866" y="274825"/>
                </a:cubicBezTo>
                <a:cubicBezTo>
                  <a:pt x="320708" y="290116"/>
                  <a:pt x="299205" y="297761"/>
                  <a:pt x="274358" y="297761"/>
                </a:cubicBezTo>
                <a:cubicBezTo>
                  <a:pt x="242684" y="297761"/>
                  <a:pt x="218519" y="288205"/>
                  <a:pt x="201863" y="269091"/>
                </a:cubicBezTo>
                <a:cubicBezTo>
                  <a:pt x="185207" y="249978"/>
                  <a:pt x="176879" y="222673"/>
                  <a:pt x="176879" y="187176"/>
                </a:cubicBezTo>
                <a:cubicBezTo>
                  <a:pt x="176879" y="148676"/>
                  <a:pt x="181794" y="115501"/>
                  <a:pt x="191624" y="87649"/>
                </a:cubicBezTo>
                <a:cubicBezTo>
                  <a:pt x="201454" y="59798"/>
                  <a:pt x="215516" y="38227"/>
                  <a:pt x="233810" y="22937"/>
                </a:cubicBezTo>
                <a:cubicBezTo>
                  <a:pt x="252104" y="7646"/>
                  <a:pt x="273675" y="0"/>
                  <a:pt x="2985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85"/>
            <a:endParaRPr lang="en-CO" sz="240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30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486D-50AE-2CFD-ECD0-393603688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">
            <a:extLst>
              <a:ext uri="{FF2B5EF4-FFF2-40B4-BE49-F238E27FC236}">
                <a16:creationId xmlns:a16="http://schemas.microsoft.com/office/drawing/2014/main" id="{372757F9-1828-7CB4-E6A6-D6EC1E313E82}"/>
              </a:ext>
            </a:extLst>
          </p:cNvPr>
          <p:cNvGrpSpPr/>
          <p:nvPr/>
        </p:nvGrpSpPr>
        <p:grpSpPr>
          <a:xfrm>
            <a:off x="7573425" y="340277"/>
            <a:ext cx="4222731" cy="801160"/>
            <a:chOff x="0" y="0"/>
            <a:chExt cx="7754680" cy="1471259"/>
          </a:xfrm>
        </p:grpSpPr>
        <p:pic>
          <p:nvPicPr>
            <p:cNvPr id="64" name="Image" descr="Image">
              <a:extLst>
                <a:ext uri="{FF2B5EF4-FFF2-40B4-BE49-F238E27FC236}">
                  <a16:creationId xmlns:a16="http://schemas.microsoft.com/office/drawing/2014/main" id="{45AE397D-2A79-9AB5-B556-86716461C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5466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" descr="Image">
              <a:extLst>
                <a:ext uri="{FF2B5EF4-FFF2-40B4-BE49-F238E27FC236}">
                  <a16:creationId xmlns:a16="http://schemas.microsoft.com/office/drawing/2014/main" id="{1F59F758-51D5-79C5-7054-B4873C963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99710" y="0"/>
              <a:ext cx="3354971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08E2F0FF-50C4-FEC4-2073-EB693DA660D7}"/>
                </a:ext>
              </a:extLst>
            </p:cNvPr>
            <p:cNvSpPr/>
            <p:nvPr/>
          </p:nvSpPr>
          <p:spPr>
            <a:xfrm>
              <a:off x="2446871" y="1050168"/>
              <a:ext cx="215495" cy="33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21" y="5"/>
                  </a:moveTo>
                  <a:lnTo>
                    <a:pt x="0" y="5"/>
                  </a:lnTo>
                  <a:lnTo>
                    <a:pt x="0" y="20136"/>
                  </a:lnTo>
                  <a:cubicBezTo>
                    <a:pt x="0" y="20944"/>
                    <a:pt x="1027" y="21600"/>
                    <a:pt x="2293" y="21600"/>
                  </a:cubicBezTo>
                  <a:cubicBezTo>
                    <a:pt x="3559" y="21600"/>
                    <a:pt x="4586" y="20944"/>
                    <a:pt x="4586" y="20136"/>
                  </a:cubicBezTo>
                  <a:lnTo>
                    <a:pt x="4586" y="12108"/>
                  </a:lnTo>
                  <a:lnTo>
                    <a:pt x="18678" y="12108"/>
                  </a:lnTo>
                  <a:cubicBezTo>
                    <a:pt x="19835" y="12108"/>
                    <a:pt x="20775" y="11508"/>
                    <a:pt x="20775" y="10769"/>
                  </a:cubicBezTo>
                  <a:cubicBezTo>
                    <a:pt x="20775" y="10030"/>
                    <a:pt x="19835" y="9430"/>
                    <a:pt x="18678" y="9430"/>
                  </a:cubicBezTo>
                  <a:lnTo>
                    <a:pt x="4583" y="9430"/>
                  </a:lnTo>
                  <a:cubicBezTo>
                    <a:pt x="4583" y="9430"/>
                    <a:pt x="4583" y="2678"/>
                    <a:pt x="4583" y="2678"/>
                  </a:cubicBezTo>
                  <a:lnTo>
                    <a:pt x="19502" y="2678"/>
                  </a:lnTo>
                  <a:cubicBezTo>
                    <a:pt x="20660" y="2678"/>
                    <a:pt x="21600" y="2078"/>
                    <a:pt x="21600" y="1339"/>
                  </a:cubicBezTo>
                  <a:cubicBezTo>
                    <a:pt x="21600" y="600"/>
                    <a:pt x="20660" y="0"/>
                    <a:pt x="19502" y="0"/>
                  </a:cubicBezTo>
                  <a:lnTo>
                    <a:pt x="4583" y="0"/>
                  </a:lnTo>
                  <a:cubicBezTo>
                    <a:pt x="4583" y="0"/>
                    <a:pt x="3121" y="0"/>
                    <a:pt x="31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47ED616E-06F5-FF02-1238-51949F9596EF}"/>
                </a:ext>
              </a:extLst>
            </p:cNvPr>
            <p:cNvSpPr/>
            <p:nvPr/>
          </p:nvSpPr>
          <p:spPr>
            <a:xfrm>
              <a:off x="2695923" y="1045373"/>
              <a:ext cx="340960" cy="3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7" y="3117"/>
                  </a:moveTo>
                  <a:cubicBezTo>
                    <a:pt x="17472" y="2129"/>
                    <a:pt x="16326" y="1362"/>
                    <a:pt x="15021" y="817"/>
                  </a:cubicBezTo>
                  <a:cubicBezTo>
                    <a:pt x="13716" y="272"/>
                    <a:pt x="12303" y="0"/>
                    <a:pt x="10785" y="0"/>
                  </a:cubicBezTo>
                  <a:cubicBezTo>
                    <a:pt x="9267" y="0"/>
                    <a:pt x="7852" y="272"/>
                    <a:pt x="6547" y="817"/>
                  </a:cubicBezTo>
                  <a:cubicBezTo>
                    <a:pt x="5242" y="1362"/>
                    <a:pt x="4101" y="2127"/>
                    <a:pt x="3127" y="3117"/>
                  </a:cubicBezTo>
                  <a:cubicBezTo>
                    <a:pt x="2151" y="4104"/>
                    <a:pt x="1385" y="5249"/>
                    <a:pt x="832" y="6550"/>
                  </a:cubicBezTo>
                  <a:cubicBezTo>
                    <a:pt x="277" y="7851"/>
                    <a:pt x="0" y="9258"/>
                    <a:pt x="0" y="10769"/>
                  </a:cubicBezTo>
                  <a:cubicBezTo>
                    <a:pt x="0" y="12279"/>
                    <a:pt x="277" y="13663"/>
                    <a:pt x="832" y="14974"/>
                  </a:cubicBezTo>
                  <a:cubicBezTo>
                    <a:pt x="1388" y="16284"/>
                    <a:pt x="2158" y="17440"/>
                    <a:pt x="3143" y="18438"/>
                  </a:cubicBezTo>
                  <a:cubicBezTo>
                    <a:pt x="4128" y="19437"/>
                    <a:pt x="5281" y="20213"/>
                    <a:pt x="6595" y="20768"/>
                  </a:cubicBezTo>
                  <a:cubicBezTo>
                    <a:pt x="7909" y="21322"/>
                    <a:pt x="9327" y="21600"/>
                    <a:pt x="10847" y="21600"/>
                  </a:cubicBezTo>
                  <a:cubicBezTo>
                    <a:pt x="12367" y="21600"/>
                    <a:pt x="13748" y="21322"/>
                    <a:pt x="15053" y="20768"/>
                  </a:cubicBezTo>
                  <a:cubicBezTo>
                    <a:pt x="16358" y="20213"/>
                    <a:pt x="17497" y="19441"/>
                    <a:pt x="18473" y="18454"/>
                  </a:cubicBezTo>
                  <a:cubicBezTo>
                    <a:pt x="19449" y="17467"/>
                    <a:pt x="20215" y="16318"/>
                    <a:pt x="20768" y="15005"/>
                  </a:cubicBezTo>
                  <a:cubicBezTo>
                    <a:pt x="21323" y="13695"/>
                    <a:pt x="21600" y="12292"/>
                    <a:pt x="21600" y="10800"/>
                  </a:cubicBezTo>
                  <a:cubicBezTo>
                    <a:pt x="21600" y="9308"/>
                    <a:pt x="21323" y="7876"/>
                    <a:pt x="20768" y="6566"/>
                  </a:cubicBezTo>
                  <a:cubicBezTo>
                    <a:pt x="20212" y="5255"/>
                    <a:pt x="19442" y="4106"/>
                    <a:pt x="18457" y="3117"/>
                  </a:cubicBezTo>
                  <a:close/>
                  <a:moveTo>
                    <a:pt x="17579" y="14958"/>
                  </a:moveTo>
                  <a:cubicBezTo>
                    <a:pt x="16912" y="16179"/>
                    <a:pt x="15993" y="17137"/>
                    <a:pt x="14820" y="17832"/>
                  </a:cubicBezTo>
                  <a:cubicBezTo>
                    <a:pt x="13649" y="18528"/>
                    <a:pt x="12303" y="18876"/>
                    <a:pt x="10783" y="18876"/>
                  </a:cubicBezTo>
                  <a:cubicBezTo>
                    <a:pt x="9654" y="18876"/>
                    <a:pt x="8611" y="18674"/>
                    <a:pt x="7656" y="18270"/>
                  </a:cubicBezTo>
                  <a:cubicBezTo>
                    <a:pt x="6700" y="17866"/>
                    <a:pt x="5879" y="17307"/>
                    <a:pt x="5191" y="16592"/>
                  </a:cubicBezTo>
                  <a:cubicBezTo>
                    <a:pt x="4503" y="15876"/>
                    <a:pt x="3968" y="15019"/>
                    <a:pt x="3589" y="14020"/>
                  </a:cubicBezTo>
                  <a:cubicBezTo>
                    <a:pt x="3209" y="13021"/>
                    <a:pt x="3020" y="11938"/>
                    <a:pt x="3020" y="10769"/>
                  </a:cubicBezTo>
                  <a:cubicBezTo>
                    <a:pt x="3020" y="9196"/>
                    <a:pt x="3354" y="7804"/>
                    <a:pt x="4021" y="6595"/>
                  </a:cubicBezTo>
                  <a:cubicBezTo>
                    <a:pt x="4689" y="5385"/>
                    <a:pt x="5603" y="4438"/>
                    <a:pt x="6764" y="3752"/>
                  </a:cubicBezTo>
                  <a:cubicBezTo>
                    <a:pt x="7925" y="3067"/>
                    <a:pt x="9265" y="2724"/>
                    <a:pt x="10785" y="2724"/>
                  </a:cubicBezTo>
                  <a:cubicBezTo>
                    <a:pt x="11935" y="2724"/>
                    <a:pt x="12982" y="2922"/>
                    <a:pt x="13928" y="3314"/>
                  </a:cubicBezTo>
                  <a:cubicBezTo>
                    <a:pt x="14872" y="3707"/>
                    <a:pt x="15695" y="4268"/>
                    <a:pt x="16393" y="4993"/>
                  </a:cubicBezTo>
                  <a:cubicBezTo>
                    <a:pt x="17090" y="5720"/>
                    <a:pt x="17629" y="6570"/>
                    <a:pt x="18011" y="7549"/>
                  </a:cubicBezTo>
                  <a:cubicBezTo>
                    <a:pt x="18391" y="8527"/>
                    <a:pt x="18580" y="9599"/>
                    <a:pt x="18580" y="10771"/>
                  </a:cubicBezTo>
                  <a:cubicBezTo>
                    <a:pt x="18580" y="12344"/>
                    <a:pt x="18247" y="13740"/>
                    <a:pt x="17579" y="14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5509731F-0C36-E0F9-A283-C957C6CAF7DA}"/>
                </a:ext>
              </a:extLst>
            </p:cNvPr>
            <p:cNvSpPr/>
            <p:nvPr/>
          </p:nvSpPr>
          <p:spPr>
            <a:xfrm>
              <a:off x="3099632" y="1050240"/>
              <a:ext cx="328439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13880"/>
                  </a:moveTo>
                  <a:lnTo>
                    <a:pt x="2506" y="630"/>
                  </a:lnTo>
                  <a:cubicBezTo>
                    <a:pt x="2262" y="238"/>
                    <a:pt x="1823" y="0"/>
                    <a:pt x="1353" y="0"/>
                  </a:cubicBezTo>
                  <a:cubicBezTo>
                    <a:pt x="605" y="0"/>
                    <a:pt x="0" y="589"/>
                    <a:pt x="0" y="1316"/>
                  </a:cubicBezTo>
                  <a:lnTo>
                    <a:pt x="0" y="20136"/>
                  </a:lnTo>
                  <a:cubicBezTo>
                    <a:pt x="0" y="20944"/>
                    <a:pt x="674" y="21600"/>
                    <a:pt x="1505" y="21600"/>
                  </a:cubicBezTo>
                  <a:cubicBezTo>
                    <a:pt x="2335" y="21600"/>
                    <a:pt x="3009" y="20944"/>
                    <a:pt x="3009" y="20136"/>
                  </a:cubicBezTo>
                  <a:lnTo>
                    <a:pt x="3009" y="6400"/>
                  </a:lnTo>
                  <a:cubicBezTo>
                    <a:pt x="3009" y="6400"/>
                    <a:pt x="9172" y="16288"/>
                    <a:pt x="9172" y="16288"/>
                  </a:cubicBezTo>
                  <a:cubicBezTo>
                    <a:pt x="9516" y="16842"/>
                    <a:pt x="10133" y="17179"/>
                    <a:pt x="10800" y="17179"/>
                  </a:cubicBezTo>
                  <a:cubicBezTo>
                    <a:pt x="11464" y="17179"/>
                    <a:pt x="12081" y="16842"/>
                    <a:pt x="12428" y="16288"/>
                  </a:cubicBezTo>
                  <a:lnTo>
                    <a:pt x="18591" y="6400"/>
                  </a:lnTo>
                  <a:lnTo>
                    <a:pt x="18591" y="20136"/>
                  </a:lnTo>
                  <a:cubicBezTo>
                    <a:pt x="18591" y="20944"/>
                    <a:pt x="19265" y="21600"/>
                    <a:pt x="20095" y="21600"/>
                  </a:cubicBezTo>
                  <a:cubicBezTo>
                    <a:pt x="20926" y="21600"/>
                    <a:pt x="21600" y="20944"/>
                    <a:pt x="21600" y="20136"/>
                  </a:cubicBezTo>
                  <a:lnTo>
                    <a:pt x="21600" y="1316"/>
                  </a:lnTo>
                  <a:cubicBezTo>
                    <a:pt x="21600" y="589"/>
                    <a:pt x="20995" y="0"/>
                    <a:pt x="20247" y="0"/>
                  </a:cubicBezTo>
                  <a:cubicBezTo>
                    <a:pt x="19775" y="0"/>
                    <a:pt x="19338" y="240"/>
                    <a:pt x="19094" y="630"/>
                  </a:cubicBezTo>
                  <a:lnTo>
                    <a:pt x="10805" y="138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D1ED1C6C-1A83-873D-4064-C6EA9096B293}"/>
                </a:ext>
              </a:extLst>
            </p:cNvPr>
            <p:cNvSpPr/>
            <p:nvPr/>
          </p:nvSpPr>
          <p:spPr>
            <a:xfrm>
              <a:off x="3493532" y="1050168"/>
              <a:ext cx="287202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8847" y="981"/>
                  </a:moveTo>
                  <a:lnTo>
                    <a:pt x="126" y="19601"/>
                  </a:lnTo>
                  <a:cubicBezTo>
                    <a:pt x="-322" y="20554"/>
                    <a:pt x="478" y="21600"/>
                    <a:pt x="1656" y="21600"/>
                  </a:cubicBezTo>
                  <a:cubicBezTo>
                    <a:pt x="2332" y="21600"/>
                    <a:pt x="2941" y="21240"/>
                    <a:pt x="3191" y="20688"/>
                  </a:cubicBezTo>
                  <a:lnTo>
                    <a:pt x="5005" y="16713"/>
                  </a:lnTo>
                  <a:lnTo>
                    <a:pt x="15922" y="16713"/>
                  </a:lnTo>
                  <a:lnTo>
                    <a:pt x="17728" y="20686"/>
                  </a:lnTo>
                  <a:cubicBezTo>
                    <a:pt x="17979" y="21238"/>
                    <a:pt x="18587" y="21598"/>
                    <a:pt x="19264" y="21598"/>
                  </a:cubicBezTo>
                  <a:lnTo>
                    <a:pt x="19303" y="21598"/>
                  </a:lnTo>
                  <a:cubicBezTo>
                    <a:pt x="20478" y="21598"/>
                    <a:pt x="21278" y="20554"/>
                    <a:pt x="20833" y="19601"/>
                  </a:cubicBezTo>
                  <a:lnTo>
                    <a:pt x="12172" y="981"/>
                  </a:lnTo>
                  <a:cubicBezTo>
                    <a:pt x="11896" y="388"/>
                    <a:pt x="11238" y="0"/>
                    <a:pt x="10508" y="0"/>
                  </a:cubicBezTo>
                  <a:cubicBezTo>
                    <a:pt x="9779" y="0"/>
                    <a:pt x="9123" y="386"/>
                    <a:pt x="8844" y="977"/>
                  </a:cubicBezTo>
                  <a:close/>
                  <a:moveTo>
                    <a:pt x="6171" y="14164"/>
                  </a:moveTo>
                  <a:lnTo>
                    <a:pt x="10477" y="4735"/>
                  </a:lnTo>
                  <a:lnTo>
                    <a:pt x="14764" y="14164"/>
                  </a:lnTo>
                  <a:lnTo>
                    <a:pt x="6171" y="141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1DB889C1-C054-21BB-27E2-6EB3BB69AE1D}"/>
                </a:ext>
              </a:extLst>
            </p:cNvPr>
            <p:cNvSpPr/>
            <p:nvPr/>
          </p:nvSpPr>
          <p:spPr>
            <a:xfrm>
              <a:off x="3803958" y="1045445"/>
              <a:ext cx="331759" cy="3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0" y="11416"/>
                  </a:moveTo>
                  <a:cubicBezTo>
                    <a:pt x="12360" y="12143"/>
                    <a:pt x="12978" y="12731"/>
                    <a:pt x="13737" y="12731"/>
                  </a:cubicBezTo>
                  <a:lnTo>
                    <a:pt x="18440" y="12731"/>
                  </a:lnTo>
                  <a:cubicBezTo>
                    <a:pt x="18309" y="13781"/>
                    <a:pt x="18027" y="14706"/>
                    <a:pt x="17592" y="15500"/>
                  </a:cubicBezTo>
                  <a:cubicBezTo>
                    <a:pt x="16991" y="16600"/>
                    <a:pt x="16124" y="17433"/>
                    <a:pt x="14996" y="17996"/>
                  </a:cubicBezTo>
                  <a:cubicBezTo>
                    <a:pt x="13866" y="18561"/>
                    <a:pt x="12520" y="18842"/>
                    <a:pt x="10957" y="18842"/>
                  </a:cubicBezTo>
                  <a:cubicBezTo>
                    <a:pt x="9395" y="18842"/>
                    <a:pt x="8117" y="18499"/>
                    <a:pt x="6935" y="17814"/>
                  </a:cubicBezTo>
                  <a:cubicBezTo>
                    <a:pt x="5754" y="17130"/>
                    <a:pt x="4814" y="16180"/>
                    <a:pt x="4116" y="14971"/>
                  </a:cubicBezTo>
                  <a:cubicBezTo>
                    <a:pt x="3421" y="13761"/>
                    <a:pt x="3071" y="12359"/>
                    <a:pt x="3071" y="10765"/>
                  </a:cubicBezTo>
                  <a:cubicBezTo>
                    <a:pt x="3071" y="9172"/>
                    <a:pt x="3414" y="7801"/>
                    <a:pt x="4100" y="6591"/>
                  </a:cubicBezTo>
                  <a:cubicBezTo>
                    <a:pt x="4786" y="5381"/>
                    <a:pt x="5747" y="4434"/>
                    <a:pt x="6982" y="3748"/>
                  </a:cubicBezTo>
                  <a:cubicBezTo>
                    <a:pt x="8218" y="3063"/>
                    <a:pt x="9637" y="2720"/>
                    <a:pt x="11242" y="2720"/>
                  </a:cubicBezTo>
                  <a:cubicBezTo>
                    <a:pt x="12593" y="2720"/>
                    <a:pt x="13838" y="2978"/>
                    <a:pt x="14979" y="3492"/>
                  </a:cubicBezTo>
                  <a:cubicBezTo>
                    <a:pt x="15677" y="3806"/>
                    <a:pt x="16293" y="4208"/>
                    <a:pt x="16824" y="4693"/>
                  </a:cubicBezTo>
                  <a:cubicBezTo>
                    <a:pt x="17388" y="5206"/>
                    <a:pt x="18276" y="5197"/>
                    <a:pt x="18828" y="4672"/>
                  </a:cubicBezTo>
                  <a:cubicBezTo>
                    <a:pt x="19406" y="4120"/>
                    <a:pt x="19377" y="3225"/>
                    <a:pt x="18781" y="2688"/>
                  </a:cubicBezTo>
                  <a:cubicBezTo>
                    <a:pt x="17996" y="1982"/>
                    <a:pt x="17099" y="1409"/>
                    <a:pt x="16088" y="967"/>
                  </a:cubicBezTo>
                  <a:cubicBezTo>
                    <a:pt x="14611" y="323"/>
                    <a:pt x="12994" y="0"/>
                    <a:pt x="11244" y="0"/>
                  </a:cubicBezTo>
                  <a:cubicBezTo>
                    <a:pt x="9639" y="0"/>
                    <a:pt x="8157" y="272"/>
                    <a:pt x="6794" y="817"/>
                  </a:cubicBezTo>
                  <a:cubicBezTo>
                    <a:pt x="5432" y="1362"/>
                    <a:pt x="4245" y="2127"/>
                    <a:pt x="3230" y="3117"/>
                  </a:cubicBezTo>
                  <a:cubicBezTo>
                    <a:pt x="2218" y="4105"/>
                    <a:pt x="1426" y="5249"/>
                    <a:pt x="855" y="6551"/>
                  </a:cubicBezTo>
                  <a:cubicBezTo>
                    <a:pt x="284" y="7852"/>
                    <a:pt x="0" y="9259"/>
                    <a:pt x="0" y="10770"/>
                  </a:cubicBezTo>
                  <a:cubicBezTo>
                    <a:pt x="0" y="12280"/>
                    <a:pt x="284" y="13694"/>
                    <a:pt x="855" y="15004"/>
                  </a:cubicBezTo>
                  <a:cubicBezTo>
                    <a:pt x="1426" y="16315"/>
                    <a:pt x="2211" y="17466"/>
                    <a:pt x="3214" y="18454"/>
                  </a:cubicBezTo>
                  <a:cubicBezTo>
                    <a:pt x="4217" y="19441"/>
                    <a:pt x="5387" y="20213"/>
                    <a:pt x="6729" y="20767"/>
                  </a:cubicBezTo>
                  <a:cubicBezTo>
                    <a:pt x="8070" y="21322"/>
                    <a:pt x="9498" y="21600"/>
                    <a:pt x="11021" y="21600"/>
                  </a:cubicBezTo>
                  <a:cubicBezTo>
                    <a:pt x="13091" y="21600"/>
                    <a:pt x="14921" y="21187"/>
                    <a:pt x="16516" y="20359"/>
                  </a:cubicBezTo>
                  <a:cubicBezTo>
                    <a:pt x="18109" y="19533"/>
                    <a:pt x="19356" y="18297"/>
                    <a:pt x="20254" y="16654"/>
                  </a:cubicBezTo>
                  <a:cubicBezTo>
                    <a:pt x="21151" y="15011"/>
                    <a:pt x="21600" y="12969"/>
                    <a:pt x="21600" y="10527"/>
                  </a:cubicBezTo>
                  <a:lnTo>
                    <a:pt x="21600" y="10103"/>
                  </a:lnTo>
                  <a:lnTo>
                    <a:pt x="13739" y="10103"/>
                  </a:lnTo>
                  <a:cubicBezTo>
                    <a:pt x="12978" y="10103"/>
                    <a:pt x="12362" y="10693"/>
                    <a:pt x="12362" y="114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6138B659-753A-2CCA-ECA5-5C952734061B}"/>
                </a:ext>
              </a:extLst>
            </p:cNvPr>
            <p:cNvSpPr/>
            <p:nvPr/>
          </p:nvSpPr>
          <p:spPr>
            <a:xfrm>
              <a:off x="3940320" y="1207677"/>
              <a:ext cx="42363" cy="423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2" name="Freeform 154">
              <a:extLst>
                <a:ext uri="{FF2B5EF4-FFF2-40B4-BE49-F238E27FC236}">
                  <a16:creationId xmlns:a16="http://schemas.microsoft.com/office/drawing/2014/main" id="{A5BDC33C-6BB1-035A-6BB1-07EABC99D8DF}"/>
                </a:ext>
              </a:extLst>
            </p:cNvPr>
            <p:cNvSpPr/>
            <p:nvPr/>
          </p:nvSpPr>
          <p:spPr>
            <a:xfrm>
              <a:off x="3131711" y="291460"/>
              <a:ext cx="403541" cy="68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20396" y="575"/>
                  </a:moveTo>
                  <a:cubicBezTo>
                    <a:pt x="19949" y="212"/>
                    <a:pt x="19246" y="0"/>
                    <a:pt x="18504" y="0"/>
                  </a:cubicBezTo>
                  <a:lnTo>
                    <a:pt x="4786" y="0"/>
                  </a:lnTo>
                  <a:cubicBezTo>
                    <a:pt x="4786" y="0"/>
                    <a:pt x="3208" y="0"/>
                    <a:pt x="3208" y="0"/>
                  </a:cubicBezTo>
                  <a:cubicBezTo>
                    <a:pt x="1436" y="0"/>
                    <a:pt x="0" y="878"/>
                    <a:pt x="0" y="1962"/>
                  </a:cubicBezTo>
                  <a:lnTo>
                    <a:pt x="0" y="20136"/>
                  </a:lnTo>
                  <a:cubicBezTo>
                    <a:pt x="0" y="20945"/>
                    <a:pt x="1071" y="21600"/>
                    <a:pt x="2393" y="21600"/>
                  </a:cubicBezTo>
                  <a:cubicBezTo>
                    <a:pt x="3715" y="21600"/>
                    <a:pt x="4786" y="20945"/>
                    <a:pt x="4786" y="20136"/>
                  </a:cubicBezTo>
                  <a:lnTo>
                    <a:pt x="4786" y="17913"/>
                  </a:lnTo>
                  <a:cubicBezTo>
                    <a:pt x="4786" y="17913"/>
                    <a:pt x="4786" y="14807"/>
                    <a:pt x="4786" y="14807"/>
                  </a:cubicBezTo>
                  <a:lnTo>
                    <a:pt x="4786" y="2928"/>
                  </a:lnTo>
                  <a:lnTo>
                    <a:pt x="18538" y="2928"/>
                  </a:lnTo>
                  <a:cubicBezTo>
                    <a:pt x="20495" y="2928"/>
                    <a:pt x="21600" y="1562"/>
                    <a:pt x="20430" y="602"/>
                  </a:cubicBezTo>
                  <a:cubicBezTo>
                    <a:pt x="20418" y="592"/>
                    <a:pt x="20407" y="583"/>
                    <a:pt x="20396" y="5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3" name="Freeform 155">
              <a:extLst>
                <a:ext uri="{FF2B5EF4-FFF2-40B4-BE49-F238E27FC236}">
                  <a16:creationId xmlns:a16="http://schemas.microsoft.com/office/drawing/2014/main" id="{20F9F4AD-A173-4ADC-EE80-E1D205DDF1CA}"/>
                </a:ext>
              </a:extLst>
            </p:cNvPr>
            <p:cNvSpPr/>
            <p:nvPr/>
          </p:nvSpPr>
          <p:spPr>
            <a:xfrm>
              <a:off x="2911923" y="53699"/>
              <a:ext cx="665429" cy="71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93" extrusionOk="0">
                  <a:moveTo>
                    <a:pt x="3049" y="11069"/>
                  </a:moveTo>
                  <a:cubicBezTo>
                    <a:pt x="3313" y="6630"/>
                    <a:pt x="7128" y="3066"/>
                    <a:pt x="11778" y="2905"/>
                  </a:cubicBezTo>
                  <a:cubicBezTo>
                    <a:pt x="14393" y="2814"/>
                    <a:pt x="16773" y="3784"/>
                    <a:pt x="18485" y="5395"/>
                  </a:cubicBezTo>
                  <a:cubicBezTo>
                    <a:pt x="18773" y="5668"/>
                    <a:pt x="19157" y="5826"/>
                    <a:pt x="19563" y="5826"/>
                  </a:cubicBezTo>
                  <a:cubicBezTo>
                    <a:pt x="20908" y="5826"/>
                    <a:pt x="21600" y="4267"/>
                    <a:pt x="20646" y="3361"/>
                  </a:cubicBezTo>
                  <a:cubicBezTo>
                    <a:pt x="18461" y="1287"/>
                    <a:pt x="15451" y="3"/>
                    <a:pt x="12127" y="0"/>
                  </a:cubicBezTo>
                  <a:cubicBezTo>
                    <a:pt x="5447" y="-7"/>
                    <a:pt x="0" y="5193"/>
                    <a:pt x="0" y="11576"/>
                  </a:cubicBezTo>
                  <a:cubicBezTo>
                    <a:pt x="0" y="15855"/>
                    <a:pt x="2431" y="19590"/>
                    <a:pt x="6045" y="21593"/>
                  </a:cubicBezTo>
                  <a:lnTo>
                    <a:pt x="6045" y="18025"/>
                  </a:lnTo>
                  <a:cubicBezTo>
                    <a:pt x="4076" y="16334"/>
                    <a:pt x="2884" y="13832"/>
                    <a:pt x="3049" y="11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4" name="Freeform 156">
              <a:extLst>
                <a:ext uri="{FF2B5EF4-FFF2-40B4-BE49-F238E27FC236}">
                  <a16:creationId xmlns:a16="http://schemas.microsoft.com/office/drawing/2014/main" id="{79D705F2-FA59-10B0-246D-9B8B6534375E}"/>
                </a:ext>
              </a:extLst>
            </p:cNvPr>
            <p:cNvSpPr/>
            <p:nvPr/>
          </p:nvSpPr>
          <p:spPr>
            <a:xfrm>
              <a:off x="3253134" y="430547"/>
              <a:ext cx="419305" cy="38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517" y="0"/>
                  </a:moveTo>
                  <a:lnTo>
                    <a:pt x="5326" y="0"/>
                  </a:lnTo>
                  <a:cubicBezTo>
                    <a:pt x="4028" y="0"/>
                    <a:pt x="2976" y="1151"/>
                    <a:pt x="2976" y="2572"/>
                  </a:cubicBezTo>
                  <a:lnTo>
                    <a:pt x="2976" y="2582"/>
                  </a:lnTo>
                  <a:cubicBezTo>
                    <a:pt x="2976" y="4002"/>
                    <a:pt x="4028" y="5153"/>
                    <a:pt x="5326" y="5153"/>
                  </a:cubicBezTo>
                  <a:lnTo>
                    <a:pt x="15996" y="5153"/>
                  </a:lnTo>
                  <a:cubicBezTo>
                    <a:pt x="15443" y="7049"/>
                    <a:pt x="14573" y="8792"/>
                    <a:pt x="13457" y="10305"/>
                  </a:cubicBezTo>
                  <a:cubicBezTo>
                    <a:pt x="10783" y="13935"/>
                    <a:pt x="6686" y="16261"/>
                    <a:pt x="2092" y="16261"/>
                  </a:cubicBezTo>
                  <a:cubicBezTo>
                    <a:pt x="1381" y="16261"/>
                    <a:pt x="684" y="16199"/>
                    <a:pt x="0" y="16092"/>
                  </a:cubicBezTo>
                  <a:lnTo>
                    <a:pt x="0" y="21471"/>
                  </a:lnTo>
                  <a:cubicBezTo>
                    <a:pt x="688" y="21554"/>
                    <a:pt x="1384" y="21600"/>
                    <a:pt x="2092" y="21600"/>
                  </a:cubicBezTo>
                  <a:cubicBezTo>
                    <a:pt x="9538" y="21600"/>
                    <a:pt x="16006" y="17026"/>
                    <a:pt x="19282" y="10305"/>
                  </a:cubicBezTo>
                  <a:cubicBezTo>
                    <a:pt x="20065" y="8699"/>
                    <a:pt x="20662" y="6971"/>
                    <a:pt x="21050" y="5153"/>
                  </a:cubicBezTo>
                  <a:cubicBezTo>
                    <a:pt x="21159" y="4642"/>
                    <a:pt x="21253" y="4123"/>
                    <a:pt x="21328" y="3598"/>
                  </a:cubicBezTo>
                  <a:cubicBezTo>
                    <a:pt x="21600" y="1710"/>
                    <a:pt x="20263" y="2"/>
                    <a:pt x="18517" y="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</p:grpSp>
      <p:sp>
        <p:nvSpPr>
          <p:cNvPr id="83" name="Circle">
            <a:extLst>
              <a:ext uri="{FF2B5EF4-FFF2-40B4-BE49-F238E27FC236}">
                <a16:creationId xmlns:a16="http://schemas.microsoft.com/office/drawing/2014/main" id="{8CB4F6A6-4F53-69F8-1F0B-D9CA2160D60E}"/>
              </a:ext>
            </a:extLst>
          </p:cNvPr>
          <p:cNvSpPr/>
          <p:nvPr/>
        </p:nvSpPr>
        <p:spPr>
          <a:xfrm>
            <a:off x="6206505" y="1662162"/>
            <a:ext cx="5650551" cy="5650551"/>
          </a:xfrm>
          <a:prstGeom prst="ellipse">
            <a:avLst/>
          </a:prstGeom>
          <a:solidFill>
            <a:srgbClr val="FF983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354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Nunito Sans Normal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9BD0DA-765E-1803-7F94-A96585B3F9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71" y="282058"/>
            <a:ext cx="2899329" cy="1797157"/>
          </a:xfrm>
          <a:prstGeom prst="rect">
            <a:avLst/>
          </a:prstGeom>
        </p:spPr>
      </p:pic>
      <p:sp>
        <p:nvSpPr>
          <p:cNvPr id="11" name="para el magisterio">
            <a:extLst>
              <a:ext uri="{FF2B5EF4-FFF2-40B4-BE49-F238E27FC236}">
                <a16:creationId xmlns:a16="http://schemas.microsoft.com/office/drawing/2014/main" id="{195E3327-DA9E-AB57-1927-0EFB9C5AB3AE}"/>
              </a:ext>
            </a:extLst>
          </p:cNvPr>
          <p:cNvSpPr txBox="1"/>
          <p:nvPr/>
        </p:nvSpPr>
        <p:spPr>
          <a:xfrm>
            <a:off x="1455349" y="3130004"/>
            <a:ext cx="4015985" cy="4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3" tIns="25713" rIns="25713" bIns="25713">
            <a:spAutoFit/>
          </a:bodyPr>
          <a:lstStyle>
            <a:lvl1pPr algn="ctr">
              <a:lnSpc>
                <a:spcPct val="80000"/>
              </a:lnSpc>
              <a:defRPr sz="6100" spc="-244">
                <a:gradFill flip="none" rotWithShape="1">
                  <a:gsLst>
                    <a:gs pos="0">
                      <a:srgbClr val="4B9BD0"/>
                    </a:gs>
                    <a:gs pos="100000">
                      <a:srgbClr val="A03581"/>
                    </a:gs>
                  </a:gsLst>
                  <a:lin ang="5400000" scaled="0"/>
                </a:gradFill>
                <a:latin typeface="Nunito Sans 12pt ExtraLight Bold"/>
                <a:ea typeface="Nunito Sans 12pt ExtraLight Bold"/>
                <a:cs typeface="Nunito Sans 12pt ExtraLight Bold"/>
                <a:sym typeface="Nunito Sans 12pt ExtraLight Bold"/>
              </a:defRPr>
            </a:lvl1pPr>
          </a:lstStyle>
          <a:p>
            <a:pPr defTabSz="609585"/>
            <a:r>
              <a:rPr lang="es-ES" sz="2677" b="1" spc="0" dirty="0">
                <a:solidFill>
                  <a:prstClr val="white"/>
                </a:solidFill>
                <a:latin typeface="Nunito Sans Normal" pitchFamily="2" charset="77"/>
              </a:rPr>
              <a:t>Módulo 3</a:t>
            </a:r>
            <a:endParaRPr sz="2677" b="1" spc="0" dirty="0">
              <a:solidFill>
                <a:prstClr val="white"/>
              </a:solidFill>
              <a:latin typeface="Nunito Sans Normal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323D5F3-96E7-415A-A773-DFE452385280}"/>
              </a:ext>
            </a:extLst>
          </p:cNvPr>
          <p:cNvSpPr/>
          <p:nvPr/>
        </p:nvSpPr>
        <p:spPr>
          <a:xfrm>
            <a:off x="2327002" y="3033691"/>
            <a:ext cx="2335079" cy="5225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CO" sz="24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1C935589-787E-799C-087E-F4F9C2C8ACD9}"/>
              </a:ext>
            </a:extLst>
          </p:cNvPr>
          <p:cNvSpPr txBox="1">
            <a:spLocks/>
          </p:cNvSpPr>
          <p:nvPr/>
        </p:nvSpPr>
        <p:spPr>
          <a:xfrm>
            <a:off x="560556" y="3763454"/>
            <a:ext cx="5867969" cy="171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</a:pPr>
            <a:r>
              <a:rPr lang="es-ES" sz="3200" b="1" dirty="0">
                <a:solidFill>
                  <a:prstClr val="white">
                    <a:lumMod val="95000"/>
                  </a:prstClr>
                </a:solidFill>
                <a:latin typeface="Nunito Sans Normal" pitchFamily="2" charset="77"/>
              </a:rPr>
              <a:t>“Estrategias de regulación emocional”</a:t>
            </a:r>
            <a:endParaRPr lang="es-MX" sz="3200" b="1" dirty="0">
              <a:solidFill>
                <a:prstClr val="white">
                  <a:lumMod val="95000"/>
                </a:prstClr>
              </a:solidFill>
              <a:latin typeface="Nunito Sans Norma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FF7A08-FB7F-5F83-56DC-FCC58374A5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976" y="1673871"/>
            <a:ext cx="4898426" cy="48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73FE9A-0EB6-4494-9961-F4E99CC7B52A}"/>
              </a:ext>
            </a:extLst>
          </p:cNvPr>
          <p:cNvGrpSpPr/>
          <p:nvPr/>
        </p:nvGrpSpPr>
        <p:grpSpPr>
          <a:xfrm>
            <a:off x="2384610" y="2208628"/>
            <a:ext cx="1116151" cy="886108"/>
            <a:chOff x="1762125" y="2500156"/>
            <a:chExt cx="1609725" cy="1609725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764A09A2-DA00-4617-96E9-4D1434BEAFB5}"/>
                </a:ext>
              </a:extLst>
            </p:cNvPr>
            <p:cNvSpPr/>
            <p:nvPr/>
          </p:nvSpPr>
          <p:spPr>
            <a:xfrm flipV="1">
              <a:off x="1762125" y="2500156"/>
              <a:ext cx="1609725" cy="1609725"/>
            </a:xfrm>
            <a:prstGeom prst="teardrop">
              <a:avLst/>
            </a:prstGeom>
            <a:solidFill>
              <a:srgbClr val="009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en-GB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5" name="Freeform 102">
              <a:extLst>
                <a:ext uri="{FF2B5EF4-FFF2-40B4-BE49-F238E27FC236}">
                  <a16:creationId xmlns:a16="http://schemas.microsoft.com/office/drawing/2014/main" id="{09845886-5F67-48FE-BF94-6D4CC0D40AC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72595" y="2933428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609585">
                <a:defRPr/>
              </a:pPr>
              <a:r>
                <a:rPr lang="en-US" sz="2400" dirty="0">
                  <a:solidFill>
                    <a:schemeClr val="bg1"/>
                  </a:solidFill>
                  <a:latin typeface="Aptos" panose="02110004020202020204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F20CE0-1A5D-43F2-95F2-6CDDE4585ED9}"/>
              </a:ext>
            </a:extLst>
          </p:cNvPr>
          <p:cNvGrpSpPr/>
          <p:nvPr/>
        </p:nvGrpSpPr>
        <p:grpSpPr>
          <a:xfrm>
            <a:off x="2384610" y="3293427"/>
            <a:ext cx="1116152" cy="857072"/>
            <a:chOff x="3581400" y="2500156"/>
            <a:chExt cx="1609725" cy="1609725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8543D0CB-6D89-4B9E-8ECC-91E8B2E1E64C}"/>
                </a:ext>
              </a:extLst>
            </p:cNvPr>
            <p:cNvSpPr/>
            <p:nvPr/>
          </p:nvSpPr>
          <p:spPr>
            <a:xfrm flipH="1" flipV="1">
              <a:off x="3581400" y="2500156"/>
              <a:ext cx="1609725" cy="1609725"/>
            </a:xfrm>
            <a:prstGeom prst="teardrop">
              <a:avLst/>
            </a:prstGeom>
            <a:solidFill>
              <a:srgbClr val="E401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en-GB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0" name="Freeform 102">
              <a:extLst>
                <a:ext uri="{FF2B5EF4-FFF2-40B4-BE49-F238E27FC236}">
                  <a16:creationId xmlns:a16="http://schemas.microsoft.com/office/drawing/2014/main" id="{62DFEBD7-7F49-4F15-B680-70777FE92EB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93436" y="2933428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609585">
                <a:defRPr/>
              </a:pPr>
              <a:r>
                <a:rPr lang="en-US" dirty="0">
                  <a:solidFill>
                    <a:schemeClr val="bg1"/>
                  </a:solidFill>
                  <a:latin typeface="Aptos" panose="02110004020202020204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05CA1-DE0D-47BA-B994-20ADA0FD3769}"/>
              </a:ext>
            </a:extLst>
          </p:cNvPr>
          <p:cNvGrpSpPr/>
          <p:nvPr/>
        </p:nvGrpSpPr>
        <p:grpSpPr>
          <a:xfrm>
            <a:off x="2384611" y="4312174"/>
            <a:ext cx="1070440" cy="997245"/>
            <a:chOff x="1762125" y="4298777"/>
            <a:chExt cx="1609725" cy="1609725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F44D65E-66C5-4018-A052-A637582F21FC}"/>
                </a:ext>
              </a:extLst>
            </p:cNvPr>
            <p:cNvSpPr/>
            <p:nvPr/>
          </p:nvSpPr>
          <p:spPr>
            <a:xfrm>
              <a:off x="1762125" y="4298777"/>
              <a:ext cx="1609725" cy="1609725"/>
            </a:xfrm>
            <a:prstGeom prst="teardrop">
              <a:avLst/>
            </a:prstGeom>
            <a:solidFill>
              <a:srgbClr val="00164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en-GB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" name="Freeform 102">
              <a:extLst>
                <a:ext uri="{FF2B5EF4-FFF2-40B4-BE49-F238E27FC236}">
                  <a16:creationId xmlns:a16="http://schemas.microsoft.com/office/drawing/2014/main" id="{9FED343D-1F37-489D-870D-F363255AFA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06987" y="4750338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609585">
                <a:defRPr/>
              </a:pPr>
              <a:r>
                <a:rPr lang="en-US" dirty="0">
                  <a:solidFill>
                    <a:schemeClr val="bg1"/>
                  </a:solidFill>
                  <a:latin typeface="Aptos" panose="02110004020202020204"/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37F04B-EE94-42D7-8398-2A32B5AEC288}"/>
              </a:ext>
            </a:extLst>
          </p:cNvPr>
          <p:cNvGrpSpPr/>
          <p:nvPr/>
        </p:nvGrpSpPr>
        <p:grpSpPr>
          <a:xfrm>
            <a:off x="2430321" y="5471094"/>
            <a:ext cx="1070440" cy="997245"/>
            <a:chOff x="3581400" y="4298777"/>
            <a:chExt cx="1609725" cy="1609725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5A4303A7-136C-429F-914D-D6D0661B932A}"/>
                </a:ext>
              </a:extLst>
            </p:cNvPr>
            <p:cNvSpPr/>
            <p:nvPr/>
          </p:nvSpPr>
          <p:spPr>
            <a:xfrm flipH="1">
              <a:off x="3581400" y="4298777"/>
              <a:ext cx="1609725" cy="1609725"/>
            </a:xfrm>
            <a:prstGeom prst="teardrop">
              <a:avLst/>
            </a:prstGeom>
            <a:solidFill>
              <a:srgbClr val="842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en-GB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9" name="Freeform 102">
              <a:extLst>
                <a:ext uri="{FF2B5EF4-FFF2-40B4-BE49-F238E27FC236}">
                  <a16:creationId xmlns:a16="http://schemas.microsoft.com/office/drawing/2014/main" id="{83C02A11-907A-4575-A329-241E32D306E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93436" y="4750338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609585">
                <a:defRPr/>
              </a:pPr>
              <a:r>
                <a:rPr lang="en-US" dirty="0">
                  <a:solidFill>
                    <a:schemeClr val="bg1"/>
                  </a:solidFill>
                  <a:latin typeface="Aptos" panose="02110004020202020204"/>
                </a:rPr>
                <a:t>4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7AF3B03-657A-5E35-0EC9-9A479460B44D}"/>
              </a:ext>
            </a:extLst>
          </p:cNvPr>
          <p:cNvSpPr txBox="1"/>
          <p:nvPr/>
        </p:nvSpPr>
        <p:spPr>
          <a:xfrm>
            <a:off x="3975069" y="561976"/>
            <a:ext cx="424186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Técnicas Clave</a:t>
            </a:r>
            <a:endParaRPr lang="id-ID" sz="4400" b="1" spc="100" dirty="0">
              <a:gradFill>
                <a:gsLst>
                  <a:gs pos="99000">
                    <a:srgbClr val="E4017D"/>
                  </a:gs>
                  <a:gs pos="0">
                    <a:srgbClr val="0091DA"/>
                  </a:gs>
                </a:gsLst>
                <a:lin ang="21594000" scaled="0"/>
              </a:gra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4096" name="Rectangle 4095">
            <a:extLst>
              <a:ext uri="{FF2B5EF4-FFF2-40B4-BE49-F238E27FC236}">
                <a16:creationId xmlns:a16="http://schemas.microsoft.com/office/drawing/2014/main" id="{A516423A-65FE-A655-189E-55A1FB49B84C}"/>
              </a:ext>
            </a:extLst>
          </p:cNvPr>
          <p:cNvSpPr/>
          <p:nvPr/>
        </p:nvSpPr>
        <p:spPr>
          <a:xfrm>
            <a:off x="1762126" y="1403352"/>
            <a:ext cx="8667751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s-CO" sz="2000" dirty="0"/>
              <a:t>Estrategias de regulación emocional</a:t>
            </a:r>
            <a:endParaRPr lang="en-US" sz="1867" b="1" dirty="0">
              <a:solidFill>
                <a:sysClr val="windowText" lastClr="000000"/>
              </a:solidFill>
              <a:latin typeface="Nunito Sans Normal" pitchFamily="2" charset="77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D18214-E45B-090F-7A53-6F984C3694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050" y="124792"/>
            <a:ext cx="1326549" cy="82226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137B5A-1E9E-5160-A231-123BA75FE311}"/>
              </a:ext>
            </a:extLst>
          </p:cNvPr>
          <p:cNvSpPr txBox="1"/>
          <p:nvPr/>
        </p:nvSpPr>
        <p:spPr>
          <a:xfrm>
            <a:off x="4501627" y="2447132"/>
            <a:ext cx="5928250" cy="429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Respiración consciente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Identificación de pensamientos automáticos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Canalización emocional (escribir, caminar, arte)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Tiempo fuera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Autocompasión y dialogo positivo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D07A40-2CEF-6BF4-BE61-18C2EA9C2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8892" y="2393947"/>
            <a:ext cx="516827" cy="42168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4C21171-6AF1-C40F-A19C-71A30088F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2626" y="3251985"/>
            <a:ext cx="516827" cy="51552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81C4F278-7929-C9B1-4E4D-87B6BD820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2171" y="4109058"/>
            <a:ext cx="516827" cy="51552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8D09B814-651C-B2E5-0C05-2E1943F089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59351" y="4996175"/>
            <a:ext cx="469515" cy="479171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E195BB8-66F1-F2B5-2E0D-AEA2727D9D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59351" y="5775412"/>
            <a:ext cx="469515" cy="47917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" presetClass="exit" presetSubtype="1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4096" grpId="0"/>
      <p:bldP spid="40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7934-D5BB-9F02-C280-5424691B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6ADDB6BC-FCB6-C920-CE1D-6143A27FAADA}"/>
              </a:ext>
            </a:extLst>
          </p:cNvPr>
          <p:cNvSpPr txBox="1"/>
          <p:nvPr/>
        </p:nvSpPr>
        <p:spPr>
          <a:xfrm>
            <a:off x="1229425" y="418459"/>
            <a:ext cx="90407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Actividad  </a:t>
            </a:r>
          </a:p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Semáforo emocional </a:t>
            </a:r>
            <a:endParaRPr lang="id-ID" sz="4400" b="1" spc="100" dirty="0">
              <a:gradFill>
                <a:gsLst>
                  <a:gs pos="99000">
                    <a:srgbClr val="E4017D"/>
                  </a:gs>
                  <a:gs pos="0">
                    <a:srgbClr val="0091DA"/>
                  </a:gs>
                </a:gsLst>
                <a:lin ang="21594000" scaled="0"/>
              </a:gra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4096" name="Rectangle 4095">
            <a:extLst>
              <a:ext uri="{FF2B5EF4-FFF2-40B4-BE49-F238E27FC236}">
                <a16:creationId xmlns:a16="http://schemas.microsoft.com/office/drawing/2014/main" id="{B37D838D-FD24-62BA-4C9A-31B67CCC9A5B}"/>
              </a:ext>
            </a:extLst>
          </p:cNvPr>
          <p:cNvSpPr/>
          <p:nvPr/>
        </p:nvSpPr>
        <p:spPr>
          <a:xfrm>
            <a:off x="1762124" y="1647192"/>
            <a:ext cx="8667751" cy="1898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s-CO" sz="2000" dirty="0"/>
              <a:t>🚦 </a:t>
            </a:r>
            <a:endParaRPr lang="es-MX" sz="2000" dirty="0"/>
          </a:p>
          <a:p>
            <a:pPr algn="ctr" defTabSz="609585">
              <a:lnSpc>
                <a:spcPct val="150000"/>
              </a:lnSpc>
              <a:defRPr/>
            </a:pPr>
            <a:r>
              <a:rPr lang="es-MX" sz="2000" dirty="0"/>
              <a:t>🔴 Rojo: Muy alterado → Detente, respira</a:t>
            </a:r>
          </a:p>
          <a:p>
            <a:pPr algn="ctr" defTabSz="609585">
              <a:lnSpc>
                <a:spcPct val="150000"/>
              </a:lnSpc>
              <a:defRPr/>
            </a:pPr>
            <a:r>
              <a:rPr lang="es-MX" sz="2000" dirty="0"/>
              <a:t>🟡 Amarillo: Incómodo → Pausa y piensa</a:t>
            </a:r>
          </a:p>
          <a:p>
            <a:pPr algn="ctr" defTabSz="609585">
              <a:lnSpc>
                <a:spcPct val="150000"/>
              </a:lnSpc>
              <a:defRPr/>
            </a:pPr>
            <a:r>
              <a:rPr lang="es-MX" sz="2000" dirty="0"/>
              <a:t>🟢 Verde: Tranquilo → Actúa con empatía</a:t>
            </a:r>
            <a:endParaRPr lang="en-US" sz="1867" b="1" dirty="0">
              <a:solidFill>
                <a:sysClr val="windowText" lastClr="000000"/>
              </a:solidFill>
              <a:latin typeface="Nunito Sans Normal" pitchFamily="2" charset="77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5B483D0-2086-7BC5-9537-FF300C6743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050" y="124792"/>
            <a:ext cx="1326549" cy="8222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89CC97B-19C3-8A58-494E-F5B16E0FF490}"/>
              </a:ext>
            </a:extLst>
          </p:cNvPr>
          <p:cNvSpPr txBox="1"/>
          <p:nvPr/>
        </p:nvSpPr>
        <p:spPr>
          <a:xfrm>
            <a:off x="2802735" y="3989324"/>
            <a:ext cx="690961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 objetivo de esta actividad es lograr identificar cuando actuar, pausar o calmarse. Nos va a ayudar a fomentar la autorregulación emocional, promover la toma de decisiones conscientes, prevenir conflictos y desarrollar habilidades sociales y empatía. </a:t>
            </a:r>
          </a:p>
          <a:p>
            <a:endParaRPr lang="es-C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9DCF27D-228A-3986-502C-1E06C31F8217}"/>
              </a:ext>
            </a:extLst>
          </p:cNvPr>
          <p:cNvSpPr txBox="1"/>
          <p:nvPr/>
        </p:nvSpPr>
        <p:spPr>
          <a:xfrm>
            <a:off x="0" y="233793"/>
            <a:ext cx="142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0" b="1" dirty="0">
                <a:solidFill>
                  <a:srgbClr val="E6007E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46273"/>
      </p:ext>
    </p:extLst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1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4096" grpId="0"/>
      <p:bldP spid="40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253D1-A9B0-D825-E1AE-7956F95B8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">
            <a:extLst>
              <a:ext uri="{FF2B5EF4-FFF2-40B4-BE49-F238E27FC236}">
                <a16:creationId xmlns:a16="http://schemas.microsoft.com/office/drawing/2014/main" id="{C66DE766-1EED-17BA-9AED-BB1D26FA9AB6}"/>
              </a:ext>
            </a:extLst>
          </p:cNvPr>
          <p:cNvGrpSpPr/>
          <p:nvPr/>
        </p:nvGrpSpPr>
        <p:grpSpPr>
          <a:xfrm>
            <a:off x="7573425" y="340277"/>
            <a:ext cx="4222731" cy="801160"/>
            <a:chOff x="0" y="0"/>
            <a:chExt cx="7754680" cy="1471259"/>
          </a:xfrm>
        </p:grpSpPr>
        <p:pic>
          <p:nvPicPr>
            <p:cNvPr id="64" name="Image" descr="Image">
              <a:extLst>
                <a:ext uri="{FF2B5EF4-FFF2-40B4-BE49-F238E27FC236}">
                  <a16:creationId xmlns:a16="http://schemas.microsoft.com/office/drawing/2014/main" id="{19F388D4-E956-46E8-B253-1F6BED7EE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5466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" descr="Image">
              <a:extLst>
                <a:ext uri="{FF2B5EF4-FFF2-40B4-BE49-F238E27FC236}">
                  <a16:creationId xmlns:a16="http://schemas.microsoft.com/office/drawing/2014/main" id="{76B4FF3B-E21D-9E78-2684-196002C1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99710" y="0"/>
              <a:ext cx="3354971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B394F00A-E531-1B58-8282-5A5ED838C518}"/>
                </a:ext>
              </a:extLst>
            </p:cNvPr>
            <p:cNvSpPr/>
            <p:nvPr/>
          </p:nvSpPr>
          <p:spPr>
            <a:xfrm>
              <a:off x="2446871" y="1050168"/>
              <a:ext cx="215495" cy="33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21" y="5"/>
                  </a:moveTo>
                  <a:lnTo>
                    <a:pt x="0" y="5"/>
                  </a:lnTo>
                  <a:lnTo>
                    <a:pt x="0" y="20136"/>
                  </a:lnTo>
                  <a:cubicBezTo>
                    <a:pt x="0" y="20944"/>
                    <a:pt x="1027" y="21600"/>
                    <a:pt x="2293" y="21600"/>
                  </a:cubicBezTo>
                  <a:cubicBezTo>
                    <a:pt x="3559" y="21600"/>
                    <a:pt x="4586" y="20944"/>
                    <a:pt x="4586" y="20136"/>
                  </a:cubicBezTo>
                  <a:lnTo>
                    <a:pt x="4586" y="12108"/>
                  </a:lnTo>
                  <a:lnTo>
                    <a:pt x="18678" y="12108"/>
                  </a:lnTo>
                  <a:cubicBezTo>
                    <a:pt x="19835" y="12108"/>
                    <a:pt x="20775" y="11508"/>
                    <a:pt x="20775" y="10769"/>
                  </a:cubicBezTo>
                  <a:cubicBezTo>
                    <a:pt x="20775" y="10030"/>
                    <a:pt x="19835" y="9430"/>
                    <a:pt x="18678" y="9430"/>
                  </a:cubicBezTo>
                  <a:lnTo>
                    <a:pt x="4583" y="9430"/>
                  </a:lnTo>
                  <a:cubicBezTo>
                    <a:pt x="4583" y="9430"/>
                    <a:pt x="4583" y="2678"/>
                    <a:pt x="4583" y="2678"/>
                  </a:cubicBezTo>
                  <a:lnTo>
                    <a:pt x="19502" y="2678"/>
                  </a:lnTo>
                  <a:cubicBezTo>
                    <a:pt x="20660" y="2678"/>
                    <a:pt x="21600" y="2078"/>
                    <a:pt x="21600" y="1339"/>
                  </a:cubicBezTo>
                  <a:cubicBezTo>
                    <a:pt x="21600" y="600"/>
                    <a:pt x="20660" y="0"/>
                    <a:pt x="19502" y="0"/>
                  </a:cubicBezTo>
                  <a:lnTo>
                    <a:pt x="4583" y="0"/>
                  </a:lnTo>
                  <a:cubicBezTo>
                    <a:pt x="4583" y="0"/>
                    <a:pt x="3121" y="0"/>
                    <a:pt x="31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C3354BA5-C353-265E-5CD5-021A11B07058}"/>
                </a:ext>
              </a:extLst>
            </p:cNvPr>
            <p:cNvSpPr/>
            <p:nvPr/>
          </p:nvSpPr>
          <p:spPr>
            <a:xfrm>
              <a:off x="2695923" y="1045373"/>
              <a:ext cx="340960" cy="3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7" y="3117"/>
                  </a:moveTo>
                  <a:cubicBezTo>
                    <a:pt x="17472" y="2129"/>
                    <a:pt x="16326" y="1362"/>
                    <a:pt x="15021" y="817"/>
                  </a:cubicBezTo>
                  <a:cubicBezTo>
                    <a:pt x="13716" y="272"/>
                    <a:pt x="12303" y="0"/>
                    <a:pt x="10785" y="0"/>
                  </a:cubicBezTo>
                  <a:cubicBezTo>
                    <a:pt x="9267" y="0"/>
                    <a:pt x="7852" y="272"/>
                    <a:pt x="6547" y="817"/>
                  </a:cubicBezTo>
                  <a:cubicBezTo>
                    <a:pt x="5242" y="1362"/>
                    <a:pt x="4101" y="2127"/>
                    <a:pt x="3127" y="3117"/>
                  </a:cubicBezTo>
                  <a:cubicBezTo>
                    <a:pt x="2151" y="4104"/>
                    <a:pt x="1385" y="5249"/>
                    <a:pt x="832" y="6550"/>
                  </a:cubicBezTo>
                  <a:cubicBezTo>
                    <a:pt x="277" y="7851"/>
                    <a:pt x="0" y="9258"/>
                    <a:pt x="0" y="10769"/>
                  </a:cubicBezTo>
                  <a:cubicBezTo>
                    <a:pt x="0" y="12279"/>
                    <a:pt x="277" y="13663"/>
                    <a:pt x="832" y="14974"/>
                  </a:cubicBezTo>
                  <a:cubicBezTo>
                    <a:pt x="1388" y="16284"/>
                    <a:pt x="2158" y="17440"/>
                    <a:pt x="3143" y="18438"/>
                  </a:cubicBezTo>
                  <a:cubicBezTo>
                    <a:pt x="4128" y="19437"/>
                    <a:pt x="5281" y="20213"/>
                    <a:pt x="6595" y="20768"/>
                  </a:cubicBezTo>
                  <a:cubicBezTo>
                    <a:pt x="7909" y="21322"/>
                    <a:pt x="9327" y="21600"/>
                    <a:pt x="10847" y="21600"/>
                  </a:cubicBezTo>
                  <a:cubicBezTo>
                    <a:pt x="12367" y="21600"/>
                    <a:pt x="13748" y="21322"/>
                    <a:pt x="15053" y="20768"/>
                  </a:cubicBezTo>
                  <a:cubicBezTo>
                    <a:pt x="16358" y="20213"/>
                    <a:pt x="17497" y="19441"/>
                    <a:pt x="18473" y="18454"/>
                  </a:cubicBezTo>
                  <a:cubicBezTo>
                    <a:pt x="19449" y="17467"/>
                    <a:pt x="20215" y="16318"/>
                    <a:pt x="20768" y="15005"/>
                  </a:cubicBezTo>
                  <a:cubicBezTo>
                    <a:pt x="21323" y="13695"/>
                    <a:pt x="21600" y="12292"/>
                    <a:pt x="21600" y="10800"/>
                  </a:cubicBezTo>
                  <a:cubicBezTo>
                    <a:pt x="21600" y="9308"/>
                    <a:pt x="21323" y="7876"/>
                    <a:pt x="20768" y="6566"/>
                  </a:cubicBezTo>
                  <a:cubicBezTo>
                    <a:pt x="20212" y="5255"/>
                    <a:pt x="19442" y="4106"/>
                    <a:pt x="18457" y="3117"/>
                  </a:cubicBezTo>
                  <a:close/>
                  <a:moveTo>
                    <a:pt x="17579" y="14958"/>
                  </a:moveTo>
                  <a:cubicBezTo>
                    <a:pt x="16912" y="16179"/>
                    <a:pt x="15993" y="17137"/>
                    <a:pt x="14820" y="17832"/>
                  </a:cubicBezTo>
                  <a:cubicBezTo>
                    <a:pt x="13649" y="18528"/>
                    <a:pt x="12303" y="18876"/>
                    <a:pt x="10783" y="18876"/>
                  </a:cubicBezTo>
                  <a:cubicBezTo>
                    <a:pt x="9654" y="18876"/>
                    <a:pt x="8611" y="18674"/>
                    <a:pt x="7656" y="18270"/>
                  </a:cubicBezTo>
                  <a:cubicBezTo>
                    <a:pt x="6700" y="17866"/>
                    <a:pt x="5879" y="17307"/>
                    <a:pt x="5191" y="16592"/>
                  </a:cubicBezTo>
                  <a:cubicBezTo>
                    <a:pt x="4503" y="15876"/>
                    <a:pt x="3968" y="15019"/>
                    <a:pt x="3589" y="14020"/>
                  </a:cubicBezTo>
                  <a:cubicBezTo>
                    <a:pt x="3209" y="13021"/>
                    <a:pt x="3020" y="11938"/>
                    <a:pt x="3020" y="10769"/>
                  </a:cubicBezTo>
                  <a:cubicBezTo>
                    <a:pt x="3020" y="9196"/>
                    <a:pt x="3354" y="7804"/>
                    <a:pt x="4021" y="6595"/>
                  </a:cubicBezTo>
                  <a:cubicBezTo>
                    <a:pt x="4689" y="5385"/>
                    <a:pt x="5603" y="4438"/>
                    <a:pt x="6764" y="3752"/>
                  </a:cubicBezTo>
                  <a:cubicBezTo>
                    <a:pt x="7925" y="3067"/>
                    <a:pt x="9265" y="2724"/>
                    <a:pt x="10785" y="2724"/>
                  </a:cubicBezTo>
                  <a:cubicBezTo>
                    <a:pt x="11935" y="2724"/>
                    <a:pt x="12982" y="2922"/>
                    <a:pt x="13928" y="3314"/>
                  </a:cubicBezTo>
                  <a:cubicBezTo>
                    <a:pt x="14872" y="3707"/>
                    <a:pt x="15695" y="4268"/>
                    <a:pt x="16393" y="4993"/>
                  </a:cubicBezTo>
                  <a:cubicBezTo>
                    <a:pt x="17090" y="5720"/>
                    <a:pt x="17629" y="6570"/>
                    <a:pt x="18011" y="7549"/>
                  </a:cubicBezTo>
                  <a:cubicBezTo>
                    <a:pt x="18391" y="8527"/>
                    <a:pt x="18580" y="9599"/>
                    <a:pt x="18580" y="10771"/>
                  </a:cubicBezTo>
                  <a:cubicBezTo>
                    <a:pt x="18580" y="12344"/>
                    <a:pt x="18247" y="13740"/>
                    <a:pt x="17579" y="14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4456AD2A-14AE-8FEB-14D5-195F5DAA0200}"/>
                </a:ext>
              </a:extLst>
            </p:cNvPr>
            <p:cNvSpPr/>
            <p:nvPr/>
          </p:nvSpPr>
          <p:spPr>
            <a:xfrm>
              <a:off x="3099632" y="1050240"/>
              <a:ext cx="328439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13880"/>
                  </a:moveTo>
                  <a:lnTo>
                    <a:pt x="2506" y="630"/>
                  </a:lnTo>
                  <a:cubicBezTo>
                    <a:pt x="2262" y="238"/>
                    <a:pt x="1823" y="0"/>
                    <a:pt x="1353" y="0"/>
                  </a:cubicBezTo>
                  <a:cubicBezTo>
                    <a:pt x="605" y="0"/>
                    <a:pt x="0" y="589"/>
                    <a:pt x="0" y="1316"/>
                  </a:cubicBezTo>
                  <a:lnTo>
                    <a:pt x="0" y="20136"/>
                  </a:lnTo>
                  <a:cubicBezTo>
                    <a:pt x="0" y="20944"/>
                    <a:pt x="674" y="21600"/>
                    <a:pt x="1505" y="21600"/>
                  </a:cubicBezTo>
                  <a:cubicBezTo>
                    <a:pt x="2335" y="21600"/>
                    <a:pt x="3009" y="20944"/>
                    <a:pt x="3009" y="20136"/>
                  </a:cubicBezTo>
                  <a:lnTo>
                    <a:pt x="3009" y="6400"/>
                  </a:lnTo>
                  <a:cubicBezTo>
                    <a:pt x="3009" y="6400"/>
                    <a:pt x="9172" y="16288"/>
                    <a:pt x="9172" y="16288"/>
                  </a:cubicBezTo>
                  <a:cubicBezTo>
                    <a:pt x="9516" y="16842"/>
                    <a:pt x="10133" y="17179"/>
                    <a:pt x="10800" y="17179"/>
                  </a:cubicBezTo>
                  <a:cubicBezTo>
                    <a:pt x="11464" y="17179"/>
                    <a:pt x="12081" y="16842"/>
                    <a:pt x="12428" y="16288"/>
                  </a:cubicBezTo>
                  <a:lnTo>
                    <a:pt x="18591" y="6400"/>
                  </a:lnTo>
                  <a:lnTo>
                    <a:pt x="18591" y="20136"/>
                  </a:lnTo>
                  <a:cubicBezTo>
                    <a:pt x="18591" y="20944"/>
                    <a:pt x="19265" y="21600"/>
                    <a:pt x="20095" y="21600"/>
                  </a:cubicBezTo>
                  <a:cubicBezTo>
                    <a:pt x="20926" y="21600"/>
                    <a:pt x="21600" y="20944"/>
                    <a:pt x="21600" y="20136"/>
                  </a:cubicBezTo>
                  <a:lnTo>
                    <a:pt x="21600" y="1316"/>
                  </a:lnTo>
                  <a:cubicBezTo>
                    <a:pt x="21600" y="589"/>
                    <a:pt x="20995" y="0"/>
                    <a:pt x="20247" y="0"/>
                  </a:cubicBezTo>
                  <a:cubicBezTo>
                    <a:pt x="19775" y="0"/>
                    <a:pt x="19338" y="240"/>
                    <a:pt x="19094" y="630"/>
                  </a:cubicBezTo>
                  <a:lnTo>
                    <a:pt x="10805" y="138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6CA44B5F-F96A-C8E0-04F5-AD55000565AD}"/>
                </a:ext>
              </a:extLst>
            </p:cNvPr>
            <p:cNvSpPr/>
            <p:nvPr/>
          </p:nvSpPr>
          <p:spPr>
            <a:xfrm>
              <a:off x="3493532" y="1050168"/>
              <a:ext cx="287202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8847" y="981"/>
                  </a:moveTo>
                  <a:lnTo>
                    <a:pt x="126" y="19601"/>
                  </a:lnTo>
                  <a:cubicBezTo>
                    <a:pt x="-322" y="20554"/>
                    <a:pt x="478" y="21600"/>
                    <a:pt x="1656" y="21600"/>
                  </a:cubicBezTo>
                  <a:cubicBezTo>
                    <a:pt x="2332" y="21600"/>
                    <a:pt x="2941" y="21240"/>
                    <a:pt x="3191" y="20688"/>
                  </a:cubicBezTo>
                  <a:lnTo>
                    <a:pt x="5005" y="16713"/>
                  </a:lnTo>
                  <a:lnTo>
                    <a:pt x="15922" y="16713"/>
                  </a:lnTo>
                  <a:lnTo>
                    <a:pt x="17728" y="20686"/>
                  </a:lnTo>
                  <a:cubicBezTo>
                    <a:pt x="17979" y="21238"/>
                    <a:pt x="18587" y="21598"/>
                    <a:pt x="19264" y="21598"/>
                  </a:cubicBezTo>
                  <a:lnTo>
                    <a:pt x="19303" y="21598"/>
                  </a:lnTo>
                  <a:cubicBezTo>
                    <a:pt x="20478" y="21598"/>
                    <a:pt x="21278" y="20554"/>
                    <a:pt x="20833" y="19601"/>
                  </a:cubicBezTo>
                  <a:lnTo>
                    <a:pt x="12172" y="981"/>
                  </a:lnTo>
                  <a:cubicBezTo>
                    <a:pt x="11896" y="388"/>
                    <a:pt x="11238" y="0"/>
                    <a:pt x="10508" y="0"/>
                  </a:cubicBezTo>
                  <a:cubicBezTo>
                    <a:pt x="9779" y="0"/>
                    <a:pt x="9123" y="386"/>
                    <a:pt x="8844" y="977"/>
                  </a:cubicBezTo>
                  <a:close/>
                  <a:moveTo>
                    <a:pt x="6171" y="14164"/>
                  </a:moveTo>
                  <a:lnTo>
                    <a:pt x="10477" y="4735"/>
                  </a:lnTo>
                  <a:lnTo>
                    <a:pt x="14764" y="14164"/>
                  </a:lnTo>
                  <a:lnTo>
                    <a:pt x="6171" y="141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E6CAEF80-6295-2D43-29C0-3B798FE77F5F}"/>
                </a:ext>
              </a:extLst>
            </p:cNvPr>
            <p:cNvSpPr/>
            <p:nvPr/>
          </p:nvSpPr>
          <p:spPr>
            <a:xfrm>
              <a:off x="3803958" y="1045445"/>
              <a:ext cx="331759" cy="3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0" y="11416"/>
                  </a:moveTo>
                  <a:cubicBezTo>
                    <a:pt x="12360" y="12143"/>
                    <a:pt x="12978" y="12731"/>
                    <a:pt x="13737" y="12731"/>
                  </a:cubicBezTo>
                  <a:lnTo>
                    <a:pt x="18440" y="12731"/>
                  </a:lnTo>
                  <a:cubicBezTo>
                    <a:pt x="18309" y="13781"/>
                    <a:pt x="18027" y="14706"/>
                    <a:pt x="17592" y="15500"/>
                  </a:cubicBezTo>
                  <a:cubicBezTo>
                    <a:pt x="16991" y="16600"/>
                    <a:pt x="16124" y="17433"/>
                    <a:pt x="14996" y="17996"/>
                  </a:cubicBezTo>
                  <a:cubicBezTo>
                    <a:pt x="13866" y="18561"/>
                    <a:pt x="12520" y="18842"/>
                    <a:pt x="10957" y="18842"/>
                  </a:cubicBezTo>
                  <a:cubicBezTo>
                    <a:pt x="9395" y="18842"/>
                    <a:pt x="8117" y="18499"/>
                    <a:pt x="6935" y="17814"/>
                  </a:cubicBezTo>
                  <a:cubicBezTo>
                    <a:pt x="5754" y="17130"/>
                    <a:pt x="4814" y="16180"/>
                    <a:pt x="4116" y="14971"/>
                  </a:cubicBezTo>
                  <a:cubicBezTo>
                    <a:pt x="3421" y="13761"/>
                    <a:pt x="3071" y="12359"/>
                    <a:pt x="3071" y="10765"/>
                  </a:cubicBezTo>
                  <a:cubicBezTo>
                    <a:pt x="3071" y="9172"/>
                    <a:pt x="3414" y="7801"/>
                    <a:pt x="4100" y="6591"/>
                  </a:cubicBezTo>
                  <a:cubicBezTo>
                    <a:pt x="4786" y="5381"/>
                    <a:pt x="5747" y="4434"/>
                    <a:pt x="6982" y="3748"/>
                  </a:cubicBezTo>
                  <a:cubicBezTo>
                    <a:pt x="8218" y="3063"/>
                    <a:pt x="9637" y="2720"/>
                    <a:pt x="11242" y="2720"/>
                  </a:cubicBezTo>
                  <a:cubicBezTo>
                    <a:pt x="12593" y="2720"/>
                    <a:pt x="13838" y="2978"/>
                    <a:pt x="14979" y="3492"/>
                  </a:cubicBezTo>
                  <a:cubicBezTo>
                    <a:pt x="15677" y="3806"/>
                    <a:pt x="16293" y="4208"/>
                    <a:pt x="16824" y="4693"/>
                  </a:cubicBezTo>
                  <a:cubicBezTo>
                    <a:pt x="17388" y="5206"/>
                    <a:pt x="18276" y="5197"/>
                    <a:pt x="18828" y="4672"/>
                  </a:cubicBezTo>
                  <a:cubicBezTo>
                    <a:pt x="19406" y="4120"/>
                    <a:pt x="19377" y="3225"/>
                    <a:pt x="18781" y="2688"/>
                  </a:cubicBezTo>
                  <a:cubicBezTo>
                    <a:pt x="17996" y="1982"/>
                    <a:pt x="17099" y="1409"/>
                    <a:pt x="16088" y="967"/>
                  </a:cubicBezTo>
                  <a:cubicBezTo>
                    <a:pt x="14611" y="323"/>
                    <a:pt x="12994" y="0"/>
                    <a:pt x="11244" y="0"/>
                  </a:cubicBezTo>
                  <a:cubicBezTo>
                    <a:pt x="9639" y="0"/>
                    <a:pt x="8157" y="272"/>
                    <a:pt x="6794" y="817"/>
                  </a:cubicBezTo>
                  <a:cubicBezTo>
                    <a:pt x="5432" y="1362"/>
                    <a:pt x="4245" y="2127"/>
                    <a:pt x="3230" y="3117"/>
                  </a:cubicBezTo>
                  <a:cubicBezTo>
                    <a:pt x="2218" y="4105"/>
                    <a:pt x="1426" y="5249"/>
                    <a:pt x="855" y="6551"/>
                  </a:cubicBezTo>
                  <a:cubicBezTo>
                    <a:pt x="284" y="7852"/>
                    <a:pt x="0" y="9259"/>
                    <a:pt x="0" y="10770"/>
                  </a:cubicBezTo>
                  <a:cubicBezTo>
                    <a:pt x="0" y="12280"/>
                    <a:pt x="284" y="13694"/>
                    <a:pt x="855" y="15004"/>
                  </a:cubicBezTo>
                  <a:cubicBezTo>
                    <a:pt x="1426" y="16315"/>
                    <a:pt x="2211" y="17466"/>
                    <a:pt x="3214" y="18454"/>
                  </a:cubicBezTo>
                  <a:cubicBezTo>
                    <a:pt x="4217" y="19441"/>
                    <a:pt x="5387" y="20213"/>
                    <a:pt x="6729" y="20767"/>
                  </a:cubicBezTo>
                  <a:cubicBezTo>
                    <a:pt x="8070" y="21322"/>
                    <a:pt x="9498" y="21600"/>
                    <a:pt x="11021" y="21600"/>
                  </a:cubicBezTo>
                  <a:cubicBezTo>
                    <a:pt x="13091" y="21600"/>
                    <a:pt x="14921" y="21187"/>
                    <a:pt x="16516" y="20359"/>
                  </a:cubicBezTo>
                  <a:cubicBezTo>
                    <a:pt x="18109" y="19533"/>
                    <a:pt x="19356" y="18297"/>
                    <a:pt x="20254" y="16654"/>
                  </a:cubicBezTo>
                  <a:cubicBezTo>
                    <a:pt x="21151" y="15011"/>
                    <a:pt x="21600" y="12969"/>
                    <a:pt x="21600" y="10527"/>
                  </a:cubicBezTo>
                  <a:lnTo>
                    <a:pt x="21600" y="10103"/>
                  </a:lnTo>
                  <a:lnTo>
                    <a:pt x="13739" y="10103"/>
                  </a:lnTo>
                  <a:cubicBezTo>
                    <a:pt x="12978" y="10103"/>
                    <a:pt x="12362" y="10693"/>
                    <a:pt x="12362" y="114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3074A087-EFE2-52B3-538C-C596663D67F1}"/>
                </a:ext>
              </a:extLst>
            </p:cNvPr>
            <p:cNvSpPr/>
            <p:nvPr/>
          </p:nvSpPr>
          <p:spPr>
            <a:xfrm>
              <a:off x="3940320" y="1207677"/>
              <a:ext cx="42363" cy="423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2" name="Freeform 154">
              <a:extLst>
                <a:ext uri="{FF2B5EF4-FFF2-40B4-BE49-F238E27FC236}">
                  <a16:creationId xmlns:a16="http://schemas.microsoft.com/office/drawing/2014/main" id="{7AE9A8AB-97DC-F421-CC35-1728221B9382}"/>
                </a:ext>
              </a:extLst>
            </p:cNvPr>
            <p:cNvSpPr/>
            <p:nvPr/>
          </p:nvSpPr>
          <p:spPr>
            <a:xfrm>
              <a:off x="3131711" y="291460"/>
              <a:ext cx="403541" cy="68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20396" y="575"/>
                  </a:moveTo>
                  <a:cubicBezTo>
                    <a:pt x="19949" y="212"/>
                    <a:pt x="19246" y="0"/>
                    <a:pt x="18504" y="0"/>
                  </a:cubicBezTo>
                  <a:lnTo>
                    <a:pt x="4786" y="0"/>
                  </a:lnTo>
                  <a:cubicBezTo>
                    <a:pt x="4786" y="0"/>
                    <a:pt x="3208" y="0"/>
                    <a:pt x="3208" y="0"/>
                  </a:cubicBezTo>
                  <a:cubicBezTo>
                    <a:pt x="1436" y="0"/>
                    <a:pt x="0" y="878"/>
                    <a:pt x="0" y="1962"/>
                  </a:cubicBezTo>
                  <a:lnTo>
                    <a:pt x="0" y="20136"/>
                  </a:lnTo>
                  <a:cubicBezTo>
                    <a:pt x="0" y="20945"/>
                    <a:pt x="1071" y="21600"/>
                    <a:pt x="2393" y="21600"/>
                  </a:cubicBezTo>
                  <a:cubicBezTo>
                    <a:pt x="3715" y="21600"/>
                    <a:pt x="4786" y="20945"/>
                    <a:pt x="4786" y="20136"/>
                  </a:cubicBezTo>
                  <a:lnTo>
                    <a:pt x="4786" y="17913"/>
                  </a:lnTo>
                  <a:cubicBezTo>
                    <a:pt x="4786" y="17913"/>
                    <a:pt x="4786" y="14807"/>
                    <a:pt x="4786" y="14807"/>
                  </a:cubicBezTo>
                  <a:lnTo>
                    <a:pt x="4786" y="2928"/>
                  </a:lnTo>
                  <a:lnTo>
                    <a:pt x="18538" y="2928"/>
                  </a:lnTo>
                  <a:cubicBezTo>
                    <a:pt x="20495" y="2928"/>
                    <a:pt x="21600" y="1562"/>
                    <a:pt x="20430" y="602"/>
                  </a:cubicBezTo>
                  <a:cubicBezTo>
                    <a:pt x="20418" y="592"/>
                    <a:pt x="20407" y="583"/>
                    <a:pt x="20396" y="5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3" name="Freeform 155">
              <a:extLst>
                <a:ext uri="{FF2B5EF4-FFF2-40B4-BE49-F238E27FC236}">
                  <a16:creationId xmlns:a16="http://schemas.microsoft.com/office/drawing/2014/main" id="{E92A6909-EAEE-C3EE-56DD-9074670F210B}"/>
                </a:ext>
              </a:extLst>
            </p:cNvPr>
            <p:cNvSpPr/>
            <p:nvPr/>
          </p:nvSpPr>
          <p:spPr>
            <a:xfrm>
              <a:off x="2911923" y="53699"/>
              <a:ext cx="665429" cy="71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93" extrusionOk="0">
                  <a:moveTo>
                    <a:pt x="3049" y="11069"/>
                  </a:moveTo>
                  <a:cubicBezTo>
                    <a:pt x="3313" y="6630"/>
                    <a:pt x="7128" y="3066"/>
                    <a:pt x="11778" y="2905"/>
                  </a:cubicBezTo>
                  <a:cubicBezTo>
                    <a:pt x="14393" y="2814"/>
                    <a:pt x="16773" y="3784"/>
                    <a:pt x="18485" y="5395"/>
                  </a:cubicBezTo>
                  <a:cubicBezTo>
                    <a:pt x="18773" y="5668"/>
                    <a:pt x="19157" y="5826"/>
                    <a:pt x="19563" y="5826"/>
                  </a:cubicBezTo>
                  <a:cubicBezTo>
                    <a:pt x="20908" y="5826"/>
                    <a:pt x="21600" y="4267"/>
                    <a:pt x="20646" y="3361"/>
                  </a:cubicBezTo>
                  <a:cubicBezTo>
                    <a:pt x="18461" y="1287"/>
                    <a:pt x="15451" y="3"/>
                    <a:pt x="12127" y="0"/>
                  </a:cubicBezTo>
                  <a:cubicBezTo>
                    <a:pt x="5447" y="-7"/>
                    <a:pt x="0" y="5193"/>
                    <a:pt x="0" y="11576"/>
                  </a:cubicBezTo>
                  <a:cubicBezTo>
                    <a:pt x="0" y="15855"/>
                    <a:pt x="2431" y="19590"/>
                    <a:pt x="6045" y="21593"/>
                  </a:cubicBezTo>
                  <a:lnTo>
                    <a:pt x="6045" y="18025"/>
                  </a:lnTo>
                  <a:cubicBezTo>
                    <a:pt x="4076" y="16334"/>
                    <a:pt x="2884" y="13832"/>
                    <a:pt x="3049" y="11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4" name="Freeform 156">
              <a:extLst>
                <a:ext uri="{FF2B5EF4-FFF2-40B4-BE49-F238E27FC236}">
                  <a16:creationId xmlns:a16="http://schemas.microsoft.com/office/drawing/2014/main" id="{CC060554-DD6D-B04D-E8FC-AD9EB05898C4}"/>
                </a:ext>
              </a:extLst>
            </p:cNvPr>
            <p:cNvSpPr/>
            <p:nvPr/>
          </p:nvSpPr>
          <p:spPr>
            <a:xfrm>
              <a:off x="3253134" y="430547"/>
              <a:ext cx="419305" cy="38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517" y="0"/>
                  </a:moveTo>
                  <a:lnTo>
                    <a:pt x="5326" y="0"/>
                  </a:lnTo>
                  <a:cubicBezTo>
                    <a:pt x="4028" y="0"/>
                    <a:pt x="2976" y="1151"/>
                    <a:pt x="2976" y="2572"/>
                  </a:cubicBezTo>
                  <a:lnTo>
                    <a:pt x="2976" y="2582"/>
                  </a:lnTo>
                  <a:cubicBezTo>
                    <a:pt x="2976" y="4002"/>
                    <a:pt x="4028" y="5153"/>
                    <a:pt x="5326" y="5153"/>
                  </a:cubicBezTo>
                  <a:lnTo>
                    <a:pt x="15996" y="5153"/>
                  </a:lnTo>
                  <a:cubicBezTo>
                    <a:pt x="15443" y="7049"/>
                    <a:pt x="14573" y="8792"/>
                    <a:pt x="13457" y="10305"/>
                  </a:cubicBezTo>
                  <a:cubicBezTo>
                    <a:pt x="10783" y="13935"/>
                    <a:pt x="6686" y="16261"/>
                    <a:pt x="2092" y="16261"/>
                  </a:cubicBezTo>
                  <a:cubicBezTo>
                    <a:pt x="1381" y="16261"/>
                    <a:pt x="684" y="16199"/>
                    <a:pt x="0" y="16092"/>
                  </a:cubicBezTo>
                  <a:lnTo>
                    <a:pt x="0" y="21471"/>
                  </a:lnTo>
                  <a:cubicBezTo>
                    <a:pt x="688" y="21554"/>
                    <a:pt x="1384" y="21600"/>
                    <a:pt x="2092" y="21600"/>
                  </a:cubicBezTo>
                  <a:cubicBezTo>
                    <a:pt x="9538" y="21600"/>
                    <a:pt x="16006" y="17026"/>
                    <a:pt x="19282" y="10305"/>
                  </a:cubicBezTo>
                  <a:cubicBezTo>
                    <a:pt x="20065" y="8699"/>
                    <a:pt x="20662" y="6971"/>
                    <a:pt x="21050" y="5153"/>
                  </a:cubicBezTo>
                  <a:cubicBezTo>
                    <a:pt x="21159" y="4642"/>
                    <a:pt x="21253" y="4123"/>
                    <a:pt x="21328" y="3598"/>
                  </a:cubicBezTo>
                  <a:cubicBezTo>
                    <a:pt x="21600" y="1710"/>
                    <a:pt x="20263" y="2"/>
                    <a:pt x="18517" y="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</p:grpSp>
      <p:sp>
        <p:nvSpPr>
          <p:cNvPr id="83" name="Circle">
            <a:extLst>
              <a:ext uri="{FF2B5EF4-FFF2-40B4-BE49-F238E27FC236}">
                <a16:creationId xmlns:a16="http://schemas.microsoft.com/office/drawing/2014/main" id="{5B8E53A9-774E-7731-1A18-2A7FC3A92F13}"/>
              </a:ext>
            </a:extLst>
          </p:cNvPr>
          <p:cNvSpPr/>
          <p:nvPr/>
        </p:nvSpPr>
        <p:spPr>
          <a:xfrm>
            <a:off x="6206505" y="1662162"/>
            <a:ext cx="5650551" cy="5650551"/>
          </a:xfrm>
          <a:prstGeom prst="ellipse">
            <a:avLst/>
          </a:prstGeom>
          <a:solidFill>
            <a:srgbClr val="FF983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354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Nunito Sans Normal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F32D12-8AB9-C89E-F980-35DC958DF1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71" y="282058"/>
            <a:ext cx="2899329" cy="1797157"/>
          </a:xfrm>
          <a:prstGeom prst="rect">
            <a:avLst/>
          </a:prstGeom>
        </p:spPr>
      </p:pic>
      <p:sp>
        <p:nvSpPr>
          <p:cNvPr id="11" name="para el magisterio">
            <a:extLst>
              <a:ext uri="{FF2B5EF4-FFF2-40B4-BE49-F238E27FC236}">
                <a16:creationId xmlns:a16="http://schemas.microsoft.com/office/drawing/2014/main" id="{7771B527-90D3-D0CE-9D2F-57AFC5AAD5DD}"/>
              </a:ext>
            </a:extLst>
          </p:cNvPr>
          <p:cNvSpPr txBox="1"/>
          <p:nvPr/>
        </p:nvSpPr>
        <p:spPr>
          <a:xfrm>
            <a:off x="1455349" y="3130004"/>
            <a:ext cx="4015985" cy="4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3" tIns="25713" rIns="25713" bIns="25713">
            <a:spAutoFit/>
          </a:bodyPr>
          <a:lstStyle>
            <a:lvl1pPr algn="ctr">
              <a:lnSpc>
                <a:spcPct val="80000"/>
              </a:lnSpc>
              <a:defRPr sz="6100" spc="-244">
                <a:gradFill flip="none" rotWithShape="1">
                  <a:gsLst>
                    <a:gs pos="0">
                      <a:srgbClr val="4B9BD0"/>
                    </a:gs>
                    <a:gs pos="100000">
                      <a:srgbClr val="A03581"/>
                    </a:gs>
                  </a:gsLst>
                  <a:lin ang="5400000" scaled="0"/>
                </a:gradFill>
                <a:latin typeface="Nunito Sans 12pt ExtraLight Bold"/>
                <a:ea typeface="Nunito Sans 12pt ExtraLight Bold"/>
                <a:cs typeface="Nunito Sans 12pt ExtraLight Bold"/>
                <a:sym typeface="Nunito Sans 12pt ExtraLight Bold"/>
              </a:defRPr>
            </a:lvl1pPr>
          </a:lstStyle>
          <a:p>
            <a:pPr defTabSz="609585"/>
            <a:r>
              <a:rPr lang="es-ES" sz="2677" b="1" i="1" spc="0" dirty="0">
                <a:solidFill>
                  <a:prstClr val="white"/>
                </a:solidFill>
                <a:latin typeface="Nunito Sans Normal" pitchFamily="2" charset="77"/>
              </a:rPr>
              <a:t>Modulo 4</a:t>
            </a:r>
            <a:endParaRPr sz="2677" b="1" i="1" spc="0" dirty="0">
              <a:solidFill>
                <a:prstClr val="white"/>
              </a:solidFill>
              <a:latin typeface="Nunito Sans Normal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DA86152-08A8-7AB9-14B1-B0530E28810C}"/>
              </a:ext>
            </a:extLst>
          </p:cNvPr>
          <p:cNvSpPr/>
          <p:nvPr/>
        </p:nvSpPr>
        <p:spPr>
          <a:xfrm>
            <a:off x="2327002" y="3033691"/>
            <a:ext cx="2335079" cy="5225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CO" sz="24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41549FE-0FC2-D302-A96D-4B667451C371}"/>
              </a:ext>
            </a:extLst>
          </p:cNvPr>
          <p:cNvSpPr txBox="1">
            <a:spLocks/>
          </p:cNvSpPr>
          <p:nvPr/>
        </p:nvSpPr>
        <p:spPr>
          <a:xfrm>
            <a:off x="560556" y="3763454"/>
            <a:ext cx="5867969" cy="171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</a:pPr>
            <a:r>
              <a:rPr lang="es-CO" sz="3200" b="1" dirty="0">
                <a:solidFill>
                  <a:prstClr val="white">
                    <a:lumMod val="95000"/>
                  </a:prstClr>
                </a:solidFill>
                <a:latin typeface="Nunito Sans Normal" pitchFamily="2" charset="77"/>
              </a:rPr>
              <a:t>“Empatía y conexión con los demás”</a:t>
            </a:r>
            <a:endParaRPr lang="es-MX" sz="3200" b="1" dirty="0">
              <a:solidFill>
                <a:prstClr val="white">
                  <a:lumMod val="95000"/>
                </a:prstClr>
              </a:solidFill>
              <a:latin typeface="Nunito Sans Normal" pitchFamily="2" charset="77"/>
            </a:endParaRPr>
          </a:p>
          <a:p>
            <a:pPr defTabSz="914377">
              <a:lnSpc>
                <a:spcPct val="100000"/>
              </a:lnSpc>
            </a:pPr>
            <a:endParaRPr lang="es-MX" sz="3200" b="1" dirty="0">
              <a:solidFill>
                <a:prstClr val="white">
                  <a:lumMod val="95000"/>
                </a:prstClr>
              </a:solidFill>
              <a:latin typeface="Nunito Sans Norma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F7D13E-BCBD-847A-E9C3-2243D4081E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976" y="1673871"/>
            <a:ext cx="4898426" cy="48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3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CC03E-74A3-6F96-6B74-5F2DEBB76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A9F3CCF6-7F4A-55D5-0439-37C3DD6FD802}"/>
              </a:ext>
            </a:extLst>
          </p:cNvPr>
          <p:cNvSpPr txBox="1">
            <a:spLocks/>
          </p:cNvSpPr>
          <p:nvPr/>
        </p:nvSpPr>
        <p:spPr>
          <a:xfrm>
            <a:off x="718663" y="2973667"/>
            <a:ext cx="4237102" cy="1973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500"/>
              </a:lnSpc>
            </a:pPr>
            <a:r>
              <a:rPr lang="es-CO" sz="8400" b="1" dirty="0">
                <a:solidFill>
                  <a:srgbClr val="FFFFFF"/>
                </a:solidFill>
              </a:rPr>
              <a:t>Empatía y conexión con los demás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CBA0D0-E0E2-4EC9-E1E3-9BAC9D0A778B}"/>
              </a:ext>
            </a:extLst>
          </p:cNvPr>
          <p:cNvSpPr txBox="1"/>
          <p:nvPr/>
        </p:nvSpPr>
        <p:spPr>
          <a:xfrm>
            <a:off x="5958349" y="2648215"/>
            <a:ext cx="5928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empatía es la capacidad de ponerse en el lugar del otro, comprendiendo sus emociones, pensamientos o experiencias, sin juzgar y con una actitud de apertura. No se trata solo de “sentir lo mismo”, sino de reconocer lo que el otro siente, validar su experiencia y responder de manera respetuosa y solidaria.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37B1B-049D-CC88-8388-3F33AAE556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01" y="204621"/>
            <a:ext cx="1326549" cy="82226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E76BA6E-EFC0-EA41-5BF2-9E6E461D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8403" y="1740309"/>
            <a:ext cx="988142" cy="8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467C5-175D-CAF1-080E-9829D04C8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514E82C0-F058-69C6-9B37-6B9AA8ABC0AF}"/>
              </a:ext>
            </a:extLst>
          </p:cNvPr>
          <p:cNvSpPr txBox="1"/>
          <p:nvPr/>
        </p:nvSpPr>
        <p:spPr>
          <a:xfrm>
            <a:off x="1342096" y="252872"/>
            <a:ext cx="90407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Actividad </a:t>
            </a:r>
          </a:p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3 minutos de pausa consciente </a:t>
            </a:r>
            <a:endParaRPr lang="es-CO" sz="4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 </a:t>
            </a:r>
            <a:endParaRPr lang="id-ID" sz="4400" b="1" spc="100" dirty="0">
              <a:gradFill>
                <a:gsLst>
                  <a:gs pos="99000">
                    <a:srgbClr val="E4017D"/>
                  </a:gs>
                  <a:gs pos="0">
                    <a:srgbClr val="0091DA"/>
                  </a:gs>
                </a:gsLst>
                <a:lin ang="21594000" scaled="0"/>
              </a:gra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4096" name="Rectangle 4095">
            <a:extLst>
              <a:ext uri="{FF2B5EF4-FFF2-40B4-BE49-F238E27FC236}">
                <a16:creationId xmlns:a16="http://schemas.microsoft.com/office/drawing/2014/main" id="{A66E4093-D0AB-C038-F042-22E83F74D917}"/>
              </a:ext>
            </a:extLst>
          </p:cNvPr>
          <p:cNvSpPr/>
          <p:nvPr/>
        </p:nvSpPr>
        <p:spPr>
          <a:xfrm>
            <a:off x="1762126" y="1403352"/>
            <a:ext cx="8950924" cy="440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endParaRPr lang="es-MX" sz="2000" dirty="0"/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2000" b="1" kern="100" dirty="0">
                <a:solidFill>
                  <a:srgbClr val="154778"/>
                </a:solidFill>
                <a:latin typeface="Nunito Sans Normal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Minuto 1:</a:t>
            </a:r>
            <a:r>
              <a:rPr lang="es-ES" sz="2000" kern="100" dirty="0">
                <a:solidFill>
                  <a:srgbClr val="154778"/>
                </a:solidFill>
                <a:latin typeface="Nunito Sans Normal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Normal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Tomar conciencia del presente, observa como te sientes ahora mismo: física y emocionalmente. 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2000" b="1" kern="100" dirty="0">
                <a:solidFill>
                  <a:srgbClr val="8A1D43"/>
                </a:solidFill>
                <a:latin typeface="Nunito Sans Normal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Minuto 2: </a:t>
            </a:r>
            <a:r>
              <a:rPr lang="es-ES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Normal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Enfócate en tu respiración, lleva la atención a tu respiración, siente como entra y sale el aire por tu nariz o como sube y baja tu abdomen. 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2000" b="1" kern="100" dirty="0">
                <a:solidFill>
                  <a:srgbClr val="E56624"/>
                </a:solidFill>
                <a:latin typeface="Nunito Sans Normal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Minuto 3: </a:t>
            </a:r>
            <a:r>
              <a:rPr lang="es-ES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Normal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Expande tu atención al cuerpo y al entorno, percibe el contacto de tu cuerpo con la silla, los sonidos a tu alrededor, la temperatura del aire respira profundamente una ultima vez. 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Beneficio: Mayor conexión contigo y con los demás.</a:t>
            </a:r>
          </a:p>
          <a:p>
            <a:pPr algn="ctr" defTabSz="609585">
              <a:lnSpc>
                <a:spcPct val="150000"/>
              </a:lnSpc>
              <a:defRPr/>
            </a:pPr>
            <a:endParaRPr lang="en-US" sz="1867" b="1" dirty="0">
              <a:solidFill>
                <a:sysClr val="windowText" lastClr="000000"/>
              </a:solidFill>
              <a:latin typeface="Nunito Sans Normal" pitchFamily="2" charset="77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CDC1916-2527-8861-7555-E8A281B3B7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050" y="124792"/>
            <a:ext cx="1326549" cy="82226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DDC9800-9D53-1E7D-1E20-E8251A9CC294}"/>
              </a:ext>
            </a:extLst>
          </p:cNvPr>
          <p:cNvSpPr txBox="1"/>
          <p:nvPr/>
        </p:nvSpPr>
        <p:spPr>
          <a:xfrm>
            <a:off x="9533" y="252872"/>
            <a:ext cx="142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dirty="0">
                <a:solidFill>
                  <a:srgbClr val="E6007E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93010333"/>
      </p:ext>
    </p:extLst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1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4096" grpId="0"/>
      <p:bldP spid="409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57284-DDB3-1D18-CADA-0390E5823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">
            <a:extLst>
              <a:ext uri="{FF2B5EF4-FFF2-40B4-BE49-F238E27FC236}">
                <a16:creationId xmlns:a16="http://schemas.microsoft.com/office/drawing/2014/main" id="{D240CD5E-AFD4-5BE6-2A58-9CB027158ACB}"/>
              </a:ext>
            </a:extLst>
          </p:cNvPr>
          <p:cNvGrpSpPr/>
          <p:nvPr/>
        </p:nvGrpSpPr>
        <p:grpSpPr>
          <a:xfrm>
            <a:off x="7573425" y="340277"/>
            <a:ext cx="4222731" cy="801160"/>
            <a:chOff x="0" y="0"/>
            <a:chExt cx="7754680" cy="1471259"/>
          </a:xfrm>
        </p:grpSpPr>
        <p:pic>
          <p:nvPicPr>
            <p:cNvPr id="64" name="Image" descr="Image">
              <a:extLst>
                <a:ext uri="{FF2B5EF4-FFF2-40B4-BE49-F238E27FC236}">
                  <a16:creationId xmlns:a16="http://schemas.microsoft.com/office/drawing/2014/main" id="{6294630F-CF5C-814F-A20C-0BE22B721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5466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" descr="Image">
              <a:extLst>
                <a:ext uri="{FF2B5EF4-FFF2-40B4-BE49-F238E27FC236}">
                  <a16:creationId xmlns:a16="http://schemas.microsoft.com/office/drawing/2014/main" id="{C1DE58EA-FE31-882A-D0D4-D06D2B49B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99710" y="0"/>
              <a:ext cx="3354971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12ED2584-30F6-0D23-F554-619A8549AA0B}"/>
                </a:ext>
              </a:extLst>
            </p:cNvPr>
            <p:cNvSpPr/>
            <p:nvPr/>
          </p:nvSpPr>
          <p:spPr>
            <a:xfrm>
              <a:off x="2446871" y="1050168"/>
              <a:ext cx="215495" cy="33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21" y="5"/>
                  </a:moveTo>
                  <a:lnTo>
                    <a:pt x="0" y="5"/>
                  </a:lnTo>
                  <a:lnTo>
                    <a:pt x="0" y="20136"/>
                  </a:lnTo>
                  <a:cubicBezTo>
                    <a:pt x="0" y="20944"/>
                    <a:pt x="1027" y="21600"/>
                    <a:pt x="2293" y="21600"/>
                  </a:cubicBezTo>
                  <a:cubicBezTo>
                    <a:pt x="3559" y="21600"/>
                    <a:pt x="4586" y="20944"/>
                    <a:pt x="4586" y="20136"/>
                  </a:cubicBezTo>
                  <a:lnTo>
                    <a:pt x="4586" y="12108"/>
                  </a:lnTo>
                  <a:lnTo>
                    <a:pt x="18678" y="12108"/>
                  </a:lnTo>
                  <a:cubicBezTo>
                    <a:pt x="19835" y="12108"/>
                    <a:pt x="20775" y="11508"/>
                    <a:pt x="20775" y="10769"/>
                  </a:cubicBezTo>
                  <a:cubicBezTo>
                    <a:pt x="20775" y="10030"/>
                    <a:pt x="19835" y="9430"/>
                    <a:pt x="18678" y="9430"/>
                  </a:cubicBezTo>
                  <a:lnTo>
                    <a:pt x="4583" y="9430"/>
                  </a:lnTo>
                  <a:cubicBezTo>
                    <a:pt x="4583" y="9430"/>
                    <a:pt x="4583" y="2678"/>
                    <a:pt x="4583" y="2678"/>
                  </a:cubicBezTo>
                  <a:lnTo>
                    <a:pt x="19502" y="2678"/>
                  </a:lnTo>
                  <a:cubicBezTo>
                    <a:pt x="20660" y="2678"/>
                    <a:pt x="21600" y="2078"/>
                    <a:pt x="21600" y="1339"/>
                  </a:cubicBezTo>
                  <a:cubicBezTo>
                    <a:pt x="21600" y="600"/>
                    <a:pt x="20660" y="0"/>
                    <a:pt x="19502" y="0"/>
                  </a:cubicBezTo>
                  <a:lnTo>
                    <a:pt x="4583" y="0"/>
                  </a:lnTo>
                  <a:cubicBezTo>
                    <a:pt x="4583" y="0"/>
                    <a:pt x="3121" y="0"/>
                    <a:pt x="31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21277AC1-10AF-6D33-E41E-FDD696BA59F9}"/>
                </a:ext>
              </a:extLst>
            </p:cNvPr>
            <p:cNvSpPr/>
            <p:nvPr/>
          </p:nvSpPr>
          <p:spPr>
            <a:xfrm>
              <a:off x="2695923" y="1045373"/>
              <a:ext cx="340960" cy="3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7" y="3117"/>
                  </a:moveTo>
                  <a:cubicBezTo>
                    <a:pt x="17472" y="2129"/>
                    <a:pt x="16326" y="1362"/>
                    <a:pt x="15021" y="817"/>
                  </a:cubicBezTo>
                  <a:cubicBezTo>
                    <a:pt x="13716" y="272"/>
                    <a:pt x="12303" y="0"/>
                    <a:pt x="10785" y="0"/>
                  </a:cubicBezTo>
                  <a:cubicBezTo>
                    <a:pt x="9267" y="0"/>
                    <a:pt x="7852" y="272"/>
                    <a:pt x="6547" y="817"/>
                  </a:cubicBezTo>
                  <a:cubicBezTo>
                    <a:pt x="5242" y="1362"/>
                    <a:pt x="4101" y="2127"/>
                    <a:pt x="3127" y="3117"/>
                  </a:cubicBezTo>
                  <a:cubicBezTo>
                    <a:pt x="2151" y="4104"/>
                    <a:pt x="1385" y="5249"/>
                    <a:pt x="832" y="6550"/>
                  </a:cubicBezTo>
                  <a:cubicBezTo>
                    <a:pt x="277" y="7851"/>
                    <a:pt x="0" y="9258"/>
                    <a:pt x="0" y="10769"/>
                  </a:cubicBezTo>
                  <a:cubicBezTo>
                    <a:pt x="0" y="12279"/>
                    <a:pt x="277" y="13663"/>
                    <a:pt x="832" y="14974"/>
                  </a:cubicBezTo>
                  <a:cubicBezTo>
                    <a:pt x="1388" y="16284"/>
                    <a:pt x="2158" y="17440"/>
                    <a:pt x="3143" y="18438"/>
                  </a:cubicBezTo>
                  <a:cubicBezTo>
                    <a:pt x="4128" y="19437"/>
                    <a:pt x="5281" y="20213"/>
                    <a:pt x="6595" y="20768"/>
                  </a:cubicBezTo>
                  <a:cubicBezTo>
                    <a:pt x="7909" y="21322"/>
                    <a:pt x="9327" y="21600"/>
                    <a:pt x="10847" y="21600"/>
                  </a:cubicBezTo>
                  <a:cubicBezTo>
                    <a:pt x="12367" y="21600"/>
                    <a:pt x="13748" y="21322"/>
                    <a:pt x="15053" y="20768"/>
                  </a:cubicBezTo>
                  <a:cubicBezTo>
                    <a:pt x="16358" y="20213"/>
                    <a:pt x="17497" y="19441"/>
                    <a:pt x="18473" y="18454"/>
                  </a:cubicBezTo>
                  <a:cubicBezTo>
                    <a:pt x="19449" y="17467"/>
                    <a:pt x="20215" y="16318"/>
                    <a:pt x="20768" y="15005"/>
                  </a:cubicBezTo>
                  <a:cubicBezTo>
                    <a:pt x="21323" y="13695"/>
                    <a:pt x="21600" y="12292"/>
                    <a:pt x="21600" y="10800"/>
                  </a:cubicBezTo>
                  <a:cubicBezTo>
                    <a:pt x="21600" y="9308"/>
                    <a:pt x="21323" y="7876"/>
                    <a:pt x="20768" y="6566"/>
                  </a:cubicBezTo>
                  <a:cubicBezTo>
                    <a:pt x="20212" y="5255"/>
                    <a:pt x="19442" y="4106"/>
                    <a:pt x="18457" y="3117"/>
                  </a:cubicBezTo>
                  <a:close/>
                  <a:moveTo>
                    <a:pt x="17579" y="14958"/>
                  </a:moveTo>
                  <a:cubicBezTo>
                    <a:pt x="16912" y="16179"/>
                    <a:pt x="15993" y="17137"/>
                    <a:pt x="14820" y="17832"/>
                  </a:cubicBezTo>
                  <a:cubicBezTo>
                    <a:pt x="13649" y="18528"/>
                    <a:pt x="12303" y="18876"/>
                    <a:pt x="10783" y="18876"/>
                  </a:cubicBezTo>
                  <a:cubicBezTo>
                    <a:pt x="9654" y="18876"/>
                    <a:pt x="8611" y="18674"/>
                    <a:pt x="7656" y="18270"/>
                  </a:cubicBezTo>
                  <a:cubicBezTo>
                    <a:pt x="6700" y="17866"/>
                    <a:pt x="5879" y="17307"/>
                    <a:pt x="5191" y="16592"/>
                  </a:cubicBezTo>
                  <a:cubicBezTo>
                    <a:pt x="4503" y="15876"/>
                    <a:pt x="3968" y="15019"/>
                    <a:pt x="3589" y="14020"/>
                  </a:cubicBezTo>
                  <a:cubicBezTo>
                    <a:pt x="3209" y="13021"/>
                    <a:pt x="3020" y="11938"/>
                    <a:pt x="3020" y="10769"/>
                  </a:cubicBezTo>
                  <a:cubicBezTo>
                    <a:pt x="3020" y="9196"/>
                    <a:pt x="3354" y="7804"/>
                    <a:pt x="4021" y="6595"/>
                  </a:cubicBezTo>
                  <a:cubicBezTo>
                    <a:pt x="4689" y="5385"/>
                    <a:pt x="5603" y="4438"/>
                    <a:pt x="6764" y="3752"/>
                  </a:cubicBezTo>
                  <a:cubicBezTo>
                    <a:pt x="7925" y="3067"/>
                    <a:pt x="9265" y="2724"/>
                    <a:pt x="10785" y="2724"/>
                  </a:cubicBezTo>
                  <a:cubicBezTo>
                    <a:pt x="11935" y="2724"/>
                    <a:pt x="12982" y="2922"/>
                    <a:pt x="13928" y="3314"/>
                  </a:cubicBezTo>
                  <a:cubicBezTo>
                    <a:pt x="14872" y="3707"/>
                    <a:pt x="15695" y="4268"/>
                    <a:pt x="16393" y="4993"/>
                  </a:cubicBezTo>
                  <a:cubicBezTo>
                    <a:pt x="17090" y="5720"/>
                    <a:pt x="17629" y="6570"/>
                    <a:pt x="18011" y="7549"/>
                  </a:cubicBezTo>
                  <a:cubicBezTo>
                    <a:pt x="18391" y="8527"/>
                    <a:pt x="18580" y="9599"/>
                    <a:pt x="18580" y="10771"/>
                  </a:cubicBezTo>
                  <a:cubicBezTo>
                    <a:pt x="18580" y="12344"/>
                    <a:pt x="18247" y="13740"/>
                    <a:pt x="17579" y="14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4EB1CBCE-1EE5-A46B-9A15-B88B7A4AA513}"/>
                </a:ext>
              </a:extLst>
            </p:cNvPr>
            <p:cNvSpPr/>
            <p:nvPr/>
          </p:nvSpPr>
          <p:spPr>
            <a:xfrm>
              <a:off x="3099632" y="1050240"/>
              <a:ext cx="328439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13880"/>
                  </a:moveTo>
                  <a:lnTo>
                    <a:pt x="2506" y="630"/>
                  </a:lnTo>
                  <a:cubicBezTo>
                    <a:pt x="2262" y="238"/>
                    <a:pt x="1823" y="0"/>
                    <a:pt x="1353" y="0"/>
                  </a:cubicBezTo>
                  <a:cubicBezTo>
                    <a:pt x="605" y="0"/>
                    <a:pt x="0" y="589"/>
                    <a:pt x="0" y="1316"/>
                  </a:cubicBezTo>
                  <a:lnTo>
                    <a:pt x="0" y="20136"/>
                  </a:lnTo>
                  <a:cubicBezTo>
                    <a:pt x="0" y="20944"/>
                    <a:pt x="674" y="21600"/>
                    <a:pt x="1505" y="21600"/>
                  </a:cubicBezTo>
                  <a:cubicBezTo>
                    <a:pt x="2335" y="21600"/>
                    <a:pt x="3009" y="20944"/>
                    <a:pt x="3009" y="20136"/>
                  </a:cubicBezTo>
                  <a:lnTo>
                    <a:pt x="3009" y="6400"/>
                  </a:lnTo>
                  <a:cubicBezTo>
                    <a:pt x="3009" y="6400"/>
                    <a:pt x="9172" y="16288"/>
                    <a:pt x="9172" y="16288"/>
                  </a:cubicBezTo>
                  <a:cubicBezTo>
                    <a:pt x="9516" y="16842"/>
                    <a:pt x="10133" y="17179"/>
                    <a:pt x="10800" y="17179"/>
                  </a:cubicBezTo>
                  <a:cubicBezTo>
                    <a:pt x="11464" y="17179"/>
                    <a:pt x="12081" y="16842"/>
                    <a:pt x="12428" y="16288"/>
                  </a:cubicBezTo>
                  <a:lnTo>
                    <a:pt x="18591" y="6400"/>
                  </a:lnTo>
                  <a:lnTo>
                    <a:pt x="18591" y="20136"/>
                  </a:lnTo>
                  <a:cubicBezTo>
                    <a:pt x="18591" y="20944"/>
                    <a:pt x="19265" y="21600"/>
                    <a:pt x="20095" y="21600"/>
                  </a:cubicBezTo>
                  <a:cubicBezTo>
                    <a:pt x="20926" y="21600"/>
                    <a:pt x="21600" y="20944"/>
                    <a:pt x="21600" y="20136"/>
                  </a:cubicBezTo>
                  <a:lnTo>
                    <a:pt x="21600" y="1316"/>
                  </a:lnTo>
                  <a:cubicBezTo>
                    <a:pt x="21600" y="589"/>
                    <a:pt x="20995" y="0"/>
                    <a:pt x="20247" y="0"/>
                  </a:cubicBezTo>
                  <a:cubicBezTo>
                    <a:pt x="19775" y="0"/>
                    <a:pt x="19338" y="240"/>
                    <a:pt x="19094" y="630"/>
                  </a:cubicBezTo>
                  <a:lnTo>
                    <a:pt x="10805" y="138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BEB91E49-4F84-415B-674A-B8101A7BCCB2}"/>
                </a:ext>
              </a:extLst>
            </p:cNvPr>
            <p:cNvSpPr/>
            <p:nvPr/>
          </p:nvSpPr>
          <p:spPr>
            <a:xfrm>
              <a:off x="3493532" y="1050168"/>
              <a:ext cx="287202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8847" y="981"/>
                  </a:moveTo>
                  <a:lnTo>
                    <a:pt x="126" y="19601"/>
                  </a:lnTo>
                  <a:cubicBezTo>
                    <a:pt x="-322" y="20554"/>
                    <a:pt x="478" y="21600"/>
                    <a:pt x="1656" y="21600"/>
                  </a:cubicBezTo>
                  <a:cubicBezTo>
                    <a:pt x="2332" y="21600"/>
                    <a:pt x="2941" y="21240"/>
                    <a:pt x="3191" y="20688"/>
                  </a:cubicBezTo>
                  <a:lnTo>
                    <a:pt x="5005" y="16713"/>
                  </a:lnTo>
                  <a:lnTo>
                    <a:pt x="15922" y="16713"/>
                  </a:lnTo>
                  <a:lnTo>
                    <a:pt x="17728" y="20686"/>
                  </a:lnTo>
                  <a:cubicBezTo>
                    <a:pt x="17979" y="21238"/>
                    <a:pt x="18587" y="21598"/>
                    <a:pt x="19264" y="21598"/>
                  </a:cubicBezTo>
                  <a:lnTo>
                    <a:pt x="19303" y="21598"/>
                  </a:lnTo>
                  <a:cubicBezTo>
                    <a:pt x="20478" y="21598"/>
                    <a:pt x="21278" y="20554"/>
                    <a:pt x="20833" y="19601"/>
                  </a:cubicBezTo>
                  <a:lnTo>
                    <a:pt x="12172" y="981"/>
                  </a:lnTo>
                  <a:cubicBezTo>
                    <a:pt x="11896" y="388"/>
                    <a:pt x="11238" y="0"/>
                    <a:pt x="10508" y="0"/>
                  </a:cubicBezTo>
                  <a:cubicBezTo>
                    <a:pt x="9779" y="0"/>
                    <a:pt x="9123" y="386"/>
                    <a:pt x="8844" y="977"/>
                  </a:cubicBezTo>
                  <a:close/>
                  <a:moveTo>
                    <a:pt x="6171" y="14164"/>
                  </a:moveTo>
                  <a:lnTo>
                    <a:pt x="10477" y="4735"/>
                  </a:lnTo>
                  <a:lnTo>
                    <a:pt x="14764" y="14164"/>
                  </a:lnTo>
                  <a:lnTo>
                    <a:pt x="6171" y="141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A32E4F59-99F0-5892-58B9-1D2FBEE1E32C}"/>
                </a:ext>
              </a:extLst>
            </p:cNvPr>
            <p:cNvSpPr/>
            <p:nvPr/>
          </p:nvSpPr>
          <p:spPr>
            <a:xfrm>
              <a:off x="3803958" y="1045445"/>
              <a:ext cx="331759" cy="3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0" y="11416"/>
                  </a:moveTo>
                  <a:cubicBezTo>
                    <a:pt x="12360" y="12143"/>
                    <a:pt x="12978" y="12731"/>
                    <a:pt x="13737" y="12731"/>
                  </a:cubicBezTo>
                  <a:lnTo>
                    <a:pt x="18440" y="12731"/>
                  </a:lnTo>
                  <a:cubicBezTo>
                    <a:pt x="18309" y="13781"/>
                    <a:pt x="18027" y="14706"/>
                    <a:pt x="17592" y="15500"/>
                  </a:cubicBezTo>
                  <a:cubicBezTo>
                    <a:pt x="16991" y="16600"/>
                    <a:pt x="16124" y="17433"/>
                    <a:pt x="14996" y="17996"/>
                  </a:cubicBezTo>
                  <a:cubicBezTo>
                    <a:pt x="13866" y="18561"/>
                    <a:pt x="12520" y="18842"/>
                    <a:pt x="10957" y="18842"/>
                  </a:cubicBezTo>
                  <a:cubicBezTo>
                    <a:pt x="9395" y="18842"/>
                    <a:pt x="8117" y="18499"/>
                    <a:pt x="6935" y="17814"/>
                  </a:cubicBezTo>
                  <a:cubicBezTo>
                    <a:pt x="5754" y="17130"/>
                    <a:pt x="4814" y="16180"/>
                    <a:pt x="4116" y="14971"/>
                  </a:cubicBezTo>
                  <a:cubicBezTo>
                    <a:pt x="3421" y="13761"/>
                    <a:pt x="3071" y="12359"/>
                    <a:pt x="3071" y="10765"/>
                  </a:cubicBezTo>
                  <a:cubicBezTo>
                    <a:pt x="3071" y="9172"/>
                    <a:pt x="3414" y="7801"/>
                    <a:pt x="4100" y="6591"/>
                  </a:cubicBezTo>
                  <a:cubicBezTo>
                    <a:pt x="4786" y="5381"/>
                    <a:pt x="5747" y="4434"/>
                    <a:pt x="6982" y="3748"/>
                  </a:cubicBezTo>
                  <a:cubicBezTo>
                    <a:pt x="8218" y="3063"/>
                    <a:pt x="9637" y="2720"/>
                    <a:pt x="11242" y="2720"/>
                  </a:cubicBezTo>
                  <a:cubicBezTo>
                    <a:pt x="12593" y="2720"/>
                    <a:pt x="13838" y="2978"/>
                    <a:pt x="14979" y="3492"/>
                  </a:cubicBezTo>
                  <a:cubicBezTo>
                    <a:pt x="15677" y="3806"/>
                    <a:pt x="16293" y="4208"/>
                    <a:pt x="16824" y="4693"/>
                  </a:cubicBezTo>
                  <a:cubicBezTo>
                    <a:pt x="17388" y="5206"/>
                    <a:pt x="18276" y="5197"/>
                    <a:pt x="18828" y="4672"/>
                  </a:cubicBezTo>
                  <a:cubicBezTo>
                    <a:pt x="19406" y="4120"/>
                    <a:pt x="19377" y="3225"/>
                    <a:pt x="18781" y="2688"/>
                  </a:cubicBezTo>
                  <a:cubicBezTo>
                    <a:pt x="17996" y="1982"/>
                    <a:pt x="17099" y="1409"/>
                    <a:pt x="16088" y="967"/>
                  </a:cubicBezTo>
                  <a:cubicBezTo>
                    <a:pt x="14611" y="323"/>
                    <a:pt x="12994" y="0"/>
                    <a:pt x="11244" y="0"/>
                  </a:cubicBezTo>
                  <a:cubicBezTo>
                    <a:pt x="9639" y="0"/>
                    <a:pt x="8157" y="272"/>
                    <a:pt x="6794" y="817"/>
                  </a:cubicBezTo>
                  <a:cubicBezTo>
                    <a:pt x="5432" y="1362"/>
                    <a:pt x="4245" y="2127"/>
                    <a:pt x="3230" y="3117"/>
                  </a:cubicBezTo>
                  <a:cubicBezTo>
                    <a:pt x="2218" y="4105"/>
                    <a:pt x="1426" y="5249"/>
                    <a:pt x="855" y="6551"/>
                  </a:cubicBezTo>
                  <a:cubicBezTo>
                    <a:pt x="284" y="7852"/>
                    <a:pt x="0" y="9259"/>
                    <a:pt x="0" y="10770"/>
                  </a:cubicBezTo>
                  <a:cubicBezTo>
                    <a:pt x="0" y="12280"/>
                    <a:pt x="284" y="13694"/>
                    <a:pt x="855" y="15004"/>
                  </a:cubicBezTo>
                  <a:cubicBezTo>
                    <a:pt x="1426" y="16315"/>
                    <a:pt x="2211" y="17466"/>
                    <a:pt x="3214" y="18454"/>
                  </a:cubicBezTo>
                  <a:cubicBezTo>
                    <a:pt x="4217" y="19441"/>
                    <a:pt x="5387" y="20213"/>
                    <a:pt x="6729" y="20767"/>
                  </a:cubicBezTo>
                  <a:cubicBezTo>
                    <a:pt x="8070" y="21322"/>
                    <a:pt x="9498" y="21600"/>
                    <a:pt x="11021" y="21600"/>
                  </a:cubicBezTo>
                  <a:cubicBezTo>
                    <a:pt x="13091" y="21600"/>
                    <a:pt x="14921" y="21187"/>
                    <a:pt x="16516" y="20359"/>
                  </a:cubicBezTo>
                  <a:cubicBezTo>
                    <a:pt x="18109" y="19533"/>
                    <a:pt x="19356" y="18297"/>
                    <a:pt x="20254" y="16654"/>
                  </a:cubicBezTo>
                  <a:cubicBezTo>
                    <a:pt x="21151" y="15011"/>
                    <a:pt x="21600" y="12969"/>
                    <a:pt x="21600" y="10527"/>
                  </a:cubicBezTo>
                  <a:lnTo>
                    <a:pt x="21600" y="10103"/>
                  </a:lnTo>
                  <a:lnTo>
                    <a:pt x="13739" y="10103"/>
                  </a:lnTo>
                  <a:cubicBezTo>
                    <a:pt x="12978" y="10103"/>
                    <a:pt x="12362" y="10693"/>
                    <a:pt x="12362" y="114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602BC349-4780-C511-7685-0C2E8EE3980A}"/>
                </a:ext>
              </a:extLst>
            </p:cNvPr>
            <p:cNvSpPr/>
            <p:nvPr/>
          </p:nvSpPr>
          <p:spPr>
            <a:xfrm>
              <a:off x="3940320" y="1207677"/>
              <a:ext cx="42363" cy="423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2" name="Freeform 154">
              <a:extLst>
                <a:ext uri="{FF2B5EF4-FFF2-40B4-BE49-F238E27FC236}">
                  <a16:creationId xmlns:a16="http://schemas.microsoft.com/office/drawing/2014/main" id="{84A35D19-A2D0-92E4-4F88-7BD8C9779200}"/>
                </a:ext>
              </a:extLst>
            </p:cNvPr>
            <p:cNvSpPr/>
            <p:nvPr/>
          </p:nvSpPr>
          <p:spPr>
            <a:xfrm>
              <a:off x="3131711" y="291460"/>
              <a:ext cx="403541" cy="68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20396" y="575"/>
                  </a:moveTo>
                  <a:cubicBezTo>
                    <a:pt x="19949" y="212"/>
                    <a:pt x="19246" y="0"/>
                    <a:pt x="18504" y="0"/>
                  </a:cubicBezTo>
                  <a:lnTo>
                    <a:pt x="4786" y="0"/>
                  </a:lnTo>
                  <a:cubicBezTo>
                    <a:pt x="4786" y="0"/>
                    <a:pt x="3208" y="0"/>
                    <a:pt x="3208" y="0"/>
                  </a:cubicBezTo>
                  <a:cubicBezTo>
                    <a:pt x="1436" y="0"/>
                    <a:pt x="0" y="878"/>
                    <a:pt x="0" y="1962"/>
                  </a:cubicBezTo>
                  <a:lnTo>
                    <a:pt x="0" y="20136"/>
                  </a:lnTo>
                  <a:cubicBezTo>
                    <a:pt x="0" y="20945"/>
                    <a:pt x="1071" y="21600"/>
                    <a:pt x="2393" y="21600"/>
                  </a:cubicBezTo>
                  <a:cubicBezTo>
                    <a:pt x="3715" y="21600"/>
                    <a:pt x="4786" y="20945"/>
                    <a:pt x="4786" y="20136"/>
                  </a:cubicBezTo>
                  <a:lnTo>
                    <a:pt x="4786" y="17913"/>
                  </a:lnTo>
                  <a:cubicBezTo>
                    <a:pt x="4786" y="17913"/>
                    <a:pt x="4786" y="14807"/>
                    <a:pt x="4786" y="14807"/>
                  </a:cubicBezTo>
                  <a:lnTo>
                    <a:pt x="4786" y="2928"/>
                  </a:lnTo>
                  <a:lnTo>
                    <a:pt x="18538" y="2928"/>
                  </a:lnTo>
                  <a:cubicBezTo>
                    <a:pt x="20495" y="2928"/>
                    <a:pt x="21600" y="1562"/>
                    <a:pt x="20430" y="602"/>
                  </a:cubicBezTo>
                  <a:cubicBezTo>
                    <a:pt x="20418" y="592"/>
                    <a:pt x="20407" y="583"/>
                    <a:pt x="20396" y="5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3" name="Freeform 155">
              <a:extLst>
                <a:ext uri="{FF2B5EF4-FFF2-40B4-BE49-F238E27FC236}">
                  <a16:creationId xmlns:a16="http://schemas.microsoft.com/office/drawing/2014/main" id="{99C06D08-E3D6-33CC-93A8-8E1CB216FF1B}"/>
                </a:ext>
              </a:extLst>
            </p:cNvPr>
            <p:cNvSpPr/>
            <p:nvPr/>
          </p:nvSpPr>
          <p:spPr>
            <a:xfrm>
              <a:off x="2911923" y="53699"/>
              <a:ext cx="665429" cy="71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93" extrusionOk="0">
                  <a:moveTo>
                    <a:pt x="3049" y="11069"/>
                  </a:moveTo>
                  <a:cubicBezTo>
                    <a:pt x="3313" y="6630"/>
                    <a:pt x="7128" y="3066"/>
                    <a:pt x="11778" y="2905"/>
                  </a:cubicBezTo>
                  <a:cubicBezTo>
                    <a:pt x="14393" y="2814"/>
                    <a:pt x="16773" y="3784"/>
                    <a:pt x="18485" y="5395"/>
                  </a:cubicBezTo>
                  <a:cubicBezTo>
                    <a:pt x="18773" y="5668"/>
                    <a:pt x="19157" y="5826"/>
                    <a:pt x="19563" y="5826"/>
                  </a:cubicBezTo>
                  <a:cubicBezTo>
                    <a:pt x="20908" y="5826"/>
                    <a:pt x="21600" y="4267"/>
                    <a:pt x="20646" y="3361"/>
                  </a:cubicBezTo>
                  <a:cubicBezTo>
                    <a:pt x="18461" y="1287"/>
                    <a:pt x="15451" y="3"/>
                    <a:pt x="12127" y="0"/>
                  </a:cubicBezTo>
                  <a:cubicBezTo>
                    <a:pt x="5447" y="-7"/>
                    <a:pt x="0" y="5193"/>
                    <a:pt x="0" y="11576"/>
                  </a:cubicBezTo>
                  <a:cubicBezTo>
                    <a:pt x="0" y="15855"/>
                    <a:pt x="2431" y="19590"/>
                    <a:pt x="6045" y="21593"/>
                  </a:cubicBezTo>
                  <a:lnTo>
                    <a:pt x="6045" y="18025"/>
                  </a:lnTo>
                  <a:cubicBezTo>
                    <a:pt x="4076" y="16334"/>
                    <a:pt x="2884" y="13832"/>
                    <a:pt x="3049" y="11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4" name="Freeform 156">
              <a:extLst>
                <a:ext uri="{FF2B5EF4-FFF2-40B4-BE49-F238E27FC236}">
                  <a16:creationId xmlns:a16="http://schemas.microsoft.com/office/drawing/2014/main" id="{142E212F-6897-5010-4619-0A7D3D726DD1}"/>
                </a:ext>
              </a:extLst>
            </p:cNvPr>
            <p:cNvSpPr/>
            <p:nvPr/>
          </p:nvSpPr>
          <p:spPr>
            <a:xfrm>
              <a:off x="3253134" y="430547"/>
              <a:ext cx="419305" cy="38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517" y="0"/>
                  </a:moveTo>
                  <a:lnTo>
                    <a:pt x="5326" y="0"/>
                  </a:lnTo>
                  <a:cubicBezTo>
                    <a:pt x="4028" y="0"/>
                    <a:pt x="2976" y="1151"/>
                    <a:pt x="2976" y="2572"/>
                  </a:cubicBezTo>
                  <a:lnTo>
                    <a:pt x="2976" y="2582"/>
                  </a:lnTo>
                  <a:cubicBezTo>
                    <a:pt x="2976" y="4002"/>
                    <a:pt x="4028" y="5153"/>
                    <a:pt x="5326" y="5153"/>
                  </a:cubicBezTo>
                  <a:lnTo>
                    <a:pt x="15996" y="5153"/>
                  </a:lnTo>
                  <a:cubicBezTo>
                    <a:pt x="15443" y="7049"/>
                    <a:pt x="14573" y="8792"/>
                    <a:pt x="13457" y="10305"/>
                  </a:cubicBezTo>
                  <a:cubicBezTo>
                    <a:pt x="10783" y="13935"/>
                    <a:pt x="6686" y="16261"/>
                    <a:pt x="2092" y="16261"/>
                  </a:cubicBezTo>
                  <a:cubicBezTo>
                    <a:pt x="1381" y="16261"/>
                    <a:pt x="684" y="16199"/>
                    <a:pt x="0" y="16092"/>
                  </a:cubicBezTo>
                  <a:lnTo>
                    <a:pt x="0" y="21471"/>
                  </a:lnTo>
                  <a:cubicBezTo>
                    <a:pt x="688" y="21554"/>
                    <a:pt x="1384" y="21600"/>
                    <a:pt x="2092" y="21600"/>
                  </a:cubicBezTo>
                  <a:cubicBezTo>
                    <a:pt x="9538" y="21600"/>
                    <a:pt x="16006" y="17026"/>
                    <a:pt x="19282" y="10305"/>
                  </a:cubicBezTo>
                  <a:cubicBezTo>
                    <a:pt x="20065" y="8699"/>
                    <a:pt x="20662" y="6971"/>
                    <a:pt x="21050" y="5153"/>
                  </a:cubicBezTo>
                  <a:cubicBezTo>
                    <a:pt x="21159" y="4642"/>
                    <a:pt x="21253" y="4123"/>
                    <a:pt x="21328" y="3598"/>
                  </a:cubicBezTo>
                  <a:cubicBezTo>
                    <a:pt x="21600" y="1710"/>
                    <a:pt x="20263" y="2"/>
                    <a:pt x="18517" y="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</p:grpSp>
      <p:sp>
        <p:nvSpPr>
          <p:cNvPr id="83" name="Circle">
            <a:extLst>
              <a:ext uri="{FF2B5EF4-FFF2-40B4-BE49-F238E27FC236}">
                <a16:creationId xmlns:a16="http://schemas.microsoft.com/office/drawing/2014/main" id="{EF63D35C-160A-3B67-D517-100CF84659A4}"/>
              </a:ext>
            </a:extLst>
          </p:cNvPr>
          <p:cNvSpPr/>
          <p:nvPr/>
        </p:nvSpPr>
        <p:spPr>
          <a:xfrm>
            <a:off x="6206505" y="1662162"/>
            <a:ext cx="5650551" cy="5650551"/>
          </a:xfrm>
          <a:prstGeom prst="ellipse">
            <a:avLst/>
          </a:prstGeom>
          <a:solidFill>
            <a:srgbClr val="FF983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354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Nunito Sans Normal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F1864-5648-7E45-DF57-79A7E5EFC7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71" y="282058"/>
            <a:ext cx="2899329" cy="1797157"/>
          </a:xfrm>
          <a:prstGeom prst="rect">
            <a:avLst/>
          </a:prstGeom>
        </p:spPr>
      </p:pic>
      <p:sp>
        <p:nvSpPr>
          <p:cNvPr id="11" name="para el magisterio">
            <a:extLst>
              <a:ext uri="{FF2B5EF4-FFF2-40B4-BE49-F238E27FC236}">
                <a16:creationId xmlns:a16="http://schemas.microsoft.com/office/drawing/2014/main" id="{EE37BF26-D70F-8D38-0D09-0E77DB155C7F}"/>
              </a:ext>
            </a:extLst>
          </p:cNvPr>
          <p:cNvSpPr txBox="1"/>
          <p:nvPr/>
        </p:nvSpPr>
        <p:spPr>
          <a:xfrm>
            <a:off x="1455349" y="3130004"/>
            <a:ext cx="4015985" cy="4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3" tIns="25713" rIns="25713" bIns="25713">
            <a:spAutoFit/>
          </a:bodyPr>
          <a:lstStyle>
            <a:lvl1pPr algn="ctr">
              <a:lnSpc>
                <a:spcPct val="80000"/>
              </a:lnSpc>
              <a:defRPr sz="6100" spc="-244">
                <a:gradFill flip="none" rotWithShape="1">
                  <a:gsLst>
                    <a:gs pos="0">
                      <a:srgbClr val="4B9BD0"/>
                    </a:gs>
                    <a:gs pos="100000">
                      <a:srgbClr val="A03581"/>
                    </a:gs>
                  </a:gsLst>
                  <a:lin ang="5400000" scaled="0"/>
                </a:gradFill>
                <a:latin typeface="Nunito Sans 12pt ExtraLight Bold"/>
                <a:ea typeface="Nunito Sans 12pt ExtraLight Bold"/>
                <a:cs typeface="Nunito Sans 12pt ExtraLight Bold"/>
                <a:sym typeface="Nunito Sans 12pt ExtraLight Bold"/>
              </a:defRPr>
            </a:lvl1pPr>
          </a:lstStyle>
          <a:p>
            <a:pPr defTabSz="609585"/>
            <a:r>
              <a:rPr lang="es-ES" sz="2677" b="1" i="1" spc="0" dirty="0">
                <a:solidFill>
                  <a:prstClr val="white"/>
                </a:solidFill>
                <a:latin typeface="Nunito Sans Normal" pitchFamily="2" charset="77"/>
              </a:rPr>
              <a:t>Modulo 5 </a:t>
            </a:r>
            <a:endParaRPr sz="2677" b="1" i="1" spc="0" dirty="0">
              <a:solidFill>
                <a:prstClr val="white"/>
              </a:solidFill>
              <a:latin typeface="Nunito Sans Normal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12806DE-11C8-F746-BA86-1ABDDAD445A1}"/>
              </a:ext>
            </a:extLst>
          </p:cNvPr>
          <p:cNvSpPr/>
          <p:nvPr/>
        </p:nvSpPr>
        <p:spPr>
          <a:xfrm>
            <a:off x="2327002" y="3033691"/>
            <a:ext cx="2335079" cy="5225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CO" sz="24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9A23C98B-47F6-7526-BBC5-70936D92ACE5}"/>
              </a:ext>
            </a:extLst>
          </p:cNvPr>
          <p:cNvSpPr txBox="1">
            <a:spLocks/>
          </p:cNvSpPr>
          <p:nvPr/>
        </p:nvSpPr>
        <p:spPr>
          <a:xfrm>
            <a:off x="560556" y="3763454"/>
            <a:ext cx="5867969" cy="171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</a:pPr>
            <a:r>
              <a:rPr lang="es-CO" sz="3200" b="1" dirty="0">
                <a:solidFill>
                  <a:prstClr val="white">
                    <a:lumMod val="95000"/>
                  </a:prstClr>
                </a:solidFill>
                <a:latin typeface="Nunito Sans Normal" pitchFamily="2" charset="77"/>
              </a:rPr>
              <a:t>“Aplicando la IE día a día”</a:t>
            </a:r>
            <a:endParaRPr lang="es-MX" sz="3200" b="1" dirty="0">
              <a:solidFill>
                <a:prstClr val="white">
                  <a:lumMod val="95000"/>
                </a:prstClr>
              </a:solidFill>
              <a:latin typeface="Nunito Sans Norma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2416AD-6FB4-C454-5E32-F9E64BC5E2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976" y="1673871"/>
            <a:ext cx="4898426" cy="48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0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3F713-1CD8-FAC9-4017-635BECD8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736C0-95C5-3DC0-BFE5-8FFC860D9AD1}"/>
              </a:ext>
            </a:extLst>
          </p:cNvPr>
          <p:cNvSpPr txBox="1"/>
          <p:nvPr/>
        </p:nvSpPr>
        <p:spPr>
          <a:xfrm>
            <a:off x="1163170" y="2616357"/>
            <a:ext cx="2175554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1150" algn="ctr" defTabSz="609585">
              <a:lnSpc>
                <a:spcPct val="115000"/>
              </a:lnSpc>
              <a:spcBef>
                <a:spcPts val="1320"/>
              </a:spcBef>
              <a:buSzPts val="1400"/>
            </a:pPr>
            <a:r>
              <a:rPr lang="es-CO" b="1" dirty="0"/>
              <a:t>En el trabajo</a:t>
            </a:r>
            <a:endParaRPr lang="en-CO" sz="1400" b="1" dirty="0">
              <a:solidFill>
                <a:prstClr val="black">
                  <a:lumMod val="75000"/>
                  <a:lumOff val="25000"/>
                </a:prstClr>
              </a:solidFill>
              <a:latin typeface="Nunito Sans Normal" pitchFamily="2" charset="77"/>
              <a:ea typeface="Symbol" pitchFamily="2" charset="2"/>
              <a:cs typeface="Symbol" pitchFamily="2" charset="2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1C4A3D-2643-829B-69BB-63B7E55E9CD2}"/>
              </a:ext>
            </a:extLst>
          </p:cNvPr>
          <p:cNvGrpSpPr/>
          <p:nvPr/>
        </p:nvGrpSpPr>
        <p:grpSpPr>
          <a:xfrm>
            <a:off x="1730711" y="3141519"/>
            <a:ext cx="2683995" cy="2061509"/>
            <a:chOff x="937508" y="2217212"/>
            <a:chExt cx="3672835" cy="1811690"/>
          </a:xfrm>
        </p:grpSpPr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DF6E2E8C-C064-41AA-623F-3CA063FF53F2}"/>
                </a:ext>
              </a:extLst>
            </p:cNvPr>
            <p:cNvGrpSpPr/>
            <p:nvPr/>
          </p:nvGrpSpPr>
          <p:grpSpPr>
            <a:xfrm flipV="1">
              <a:off x="937508" y="2217212"/>
              <a:ext cx="3672835" cy="1811690"/>
              <a:chOff x="1201458" y="1698737"/>
              <a:chExt cx="3672835" cy="181169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E1D73DD-A30B-EA12-A4D4-A04C380FAA61}"/>
                  </a:ext>
                </a:extLst>
              </p:cNvPr>
              <p:cNvSpPr/>
              <p:nvPr/>
            </p:nvSpPr>
            <p:spPr>
              <a:xfrm>
                <a:off x="1201458" y="2379658"/>
                <a:ext cx="807883" cy="479896"/>
              </a:xfrm>
              <a:custGeom>
                <a:avLst/>
                <a:gdLst>
                  <a:gd name="connsiteX0" fmla="*/ 597406 w 807883"/>
                  <a:gd name="connsiteY0" fmla="*/ 0 h 479896"/>
                  <a:gd name="connsiteX1" fmla="*/ 807884 w 807883"/>
                  <a:gd name="connsiteY1" fmla="*/ 210866 h 479896"/>
                  <a:gd name="connsiteX2" fmla="*/ 807884 w 807883"/>
                  <a:gd name="connsiteY2" fmla="*/ 269030 h 479896"/>
                  <a:gd name="connsiteX3" fmla="*/ 597406 w 807883"/>
                  <a:gd name="connsiteY3" fmla="*/ 479896 h 479896"/>
                  <a:gd name="connsiteX4" fmla="*/ 210478 w 807883"/>
                  <a:gd name="connsiteY4" fmla="*/ 479896 h 479896"/>
                  <a:gd name="connsiteX5" fmla="*/ 0 w 807883"/>
                  <a:gd name="connsiteY5" fmla="*/ 269030 h 479896"/>
                  <a:gd name="connsiteX6" fmla="*/ 0 w 807883"/>
                  <a:gd name="connsiteY6" fmla="*/ 210866 h 479896"/>
                  <a:gd name="connsiteX7" fmla="*/ 210478 w 807883"/>
                  <a:gd name="connsiteY7" fmla="*/ 0 h 47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883" h="479896">
                    <a:moveTo>
                      <a:pt x="597406" y="0"/>
                    </a:moveTo>
                    <a:cubicBezTo>
                      <a:pt x="713650" y="0"/>
                      <a:pt x="807884" y="94408"/>
                      <a:pt x="807884" y="210866"/>
                    </a:cubicBezTo>
                    <a:lnTo>
                      <a:pt x="807884" y="269030"/>
                    </a:lnTo>
                    <a:cubicBezTo>
                      <a:pt x="807884" y="385488"/>
                      <a:pt x="713650" y="479896"/>
                      <a:pt x="597406" y="479896"/>
                    </a:cubicBezTo>
                    <a:lnTo>
                      <a:pt x="210478" y="479896"/>
                    </a:lnTo>
                    <a:cubicBezTo>
                      <a:pt x="94234" y="479896"/>
                      <a:pt x="0" y="385488"/>
                      <a:pt x="0" y="269030"/>
                    </a:cubicBezTo>
                    <a:lnTo>
                      <a:pt x="0" y="210866"/>
                    </a:lnTo>
                    <a:cubicBezTo>
                      <a:pt x="0" y="94408"/>
                      <a:pt x="94234" y="0"/>
                      <a:pt x="21047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17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CO" sz="24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882EE1C-19A3-4389-A08E-5FBA9CC5C9BB}"/>
                  </a:ext>
                </a:extLst>
              </p:cNvPr>
              <p:cNvSpPr/>
              <p:nvPr/>
            </p:nvSpPr>
            <p:spPr>
              <a:xfrm>
                <a:off x="2649369" y="2379658"/>
                <a:ext cx="807883" cy="479896"/>
              </a:xfrm>
              <a:custGeom>
                <a:avLst/>
                <a:gdLst>
                  <a:gd name="connsiteX0" fmla="*/ 597406 w 807883"/>
                  <a:gd name="connsiteY0" fmla="*/ 0 h 479896"/>
                  <a:gd name="connsiteX1" fmla="*/ 807884 w 807883"/>
                  <a:gd name="connsiteY1" fmla="*/ 210866 h 479896"/>
                  <a:gd name="connsiteX2" fmla="*/ 807884 w 807883"/>
                  <a:gd name="connsiteY2" fmla="*/ 269030 h 479896"/>
                  <a:gd name="connsiteX3" fmla="*/ 597406 w 807883"/>
                  <a:gd name="connsiteY3" fmla="*/ 479896 h 479896"/>
                  <a:gd name="connsiteX4" fmla="*/ 210478 w 807883"/>
                  <a:gd name="connsiteY4" fmla="*/ 479896 h 479896"/>
                  <a:gd name="connsiteX5" fmla="*/ 0 w 807883"/>
                  <a:gd name="connsiteY5" fmla="*/ 269030 h 479896"/>
                  <a:gd name="connsiteX6" fmla="*/ 0 w 807883"/>
                  <a:gd name="connsiteY6" fmla="*/ 210866 h 479896"/>
                  <a:gd name="connsiteX7" fmla="*/ 210478 w 807883"/>
                  <a:gd name="connsiteY7" fmla="*/ 0 h 47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883" h="479896">
                    <a:moveTo>
                      <a:pt x="597406" y="0"/>
                    </a:moveTo>
                    <a:cubicBezTo>
                      <a:pt x="713650" y="0"/>
                      <a:pt x="807884" y="94408"/>
                      <a:pt x="807884" y="210866"/>
                    </a:cubicBezTo>
                    <a:lnTo>
                      <a:pt x="807884" y="269030"/>
                    </a:lnTo>
                    <a:cubicBezTo>
                      <a:pt x="807884" y="385488"/>
                      <a:pt x="713650" y="479896"/>
                      <a:pt x="597406" y="479896"/>
                    </a:cubicBezTo>
                    <a:lnTo>
                      <a:pt x="210478" y="479896"/>
                    </a:lnTo>
                    <a:cubicBezTo>
                      <a:pt x="94234" y="479896"/>
                      <a:pt x="0" y="385488"/>
                      <a:pt x="0" y="269030"/>
                    </a:cubicBezTo>
                    <a:lnTo>
                      <a:pt x="0" y="210866"/>
                    </a:lnTo>
                    <a:cubicBezTo>
                      <a:pt x="0" y="94408"/>
                      <a:pt x="94234" y="0"/>
                      <a:pt x="210478" y="0"/>
                    </a:cubicBezTo>
                    <a:close/>
                  </a:path>
                </a:pathLst>
              </a:custGeom>
              <a:solidFill>
                <a:srgbClr val="842047"/>
              </a:solidFill>
              <a:ln w="17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CO" sz="24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01024AB-A12A-52CB-96A7-BA4DAFB5944D}"/>
                  </a:ext>
                </a:extLst>
              </p:cNvPr>
              <p:cNvSpPr/>
              <p:nvPr/>
            </p:nvSpPr>
            <p:spPr>
              <a:xfrm>
                <a:off x="4066410" y="2379658"/>
                <a:ext cx="807883" cy="479896"/>
              </a:xfrm>
              <a:custGeom>
                <a:avLst/>
                <a:gdLst>
                  <a:gd name="connsiteX0" fmla="*/ 597406 w 807883"/>
                  <a:gd name="connsiteY0" fmla="*/ 0 h 479896"/>
                  <a:gd name="connsiteX1" fmla="*/ 807884 w 807883"/>
                  <a:gd name="connsiteY1" fmla="*/ 210866 h 479896"/>
                  <a:gd name="connsiteX2" fmla="*/ 807884 w 807883"/>
                  <a:gd name="connsiteY2" fmla="*/ 269030 h 479896"/>
                  <a:gd name="connsiteX3" fmla="*/ 597406 w 807883"/>
                  <a:gd name="connsiteY3" fmla="*/ 479896 h 479896"/>
                  <a:gd name="connsiteX4" fmla="*/ 210478 w 807883"/>
                  <a:gd name="connsiteY4" fmla="*/ 479896 h 479896"/>
                  <a:gd name="connsiteX5" fmla="*/ 0 w 807883"/>
                  <a:gd name="connsiteY5" fmla="*/ 269030 h 479896"/>
                  <a:gd name="connsiteX6" fmla="*/ 0 w 807883"/>
                  <a:gd name="connsiteY6" fmla="*/ 210866 h 479896"/>
                  <a:gd name="connsiteX7" fmla="*/ 210478 w 807883"/>
                  <a:gd name="connsiteY7" fmla="*/ 0 h 47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883" h="479896">
                    <a:moveTo>
                      <a:pt x="597406" y="0"/>
                    </a:moveTo>
                    <a:cubicBezTo>
                      <a:pt x="713649" y="0"/>
                      <a:pt x="807884" y="94408"/>
                      <a:pt x="807884" y="210866"/>
                    </a:cubicBezTo>
                    <a:lnTo>
                      <a:pt x="807884" y="269030"/>
                    </a:lnTo>
                    <a:cubicBezTo>
                      <a:pt x="807884" y="385488"/>
                      <a:pt x="713649" y="479896"/>
                      <a:pt x="597406" y="479896"/>
                    </a:cubicBezTo>
                    <a:lnTo>
                      <a:pt x="210478" y="479896"/>
                    </a:lnTo>
                    <a:cubicBezTo>
                      <a:pt x="94234" y="479896"/>
                      <a:pt x="0" y="385488"/>
                      <a:pt x="0" y="269030"/>
                    </a:cubicBezTo>
                    <a:lnTo>
                      <a:pt x="0" y="210866"/>
                    </a:lnTo>
                    <a:cubicBezTo>
                      <a:pt x="0" y="94408"/>
                      <a:pt x="94234" y="0"/>
                      <a:pt x="210478" y="0"/>
                    </a:cubicBezTo>
                    <a:close/>
                  </a:path>
                </a:pathLst>
              </a:custGeom>
              <a:solidFill>
                <a:srgbClr val="E4017D"/>
              </a:solidFill>
              <a:ln w="17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CO" sz="24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18" name="Graphic 8">
                <a:extLst>
                  <a:ext uri="{FF2B5EF4-FFF2-40B4-BE49-F238E27FC236}">
                    <a16:creationId xmlns:a16="http://schemas.microsoft.com/office/drawing/2014/main" id="{0A9BC333-950E-49B4-7708-741FA39DDB91}"/>
                  </a:ext>
                </a:extLst>
              </p:cNvPr>
              <p:cNvGrpSpPr/>
              <p:nvPr/>
            </p:nvGrpSpPr>
            <p:grpSpPr>
              <a:xfrm>
                <a:off x="2978065" y="1698737"/>
                <a:ext cx="150666" cy="574961"/>
                <a:chOff x="2978065" y="1698737"/>
                <a:chExt cx="150666" cy="574961"/>
              </a:xfrm>
              <a:no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A0626003-29A8-9CC8-42CB-F43044C7F314}"/>
                    </a:ext>
                  </a:extLst>
                </p:cNvPr>
                <p:cNvSpPr/>
                <p:nvPr/>
              </p:nvSpPr>
              <p:spPr>
                <a:xfrm>
                  <a:off x="3050504" y="1880609"/>
                  <a:ext cx="7892" cy="393089"/>
                </a:xfrm>
                <a:custGeom>
                  <a:avLst/>
                  <a:gdLst>
                    <a:gd name="connsiteX0" fmla="*/ 0 w 7892"/>
                    <a:gd name="connsiteY0" fmla="*/ 393090 h 393089"/>
                    <a:gd name="connsiteX1" fmla="*/ 7893 w 7892"/>
                    <a:gd name="connsiteY1" fmla="*/ 0 h 39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92" h="393089">
                      <a:moveTo>
                        <a:pt x="0" y="393090"/>
                      </a:moveTo>
                      <a:cubicBezTo>
                        <a:pt x="0" y="314718"/>
                        <a:pt x="0" y="78372"/>
                        <a:pt x="7893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F21318E7-921F-914F-FA6C-36B7BBCF83F2}"/>
                    </a:ext>
                  </a:extLst>
                </p:cNvPr>
                <p:cNvSpPr/>
                <p:nvPr/>
              </p:nvSpPr>
              <p:spPr>
                <a:xfrm>
                  <a:off x="2984560" y="1835626"/>
                  <a:ext cx="142110" cy="66244"/>
                </a:xfrm>
                <a:custGeom>
                  <a:avLst/>
                  <a:gdLst>
                    <a:gd name="connsiteX0" fmla="*/ 71031 w 142110"/>
                    <a:gd name="connsiteY0" fmla="*/ 66245 h 66244"/>
                    <a:gd name="connsiteX1" fmla="*/ 109794 w 142110"/>
                    <a:gd name="connsiteY1" fmla="*/ 58864 h 66244"/>
                    <a:gd name="connsiteX2" fmla="*/ 100848 w 142110"/>
                    <a:gd name="connsiteY2" fmla="*/ 525 h 66244"/>
                    <a:gd name="connsiteX3" fmla="*/ 9817 w 142110"/>
                    <a:gd name="connsiteY3" fmla="*/ 48321 h 66244"/>
                    <a:gd name="connsiteX4" fmla="*/ 72434 w 142110"/>
                    <a:gd name="connsiteY4" fmla="*/ 64839 h 66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10" h="66244">
                      <a:moveTo>
                        <a:pt x="71031" y="66245"/>
                      </a:moveTo>
                      <a:cubicBezTo>
                        <a:pt x="84361" y="66245"/>
                        <a:pt x="97867" y="63257"/>
                        <a:pt x="109794" y="58864"/>
                      </a:cubicBezTo>
                      <a:cubicBezTo>
                        <a:pt x="160484" y="43928"/>
                        <a:pt x="146978" y="6499"/>
                        <a:pt x="100848" y="525"/>
                      </a:cubicBezTo>
                      <a:cubicBezTo>
                        <a:pt x="78397" y="-2462"/>
                        <a:pt x="-33331" y="6499"/>
                        <a:pt x="9817" y="48321"/>
                      </a:cubicBezTo>
                      <a:cubicBezTo>
                        <a:pt x="23147" y="61852"/>
                        <a:pt x="54543" y="61852"/>
                        <a:pt x="72434" y="64839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8E2A0091-205A-A4B3-35EB-0BC2B808EB60}"/>
                    </a:ext>
                  </a:extLst>
                </p:cNvPr>
                <p:cNvSpPr/>
                <p:nvPr/>
              </p:nvSpPr>
              <p:spPr>
                <a:xfrm>
                  <a:off x="3057169" y="1698737"/>
                  <a:ext cx="71562" cy="161312"/>
                </a:xfrm>
                <a:custGeom>
                  <a:avLst/>
                  <a:gdLst>
                    <a:gd name="connsiteX0" fmla="*/ 71562 w 71562"/>
                    <a:gd name="connsiteY0" fmla="*/ 161313 h 161312"/>
                    <a:gd name="connsiteX1" fmla="*/ 0 w 71562"/>
                    <a:gd name="connsiteY1" fmla="*/ 0 h 16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2" h="161312">
                      <a:moveTo>
                        <a:pt x="71562" y="161313"/>
                      </a:moveTo>
                      <a:cubicBezTo>
                        <a:pt x="56654" y="105960"/>
                        <a:pt x="13330" y="56758"/>
                        <a:pt x="0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E2EFF38-DA24-11E8-AB9F-9B28AA1510FE}"/>
                    </a:ext>
                  </a:extLst>
                </p:cNvPr>
                <p:cNvSpPr/>
                <p:nvPr/>
              </p:nvSpPr>
              <p:spPr>
                <a:xfrm>
                  <a:off x="2978065" y="1700318"/>
                  <a:ext cx="76122" cy="167287"/>
                </a:xfrm>
                <a:custGeom>
                  <a:avLst/>
                  <a:gdLst>
                    <a:gd name="connsiteX0" fmla="*/ 76123 w 76122"/>
                    <a:gd name="connsiteY0" fmla="*/ 0 h 167287"/>
                    <a:gd name="connsiteX1" fmla="*/ 5963 w 76122"/>
                    <a:gd name="connsiteY1" fmla="*/ 146376 h 167287"/>
                    <a:gd name="connsiteX2" fmla="*/ 0 w 76122"/>
                    <a:gd name="connsiteY2" fmla="*/ 167287 h 167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2" h="167287">
                      <a:moveTo>
                        <a:pt x="76123" y="0"/>
                      </a:moveTo>
                      <a:cubicBezTo>
                        <a:pt x="56654" y="49378"/>
                        <a:pt x="20872" y="94187"/>
                        <a:pt x="5963" y="146376"/>
                      </a:cubicBezTo>
                      <a:cubicBezTo>
                        <a:pt x="2982" y="155338"/>
                        <a:pt x="0" y="158325"/>
                        <a:pt x="0" y="167287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  <p:grpSp>
            <p:nvGrpSpPr>
              <p:cNvPr id="28" name="Graphic 8">
                <a:extLst>
                  <a:ext uri="{FF2B5EF4-FFF2-40B4-BE49-F238E27FC236}">
                    <a16:creationId xmlns:a16="http://schemas.microsoft.com/office/drawing/2014/main" id="{BC1FD340-BE78-19C2-5D52-2A03025F26A4}"/>
                  </a:ext>
                </a:extLst>
              </p:cNvPr>
              <p:cNvGrpSpPr/>
              <p:nvPr/>
            </p:nvGrpSpPr>
            <p:grpSpPr>
              <a:xfrm>
                <a:off x="4372655" y="2935466"/>
                <a:ext cx="150666" cy="574961"/>
                <a:chOff x="4372655" y="2935466"/>
                <a:chExt cx="150666" cy="574961"/>
              </a:xfrm>
              <a:noFill/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9AC1B6C3-C7B2-74A0-08C3-6530E0022FAC}"/>
                    </a:ext>
                  </a:extLst>
                </p:cNvPr>
                <p:cNvSpPr/>
                <p:nvPr/>
              </p:nvSpPr>
              <p:spPr>
                <a:xfrm>
                  <a:off x="4442990" y="2935466"/>
                  <a:ext cx="7892" cy="393089"/>
                </a:xfrm>
                <a:custGeom>
                  <a:avLst/>
                  <a:gdLst>
                    <a:gd name="connsiteX0" fmla="*/ 7893 w 7892"/>
                    <a:gd name="connsiteY0" fmla="*/ 0 h 393089"/>
                    <a:gd name="connsiteX1" fmla="*/ 0 w 7892"/>
                    <a:gd name="connsiteY1" fmla="*/ 393090 h 39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92" h="393089">
                      <a:moveTo>
                        <a:pt x="7893" y="0"/>
                      </a:moveTo>
                      <a:cubicBezTo>
                        <a:pt x="7893" y="78372"/>
                        <a:pt x="7893" y="314718"/>
                        <a:pt x="0" y="39309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8AF2D53-1013-8F8E-BBE1-F3A98132ACC2}"/>
                    </a:ext>
                  </a:extLst>
                </p:cNvPr>
                <p:cNvSpPr/>
                <p:nvPr/>
              </p:nvSpPr>
              <p:spPr>
                <a:xfrm>
                  <a:off x="4374716" y="3307293"/>
                  <a:ext cx="142110" cy="66244"/>
                </a:xfrm>
                <a:custGeom>
                  <a:avLst/>
                  <a:gdLst>
                    <a:gd name="connsiteX0" fmla="*/ 71080 w 142110"/>
                    <a:gd name="connsiteY0" fmla="*/ 0 h 66244"/>
                    <a:gd name="connsiteX1" fmla="*/ 32317 w 142110"/>
                    <a:gd name="connsiteY1" fmla="*/ 7380 h 66244"/>
                    <a:gd name="connsiteX2" fmla="*/ 41262 w 142110"/>
                    <a:gd name="connsiteY2" fmla="*/ 65720 h 66244"/>
                    <a:gd name="connsiteX3" fmla="*/ 132294 w 142110"/>
                    <a:gd name="connsiteY3" fmla="*/ 17924 h 66244"/>
                    <a:gd name="connsiteX4" fmla="*/ 69677 w 142110"/>
                    <a:gd name="connsiteY4" fmla="*/ 1406 h 66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10" h="66244">
                      <a:moveTo>
                        <a:pt x="71080" y="0"/>
                      </a:moveTo>
                      <a:cubicBezTo>
                        <a:pt x="57750" y="0"/>
                        <a:pt x="44244" y="2987"/>
                        <a:pt x="32317" y="7380"/>
                      </a:cubicBezTo>
                      <a:cubicBezTo>
                        <a:pt x="-18373" y="22317"/>
                        <a:pt x="-4868" y="59745"/>
                        <a:pt x="41262" y="65720"/>
                      </a:cubicBezTo>
                      <a:cubicBezTo>
                        <a:pt x="63713" y="68707"/>
                        <a:pt x="175442" y="59745"/>
                        <a:pt x="132294" y="17924"/>
                      </a:cubicBezTo>
                      <a:cubicBezTo>
                        <a:pt x="118963" y="4393"/>
                        <a:pt x="87567" y="4393"/>
                        <a:pt x="69677" y="1406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12F5F17D-65DA-7B75-9A7E-F66AEF0AC5C4}"/>
                    </a:ext>
                  </a:extLst>
                </p:cNvPr>
                <p:cNvSpPr/>
                <p:nvPr/>
              </p:nvSpPr>
              <p:spPr>
                <a:xfrm>
                  <a:off x="4372655" y="3349115"/>
                  <a:ext cx="71562" cy="161312"/>
                </a:xfrm>
                <a:custGeom>
                  <a:avLst/>
                  <a:gdLst>
                    <a:gd name="connsiteX0" fmla="*/ 0 w 71562"/>
                    <a:gd name="connsiteY0" fmla="*/ 0 h 161312"/>
                    <a:gd name="connsiteX1" fmla="*/ 71562 w 71562"/>
                    <a:gd name="connsiteY1" fmla="*/ 161313 h 16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2" h="161312">
                      <a:moveTo>
                        <a:pt x="0" y="0"/>
                      </a:moveTo>
                      <a:cubicBezTo>
                        <a:pt x="14909" y="55352"/>
                        <a:pt x="58232" y="104555"/>
                        <a:pt x="71562" y="161313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27C9111-23FC-6CD5-99A4-9C0108AC645F}"/>
                    </a:ext>
                  </a:extLst>
                </p:cNvPr>
                <p:cNvSpPr/>
                <p:nvPr/>
              </p:nvSpPr>
              <p:spPr>
                <a:xfrm>
                  <a:off x="4447199" y="3341735"/>
                  <a:ext cx="76122" cy="167287"/>
                </a:xfrm>
                <a:custGeom>
                  <a:avLst/>
                  <a:gdLst>
                    <a:gd name="connsiteX0" fmla="*/ 0 w 76122"/>
                    <a:gd name="connsiteY0" fmla="*/ 167287 h 167287"/>
                    <a:gd name="connsiteX1" fmla="*/ 70159 w 76122"/>
                    <a:gd name="connsiteY1" fmla="*/ 20911 h 167287"/>
                    <a:gd name="connsiteX2" fmla="*/ 76123 w 76122"/>
                    <a:gd name="connsiteY2" fmla="*/ 0 h 167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2" h="167287">
                      <a:moveTo>
                        <a:pt x="0" y="167287"/>
                      </a:moveTo>
                      <a:cubicBezTo>
                        <a:pt x="19469" y="117909"/>
                        <a:pt x="55250" y="73100"/>
                        <a:pt x="70159" y="20911"/>
                      </a:cubicBezTo>
                      <a:cubicBezTo>
                        <a:pt x="73141" y="11949"/>
                        <a:pt x="76123" y="8962"/>
                        <a:pt x="76123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  <p:grpSp>
            <p:nvGrpSpPr>
              <p:cNvPr id="38" name="Graphic 8">
                <a:extLst>
                  <a:ext uri="{FF2B5EF4-FFF2-40B4-BE49-F238E27FC236}">
                    <a16:creationId xmlns:a16="http://schemas.microsoft.com/office/drawing/2014/main" id="{3908C198-40FA-E69D-A284-4B07F298558E}"/>
                  </a:ext>
                </a:extLst>
              </p:cNvPr>
              <p:cNvGrpSpPr/>
              <p:nvPr/>
            </p:nvGrpSpPr>
            <p:grpSpPr>
              <a:xfrm>
                <a:off x="1516472" y="2935466"/>
                <a:ext cx="150666" cy="574961"/>
                <a:chOff x="1516472" y="2935466"/>
                <a:chExt cx="150666" cy="574961"/>
              </a:xfrm>
              <a:noFill/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7B7E5EBF-1B4C-3222-AD44-6578A85003CE}"/>
                    </a:ext>
                  </a:extLst>
                </p:cNvPr>
                <p:cNvSpPr/>
                <p:nvPr/>
              </p:nvSpPr>
              <p:spPr>
                <a:xfrm>
                  <a:off x="1586807" y="2935466"/>
                  <a:ext cx="7892" cy="393089"/>
                </a:xfrm>
                <a:custGeom>
                  <a:avLst/>
                  <a:gdLst>
                    <a:gd name="connsiteX0" fmla="*/ 7893 w 7892"/>
                    <a:gd name="connsiteY0" fmla="*/ 0 h 393089"/>
                    <a:gd name="connsiteX1" fmla="*/ 0 w 7892"/>
                    <a:gd name="connsiteY1" fmla="*/ 393090 h 39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92" h="393089">
                      <a:moveTo>
                        <a:pt x="7893" y="0"/>
                      </a:moveTo>
                      <a:cubicBezTo>
                        <a:pt x="7893" y="78372"/>
                        <a:pt x="7893" y="314718"/>
                        <a:pt x="0" y="39309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64CA2865-840C-9218-B9A4-2703A2A3E560}"/>
                    </a:ext>
                  </a:extLst>
                </p:cNvPr>
                <p:cNvSpPr/>
                <p:nvPr/>
              </p:nvSpPr>
              <p:spPr>
                <a:xfrm>
                  <a:off x="1518534" y="3307293"/>
                  <a:ext cx="142110" cy="66244"/>
                </a:xfrm>
                <a:custGeom>
                  <a:avLst/>
                  <a:gdLst>
                    <a:gd name="connsiteX0" fmla="*/ 71080 w 142110"/>
                    <a:gd name="connsiteY0" fmla="*/ 0 h 66244"/>
                    <a:gd name="connsiteX1" fmla="*/ 32317 w 142110"/>
                    <a:gd name="connsiteY1" fmla="*/ 7380 h 66244"/>
                    <a:gd name="connsiteX2" fmla="*/ 41262 w 142110"/>
                    <a:gd name="connsiteY2" fmla="*/ 65720 h 66244"/>
                    <a:gd name="connsiteX3" fmla="*/ 132294 w 142110"/>
                    <a:gd name="connsiteY3" fmla="*/ 17924 h 66244"/>
                    <a:gd name="connsiteX4" fmla="*/ 69677 w 142110"/>
                    <a:gd name="connsiteY4" fmla="*/ 1406 h 66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10" h="66244">
                      <a:moveTo>
                        <a:pt x="71080" y="0"/>
                      </a:moveTo>
                      <a:cubicBezTo>
                        <a:pt x="57750" y="0"/>
                        <a:pt x="44244" y="2987"/>
                        <a:pt x="32317" y="7380"/>
                      </a:cubicBezTo>
                      <a:cubicBezTo>
                        <a:pt x="-18373" y="22317"/>
                        <a:pt x="-4868" y="59745"/>
                        <a:pt x="41262" y="65720"/>
                      </a:cubicBezTo>
                      <a:cubicBezTo>
                        <a:pt x="63713" y="68707"/>
                        <a:pt x="175442" y="59745"/>
                        <a:pt x="132294" y="17924"/>
                      </a:cubicBezTo>
                      <a:cubicBezTo>
                        <a:pt x="118964" y="4393"/>
                        <a:pt x="87567" y="4393"/>
                        <a:pt x="69677" y="1406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74B3721-9603-5AE8-1D21-6F22E87A8518}"/>
                    </a:ext>
                  </a:extLst>
                </p:cNvPr>
                <p:cNvSpPr/>
                <p:nvPr/>
              </p:nvSpPr>
              <p:spPr>
                <a:xfrm>
                  <a:off x="1516472" y="3349115"/>
                  <a:ext cx="71562" cy="161312"/>
                </a:xfrm>
                <a:custGeom>
                  <a:avLst/>
                  <a:gdLst>
                    <a:gd name="connsiteX0" fmla="*/ 0 w 71562"/>
                    <a:gd name="connsiteY0" fmla="*/ 0 h 161312"/>
                    <a:gd name="connsiteX1" fmla="*/ 71562 w 71562"/>
                    <a:gd name="connsiteY1" fmla="*/ 161313 h 16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2" h="161312">
                      <a:moveTo>
                        <a:pt x="0" y="0"/>
                      </a:moveTo>
                      <a:cubicBezTo>
                        <a:pt x="14909" y="55352"/>
                        <a:pt x="58232" y="104555"/>
                        <a:pt x="71562" y="161313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A343845-F000-64AA-4875-04C345D05FB7}"/>
                    </a:ext>
                  </a:extLst>
                </p:cNvPr>
                <p:cNvSpPr/>
                <p:nvPr/>
              </p:nvSpPr>
              <p:spPr>
                <a:xfrm>
                  <a:off x="1591017" y="3341735"/>
                  <a:ext cx="76122" cy="167287"/>
                </a:xfrm>
                <a:custGeom>
                  <a:avLst/>
                  <a:gdLst>
                    <a:gd name="connsiteX0" fmla="*/ 0 w 76122"/>
                    <a:gd name="connsiteY0" fmla="*/ 167287 h 167287"/>
                    <a:gd name="connsiteX1" fmla="*/ 70159 w 76122"/>
                    <a:gd name="connsiteY1" fmla="*/ 20911 h 167287"/>
                    <a:gd name="connsiteX2" fmla="*/ 76123 w 76122"/>
                    <a:gd name="connsiteY2" fmla="*/ 0 h 167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2" h="167287">
                      <a:moveTo>
                        <a:pt x="0" y="167287"/>
                      </a:moveTo>
                      <a:cubicBezTo>
                        <a:pt x="19469" y="117909"/>
                        <a:pt x="55250" y="73100"/>
                        <a:pt x="70159" y="20911"/>
                      </a:cubicBezTo>
                      <a:cubicBezTo>
                        <a:pt x="73141" y="11949"/>
                        <a:pt x="76123" y="8962"/>
                        <a:pt x="76123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75B2A2-72EB-D2AB-4891-31220E1724E4}"/>
                </a:ext>
              </a:extLst>
            </p:cNvPr>
            <p:cNvSpPr txBox="1"/>
            <p:nvPr/>
          </p:nvSpPr>
          <p:spPr>
            <a:xfrm>
              <a:off x="1154386" y="2884603"/>
              <a:ext cx="379234" cy="51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CO" sz="3200" b="1" dirty="0">
                  <a:solidFill>
                    <a:prstClr val="white"/>
                  </a:solidFill>
                  <a:latin typeface="Nunito Sans Normal" pitchFamily="2" charset="77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F8D702-FEF3-E555-C483-AE58D38DD641}"/>
                </a:ext>
              </a:extLst>
            </p:cNvPr>
            <p:cNvSpPr txBox="1"/>
            <p:nvPr/>
          </p:nvSpPr>
          <p:spPr>
            <a:xfrm>
              <a:off x="2610440" y="2884603"/>
              <a:ext cx="311870" cy="51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CO" sz="3200" b="1" dirty="0">
                  <a:solidFill>
                    <a:prstClr val="white"/>
                  </a:solidFill>
                  <a:latin typeface="Nunito Sans Normal" pitchFamily="2" charset="77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6B3A561-8306-5719-5D0A-C11B465E6712}"/>
                </a:ext>
              </a:extLst>
            </p:cNvPr>
            <p:cNvSpPr txBox="1"/>
            <p:nvPr/>
          </p:nvSpPr>
          <p:spPr>
            <a:xfrm>
              <a:off x="4038600" y="2876550"/>
              <a:ext cx="311870" cy="51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CO" sz="3200" b="1" dirty="0">
                  <a:solidFill>
                    <a:prstClr val="white"/>
                  </a:solidFill>
                  <a:latin typeface="Nunito Sans Normal" pitchFamily="2" charset="77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60322C-A4AA-3271-F4B6-F5E53963A4BA}"/>
              </a:ext>
            </a:extLst>
          </p:cNvPr>
          <p:cNvSpPr txBox="1"/>
          <p:nvPr/>
        </p:nvSpPr>
        <p:spPr>
          <a:xfrm>
            <a:off x="2934676" y="2323502"/>
            <a:ext cx="2683995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1150" algn="ctr" defTabSz="609585">
              <a:lnSpc>
                <a:spcPct val="115000"/>
              </a:lnSpc>
              <a:spcBef>
                <a:spcPts val="1320"/>
              </a:spcBef>
              <a:buSzPts val="1400"/>
            </a:pPr>
            <a:r>
              <a:rPr lang="es-CO" b="1" dirty="0"/>
              <a:t>En decisiones personales</a:t>
            </a:r>
            <a:endParaRPr lang="en-CO" sz="1400" b="1" dirty="0">
              <a:solidFill>
                <a:prstClr val="black">
                  <a:lumMod val="75000"/>
                  <a:lumOff val="25000"/>
                </a:prstClr>
              </a:solidFill>
              <a:latin typeface="Nunito Sans Normal" pitchFamily="2" charset="77"/>
              <a:ea typeface="Symbol" pitchFamily="2" charset="2"/>
              <a:cs typeface="Symbol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354BC-E812-6193-5787-7339B6CF98ED}"/>
              </a:ext>
            </a:extLst>
          </p:cNvPr>
          <p:cNvSpPr txBox="1"/>
          <p:nvPr/>
        </p:nvSpPr>
        <p:spPr>
          <a:xfrm>
            <a:off x="2380164" y="5201229"/>
            <a:ext cx="1773316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1150" algn="ctr" defTabSz="609585">
              <a:lnSpc>
                <a:spcPct val="115000"/>
              </a:lnSpc>
              <a:spcBef>
                <a:spcPts val="1320"/>
              </a:spcBef>
              <a:buSzPts val="1400"/>
            </a:pPr>
            <a:r>
              <a:rPr lang="es-CO" b="1" dirty="0"/>
              <a:t>En la familia</a:t>
            </a:r>
            <a:endParaRPr lang="en-CO" sz="1400" b="1" dirty="0">
              <a:solidFill>
                <a:prstClr val="black">
                  <a:lumMod val="75000"/>
                  <a:lumOff val="25000"/>
                </a:prstClr>
              </a:solidFill>
              <a:latin typeface="Nunito Sans Normal" pitchFamily="2" charset="77"/>
              <a:ea typeface="Symbol" pitchFamily="2" charset="2"/>
              <a:cs typeface="Symbol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E6869-B86D-5003-4CCC-5150DBB217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050" y="124792"/>
            <a:ext cx="1326549" cy="8222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78A5599-9AAF-C704-9EFE-816F3C37AAC9}"/>
              </a:ext>
            </a:extLst>
          </p:cNvPr>
          <p:cNvSpPr txBox="1">
            <a:spLocks/>
          </p:cNvSpPr>
          <p:nvPr/>
        </p:nvSpPr>
        <p:spPr>
          <a:xfrm>
            <a:off x="1422400" y="740063"/>
            <a:ext cx="8960465" cy="82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s-MX" sz="4000" b="1" dirty="0">
              <a:gradFill>
                <a:gsLst>
                  <a:gs pos="120">
                    <a:srgbClr val="18A1D8"/>
                  </a:gs>
                  <a:gs pos="37134">
                    <a:srgbClr val="62638C"/>
                  </a:gs>
                  <a:gs pos="70000">
                    <a:srgbClr val="E4017D"/>
                  </a:gs>
                </a:gsLst>
                <a:lin ang="2049845" scaled="0"/>
              </a:gradFill>
              <a:ea typeface="+mn-ea"/>
              <a:cs typeface="+mn-cs"/>
            </a:endParaRPr>
          </a:p>
        </p:txBody>
      </p:sp>
      <p:sp>
        <p:nvSpPr>
          <p:cNvPr id="48" name="TextBox 56">
            <a:extLst>
              <a:ext uri="{FF2B5EF4-FFF2-40B4-BE49-F238E27FC236}">
                <a16:creationId xmlns:a16="http://schemas.microsoft.com/office/drawing/2014/main" id="{FB7F20A7-2437-8272-791A-F662EB25ECA5}"/>
              </a:ext>
            </a:extLst>
          </p:cNvPr>
          <p:cNvSpPr txBox="1"/>
          <p:nvPr/>
        </p:nvSpPr>
        <p:spPr>
          <a:xfrm>
            <a:off x="973393" y="472328"/>
            <a:ext cx="92905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Áreas donde aplicar la IE en mi día a día  </a:t>
            </a:r>
            <a:endParaRPr lang="id-ID" sz="4400" b="1" spc="100" dirty="0">
              <a:gradFill>
                <a:gsLst>
                  <a:gs pos="99000">
                    <a:srgbClr val="E4017D"/>
                  </a:gs>
                  <a:gs pos="0">
                    <a:srgbClr val="0091DA"/>
                  </a:gs>
                </a:gsLst>
                <a:lin ang="21594000" scaled="0"/>
              </a:gra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92B1461-98AB-E964-A2CF-EC43937B39E7}"/>
              </a:ext>
            </a:extLst>
          </p:cNvPr>
          <p:cNvSpPr txBox="1"/>
          <p:nvPr/>
        </p:nvSpPr>
        <p:spPr>
          <a:xfrm>
            <a:off x="5924986" y="2533173"/>
            <a:ext cx="4878287" cy="358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Beneficios: </a:t>
            </a:r>
            <a:r>
              <a:rPr lang="es-CO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mejor trabajo en equipo, liderazgo efectivo, mayor productividad.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Beneficios</a:t>
            </a:r>
            <a:r>
              <a:rPr lang="es-CO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 mayor armonía familiar, vínculos afectivos más sólidos, crianza consciente.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Beneficios: </a:t>
            </a:r>
            <a:r>
              <a:rPr lang="es-CO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decisiones más acertadas, mayor bienestar personal, autoconfianza</a:t>
            </a:r>
            <a:r>
              <a:rPr lang="es-CO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es-CO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DC33A12A-3EFD-DDEC-85B7-55F913B08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3426" y="5358035"/>
            <a:ext cx="828675" cy="759902"/>
          </a:xfrm>
          <a:prstGeom prst="rect">
            <a:avLst/>
          </a:prstGeom>
        </p:spPr>
      </p:pic>
      <p:sp>
        <p:nvSpPr>
          <p:cNvPr id="51" name="Freeform 11">
            <a:extLst>
              <a:ext uri="{FF2B5EF4-FFF2-40B4-BE49-F238E27FC236}">
                <a16:creationId xmlns:a16="http://schemas.microsoft.com/office/drawing/2014/main" id="{42CCC66B-9014-1DA3-2055-0075F676AACA}"/>
              </a:ext>
            </a:extLst>
          </p:cNvPr>
          <p:cNvSpPr/>
          <p:nvPr/>
        </p:nvSpPr>
        <p:spPr>
          <a:xfrm rot="10800000" flipV="1">
            <a:off x="5534231" y="2409988"/>
            <a:ext cx="590376" cy="546070"/>
          </a:xfrm>
          <a:custGeom>
            <a:avLst/>
            <a:gdLst>
              <a:gd name="connsiteX0" fmla="*/ 597406 w 807883"/>
              <a:gd name="connsiteY0" fmla="*/ 0 h 479896"/>
              <a:gd name="connsiteX1" fmla="*/ 807884 w 807883"/>
              <a:gd name="connsiteY1" fmla="*/ 210866 h 479896"/>
              <a:gd name="connsiteX2" fmla="*/ 807884 w 807883"/>
              <a:gd name="connsiteY2" fmla="*/ 269030 h 479896"/>
              <a:gd name="connsiteX3" fmla="*/ 597406 w 807883"/>
              <a:gd name="connsiteY3" fmla="*/ 479896 h 479896"/>
              <a:gd name="connsiteX4" fmla="*/ 210478 w 807883"/>
              <a:gd name="connsiteY4" fmla="*/ 479896 h 479896"/>
              <a:gd name="connsiteX5" fmla="*/ 0 w 807883"/>
              <a:gd name="connsiteY5" fmla="*/ 269030 h 479896"/>
              <a:gd name="connsiteX6" fmla="*/ 0 w 807883"/>
              <a:gd name="connsiteY6" fmla="*/ 210866 h 479896"/>
              <a:gd name="connsiteX7" fmla="*/ 210478 w 807883"/>
              <a:gd name="connsiteY7" fmla="*/ 0 h 47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83" h="479896">
                <a:moveTo>
                  <a:pt x="597406" y="0"/>
                </a:moveTo>
                <a:cubicBezTo>
                  <a:pt x="713650" y="0"/>
                  <a:pt x="807884" y="94408"/>
                  <a:pt x="807884" y="210866"/>
                </a:cubicBezTo>
                <a:lnTo>
                  <a:pt x="807884" y="269030"/>
                </a:lnTo>
                <a:cubicBezTo>
                  <a:pt x="807884" y="385488"/>
                  <a:pt x="713650" y="479896"/>
                  <a:pt x="597406" y="479896"/>
                </a:cubicBezTo>
                <a:lnTo>
                  <a:pt x="210478" y="479896"/>
                </a:lnTo>
                <a:cubicBezTo>
                  <a:pt x="94234" y="479896"/>
                  <a:pt x="0" y="385488"/>
                  <a:pt x="0" y="269030"/>
                </a:cubicBezTo>
                <a:lnTo>
                  <a:pt x="0" y="210866"/>
                </a:lnTo>
                <a:cubicBezTo>
                  <a:pt x="0" y="94408"/>
                  <a:pt x="94234" y="0"/>
                  <a:pt x="210478" y="0"/>
                </a:cubicBezTo>
                <a:close/>
              </a:path>
            </a:pathLst>
          </a:custGeom>
          <a:solidFill>
            <a:srgbClr val="002060"/>
          </a:solidFill>
          <a:ln w="17524" cap="flat">
            <a:noFill/>
            <a:prstDash val="solid"/>
            <a:miter/>
          </a:ln>
        </p:spPr>
        <p:txBody>
          <a:bodyPr rtlCol="0" anchor="ctr"/>
          <a:lstStyle/>
          <a:p>
            <a:pPr algn="ctr" defTabSz="609585"/>
            <a:r>
              <a:rPr lang="en-CO" sz="2400" b="1" dirty="0">
                <a:solidFill>
                  <a:prstClr val="white"/>
                </a:solidFill>
                <a:latin typeface="Nunito Sans Normal" pitchFamily="2" charset="77"/>
              </a:rPr>
              <a:t>1</a:t>
            </a:r>
          </a:p>
        </p:txBody>
      </p:sp>
      <p:sp>
        <p:nvSpPr>
          <p:cNvPr id="63" name="Freeform 13">
            <a:extLst>
              <a:ext uri="{FF2B5EF4-FFF2-40B4-BE49-F238E27FC236}">
                <a16:creationId xmlns:a16="http://schemas.microsoft.com/office/drawing/2014/main" id="{CB1CA6EA-192C-ADBB-C7B8-CBE33EBDD725}"/>
              </a:ext>
            </a:extLst>
          </p:cNvPr>
          <p:cNvSpPr/>
          <p:nvPr/>
        </p:nvSpPr>
        <p:spPr>
          <a:xfrm flipV="1">
            <a:off x="5571990" y="3249693"/>
            <a:ext cx="590376" cy="546070"/>
          </a:xfrm>
          <a:custGeom>
            <a:avLst/>
            <a:gdLst>
              <a:gd name="connsiteX0" fmla="*/ 597406 w 807883"/>
              <a:gd name="connsiteY0" fmla="*/ 0 h 479896"/>
              <a:gd name="connsiteX1" fmla="*/ 807884 w 807883"/>
              <a:gd name="connsiteY1" fmla="*/ 210866 h 479896"/>
              <a:gd name="connsiteX2" fmla="*/ 807884 w 807883"/>
              <a:gd name="connsiteY2" fmla="*/ 269030 h 479896"/>
              <a:gd name="connsiteX3" fmla="*/ 597406 w 807883"/>
              <a:gd name="connsiteY3" fmla="*/ 479896 h 479896"/>
              <a:gd name="connsiteX4" fmla="*/ 210478 w 807883"/>
              <a:gd name="connsiteY4" fmla="*/ 479896 h 479896"/>
              <a:gd name="connsiteX5" fmla="*/ 0 w 807883"/>
              <a:gd name="connsiteY5" fmla="*/ 269030 h 479896"/>
              <a:gd name="connsiteX6" fmla="*/ 0 w 807883"/>
              <a:gd name="connsiteY6" fmla="*/ 210866 h 479896"/>
              <a:gd name="connsiteX7" fmla="*/ 210478 w 807883"/>
              <a:gd name="connsiteY7" fmla="*/ 0 h 47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83" h="479896">
                <a:moveTo>
                  <a:pt x="597406" y="0"/>
                </a:moveTo>
                <a:cubicBezTo>
                  <a:pt x="713650" y="0"/>
                  <a:pt x="807884" y="94408"/>
                  <a:pt x="807884" y="210866"/>
                </a:cubicBezTo>
                <a:lnTo>
                  <a:pt x="807884" y="269030"/>
                </a:lnTo>
                <a:cubicBezTo>
                  <a:pt x="807884" y="385488"/>
                  <a:pt x="713650" y="479896"/>
                  <a:pt x="597406" y="479896"/>
                </a:cubicBezTo>
                <a:lnTo>
                  <a:pt x="210478" y="479896"/>
                </a:lnTo>
                <a:cubicBezTo>
                  <a:pt x="94234" y="479896"/>
                  <a:pt x="0" y="385488"/>
                  <a:pt x="0" y="269030"/>
                </a:cubicBezTo>
                <a:lnTo>
                  <a:pt x="0" y="210866"/>
                </a:lnTo>
                <a:cubicBezTo>
                  <a:pt x="0" y="94408"/>
                  <a:pt x="94234" y="0"/>
                  <a:pt x="210478" y="0"/>
                </a:cubicBezTo>
                <a:close/>
              </a:path>
            </a:pathLst>
          </a:custGeom>
          <a:solidFill>
            <a:srgbClr val="842047"/>
          </a:solidFill>
          <a:ln w="17524" cap="flat">
            <a:noFill/>
            <a:prstDash val="solid"/>
            <a:miter/>
          </a:ln>
        </p:spPr>
        <p:txBody>
          <a:bodyPr rtlCol="0" anchor="ctr"/>
          <a:lstStyle/>
          <a:p>
            <a:pPr defTabSz="609585"/>
            <a:endParaRPr lang="en-CO" sz="24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64" name="TextBox 43">
            <a:extLst>
              <a:ext uri="{FF2B5EF4-FFF2-40B4-BE49-F238E27FC236}">
                <a16:creationId xmlns:a16="http://schemas.microsoft.com/office/drawing/2014/main" id="{CC4B1D48-39B0-17A0-3008-6DDF2F0F8BA7}"/>
              </a:ext>
            </a:extLst>
          </p:cNvPr>
          <p:cNvSpPr txBox="1"/>
          <p:nvPr/>
        </p:nvSpPr>
        <p:spPr>
          <a:xfrm>
            <a:off x="5739714" y="3237147"/>
            <a:ext cx="227905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CO" sz="3200" b="1" dirty="0">
                <a:solidFill>
                  <a:prstClr val="white"/>
                </a:solidFill>
                <a:latin typeface="Nunito Sans Normal" pitchFamily="2" charset="77"/>
              </a:rPr>
              <a:t>2</a:t>
            </a:r>
          </a:p>
        </p:txBody>
      </p:sp>
      <p:sp>
        <p:nvSpPr>
          <p:cNvPr id="65" name="TextBox 43">
            <a:extLst>
              <a:ext uri="{FF2B5EF4-FFF2-40B4-BE49-F238E27FC236}">
                <a16:creationId xmlns:a16="http://schemas.microsoft.com/office/drawing/2014/main" id="{1BBD3ED4-DC0E-E2BF-373C-B77CA3FCFB72}"/>
              </a:ext>
            </a:extLst>
          </p:cNvPr>
          <p:cNvSpPr txBox="1"/>
          <p:nvPr/>
        </p:nvSpPr>
        <p:spPr>
          <a:xfrm flipV="1">
            <a:off x="3105638" y="4638111"/>
            <a:ext cx="718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CO" sz="3200" b="1" dirty="0">
                <a:solidFill>
                  <a:prstClr val="white"/>
                </a:solidFill>
                <a:latin typeface="Nunito Sans Normal" pitchFamily="2" charset="77"/>
              </a:rPr>
              <a:t>2</a:t>
            </a:r>
          </a:p>
        </p:txBody>
      </p:sp>
      <p:sp>
        <p:nvSpPr>
          <p:cNvPr id="66" name="Freeform 14">
            <a:extLst>
              <a:ext uri="{FF2B5EF4-FFF2-40B4-BE49-F238E27FC236}">
                <a16:creationId xmlns:a16="http://schemas.microsoft.com/office/drawing/2014/main" id="{1BC3130A-4CC1-0F50-3F68-F8EB399AE1AA}"/>
              </a:ext>
            </a:extLst>
          </p:cNvPr>
          <p:cNvSpPr/>
          <p:nvPr/>
        </p:nvSpPr>
        <p:spPr>
          <a:xfrm flipV="1">
            <a:off x="5571990" y="4265406"/>
            <a:ext cx="590376" cy="546070"/>
          </a:xfrm>
          <a:custGeom>
            <a:avLst/>
            <a:gdLst>
              <a:gd name="connsiteX0" fmla="*/ 597406 w 807883"/>
              <a:gd name="connsiteY0" fmla="*/ 0 h 479896"/>
              <a:gd name="connsiteX1" fmla="*/ 807884 w 807883"/>
              <a:gd name="connsiteY1" fmla="*/ 210866 h 479896"/>
              <a:gd name="connsiteX2" fmla="*/ 807884 w 807883"/>
              <a:gd name="connsiteY2" fmla="*/ 269030 h 479896"/>
              <a:gd name="connsiteX3" fmla="*/ 597406 w 807883"/>
              <a:gd name="connsiteY3" fmla="*/ 479896 h 479896"/>
              <a:gd name="connsiteX4" fmla="*/ 210478 w 807883"/>
              <a:gd name="connsiteY4" fmla="*/ 479896 h 479896"/>
              <a:gd name="connsiteX5" fmla="*/ 0 w 807883"/>
              <a:gd name="connsiteY5" fmla="*/ 269030 h 479896"/>
              <a:gd name="connsiteX6" fmla="*/ 0 w 807883"/>
              <a:gd name="connsiteY6" fmla="*/ 210866 h 479896"/>
              <a:gd name="connsiteX7" fmla="*/ 210478 w 807883"/>
              <a:gd name="connsiteY7" fmla="*/ 0 h 47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83" h="479896">
                <a:moveTo>
                  <a:pt x="597406" y="0"/>
                </a:moveTo>
                <a:cubicBezTo>
                  <a:pt x="713649" y="0"/>
                  <a:pt x="807884" y="94408"/>
                  <a:pt x="807884" y="210866"/>
                </a:cubicBezTo>
                <a:lnTo>
                  <a:pt x="807884" y="269030"/>
                </a:lnTo>
                <a:cubicBezTo>
                  <a:pt x="807884" y="385488"/>
                  <a:pt x="713649" y="479896"/>
                  <a:pt x="597406" y="479896"/>
                </a:cubicBezTo>
                <a:lnTo>
                  <a:pt x="210478" y="479896"/>
                </a:lnTo>
                <a:cubicBezTo>
                  <a:pt x="94234" y="479896"/>
                  <a:pt x="0" y="385488"/>
                  <a:pt x="0" y="269030"/>
                </a:cubicBezTo>
                <a:lnTo>
                  <a:pt x="0" y="210866"/>
                </a:lnTo>
                <a:cubicBezTo>
                  <a:pt x="0" y="94408"/>
                  <a:pt x="94234" y="0"/>
                  <a:pt x="210478" y="0"/>
                </a:cubicBezTo>
                <a:close/>
              </a:path>
            </a:pathLst>
          </a:custGeom>
          <a:solidFill>
            <a:srgbClr val="E4017D"/>
          </a:solidFill>
          <a:ln w="17524" cap="flat">
            <a:noFill/>
            <a:prstDash val="solid"/>
            <a:miter/>
          </a:ln>
        </p:spPr>
        <p:txBody>
          <a:bodyPr rtlCol="0" anchor="ctr"/>
          <a:lstStyle/>
          <a:p>
            <a:pPr defTabSz="609585"/>
            <a:endParaRPr lang="en-CO" sz="24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218340CE-104E-23B9-E5C3-B74DFE73CB53}"/>
              </a:ext>
            </a:extLst>
          </p:cNvPr>
          <p:cNvSpPr txBox="1"/>
          <p:nvPr/>
        </p:nvSpPr>
        <p:spPr>
          <a:xfrm>
            <a:off x="5590036" y="4265406"/>
            <a:ext cx="546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n-CO" sz="3200" b="1" dirty="0">
                <a:solidFill>
                  <a:prstClr val="white"/>
                </a:solidFill>
                <a:latin typeface="Nunito Sans Normal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003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xit" presetSubtype="1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48" grpId="0"/>
      <p:bldP spid="4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A158C-8CB6-4DDD-9A37-1CCC34BAD937}"/>
              </a:ext>
            </a:extLst>
          </p:cNvPr>
          <p:cNvSpPr txBox="1"/>
          <p:nvPr/>
        </p:nvSpPr>
        <p:spPr>
          <a:xfrm>
            <a:off x="535039" y="561976"/>
            <a:ext cx="98920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 Actividad  </a:t>
            </a:r>
          </a:p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“Mi compromiso emocional”</a:t>
            </a:r>
            <a:endParaRPr lang="id-ID" sz="4400" b="1" spc="100" dirty="0">
              <a:gradFill>
                <a:gsLst>
                  <a:gs pos="99000">
                    <a:srgbClr val="E4017D"/>
                  </a:gs>
                  <a:gs pos="0">
                    <a:srgbClr val="0091DA"/>
                  </a:gs>
                </a:gsLst>
                <a:lin ang="21594000" scaled="0"/>
              </a:gra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79D68-DF86-4CD5-9970-A4BB3919E000}"/>
              </a:ext>
            </a:extLst>
          </p:cNvPr>
          <p:cNvSpPr/>
          <p:nvPr/>
        </p:nvSpPr>
        <p:spPr>
          <a:xfrm>
            <a:off x="1422400" y="1969371"/>
            <a:ext cx="91226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Como objetivo principal de la actividad es ayudar a los participantes a aplicar lo aprendido sobre inteligencia emocional en su vida diaria, creando compromisos personales y concretos para el cambio y la mejora emocional.</a:t>
            </a:r>
          </a:p>
          <a:p>
            <a:pPr algn="ctr"/>
            <a:endParaRPr lang="es-C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Piensa en una situación recurrente en la que sueles reaccionar emocionalmente de forma impulsiva o inadecuada.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Reflexiona qué emoción suele aparecer (ira, ansiedad, tristeza, frustración, etc.).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Responde por escrito las siguientes preguntas: </a:t>
            </a:r>
          </a:p>
          <a:p>
            <a:pPr algn="ctr"/>
            <a:endParaRPr lang="es-C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1122B3-65D6-459C-95FB-8E239735186B}"/>
              </a:ext>
            </a:extLst>
          </p:cNvPr>
          <p:cNvSpPr/>
          <p:nvPr/>
        </p:nvSpPr>
        <p:spPr>
          <a:xfrm rot="7411294">
            <a:off x="906925" y="4374664"/>
            <a:ext cx="1910556" cy="2083632"/>
          </a:xfrm>
          <a:custGeom>
            <a:avLst/>
            <a:gdLst>
              <a:gd name="connsiteX0" fmla="*/ 2667000 w 5334000"/>
              <a:gd name="connsiteY0" fmla="*/ 5829300 h 5829300"/>
              <a:gd name="connsiteX1" fmla="*/ 0 w 5334000"/>
              <a:gd name="connsiteY1" fmla="*/ 3162300 h 5829300"/>
              <a:gd name="connsiteX2" fmla="*/ 2129507 w 5334000"/>
              <a:gd name="connsiteY2" fmla="*/ 549484 h 5829300"/>
              <a:gd name="connsiteX3" fmla="*/ 2250794 w 5334000"/>
              <a:gd name="connsiteY3" fmla="*/ 530973 h 5829300"/>
              <a:gd name="connsiteX4" fmla="*/ 2666999 w 5334000"/>
              <a:gd name="connsiteY4" fmla="*/ 0 h 5829300"/>
              <a:gd name="connsiteX5" fmla="*/ 3083204 w 5334000"/>
              <a:gd name="connsiteY5" fmla="*/ 530973 h 5829300"/>
              <a:gd name="connsiteX6" fmla="*/ 3204493 w 5334000"/>
              <a:gd name="connsiteY6" fmla="*/ 549484 h 5829300"/>
              <a:gd name="connsiteX7" fmla="*/ 5334000 w 5334000"/>
              <a:gd name="connsiteY7" fmla="*/ 3162300 h 5829300"/>
              <a:gd name="connsiteX8" fmla="*/ 2667000 w 5334000"/>
              <a:gd name="connsiteY8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5829300">
                <a:moveTo>
                  <a:pt x="2667000" y="5829300"/>
                </a:moveTo>
                <a:cubicBezTo>
                  <a:pt x="1194057" y="5829300"/>
                  <a:pt x="0" y="4635243"/>
                  <a:pt x="0" y="3162300"/>
                </a:cubicBezTo>
                <a:cubicBezTo>
                  <a:pt x="0" y="1873475"/>
                  <a:pt x="914200" y="798172"/>
                  <a:pt x="2129507" y="549484"/>
                </a:cubicBezTo>
                <a:lnTo>
                  <a:pt x="2250794" y="530973"/>
                </a:lnTo>
                <a:lnTo>
                  <a:pt x="2666999" y="0"/>
                </a:lnTo>
                <a:lnTo>
                  <a:pt x="3083204" y="530973"/>
                </a:lnTo>
                <a:lnTo>
                  <a:pt x="3204493" y="549484"/>
                </a:lnTo>
                <a:cubicBezTo>
                  <a:pt x="4419800" y="798172"/>
                  <a:pt x="5334000" y="1873475"/>
                  <a:pt x="5334000" y="3162300"/>
                </a:cubicBezTo>
                <a:cubicBezTo>
                  <a:pt x="5334000" y="4635243"/>
                  <a:pt x="4139943" y="5829300"/>
                  <a:pt x="2667000" y="5829300"/>
                </a:cubicBezTo>
                <a:close/>
              </a:path>
            </a:pathLst>
          </a:custGeom>
          <a:solidFill>
            <a:srgbClr val="E4017D"/>
          </a:solidFill>
          <a:ln w="190500">
            <a:solidFill>
              <a:schemeClr val="bg1"/>
            </a:solidFill>
          </a:ln>
          <a:effectLst>
            <a:outerShdw blurRad="7620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ru-RU" sz="1100" dirty="0">
              <a:solidFill>
                <a:prstClr val="white"/>
              </a:soli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3D9934F-6EC9-493C-ACCC-EBBCD66F8C3E}"/>
              </a:ext>
            </a:extLst>
          </p:cNvPr>
          <p:cNvSpPr/>
          <p:nvPr/>
        </p:nvSpPr>
        <p:spPr>
          <a:xfrm rot="12905325" flipH="1">
            <a:off x="6312563" y="4444372"/>
            <a:ext cx="1828001" cy="1904166"/>
          </a:xfrm>
          <a:custGeom>
            <a:avLst/>
            <a:gdLst>
              <a:gd name="connsiteX0" fmla="*/ 2667000 w 5334000"/>
              <a:gd name="connsiteY0" fmla="*/ 5829300 h 5829300"/>
              <a:gd name="connsiteX1" fmla="*/ 0 w 5334000"/>
              <a:gd name="connsiteY1" fmla="*/ 3162300 h 5829300"/>
              <a:gd name="connsiteX2" fmla="*/ 2129507 w 5334000"/>
              <a:gd name="connsiteY2" fmla="*/ 549484 h 5829300"/>
              <a:gd name="connsiteX3" fmla="*/ 2250794 w 5334000"/>
              <a:gd name="connsiteY3" fmla="*/ 530973 h 5829300"/>
              <a:gd name="connsiteX4" fmla="*/ 2666999 w 5334000"/>
              <a:gd name="connsiteY4" fmla="*/ 0 h 5829300"/>
              <a:gd name="connsiteX5" fmla="*/ 3083204 w 5334000"/>
              <a:gd name="connsiteY5" fmla="*/ 530973 h 5829300"/>
              <a:gd name="connsiteX6" fmla="*/ 3204493 w 5334000"/>
              <a:gd name="connsiteY6" fmla="*/ 549484 h 5829300"/>
              <a:gd name="connsiteX7" fmla="*/ 5334000 w 5334000"/>
              <a:gd name="connsiteY7" fmla="*/ 3162300 h 5829300"/>
              <a:gd name="connsiteX8" fmla="*/ 2667000 w 5334000"/>
              <a:gd name="connsiteY8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5829300">
                <a:moveTo>
                  <a:pt x="2667000" y="5829300"/>
                </a:moveTo>
                <a:cubicBezTo>
                  <a:pt x="1194057" y="5829300"/>
                  <a:pt x="0" y="4635243"/>
                  <a:pt x="0" y="3162300"/>
                </a:cubicBezTo>
                <a:cubicBezTo>
                  <a:pt x="0" y="1873475"/>
                  <a:pt x="914200" y="798172"/>
                  <a:pt x="2129507" y="549484"/>
                </a:cubicBezTo>
                <a:lnTo>
                  <a:pt x="2250794" y="530973"/>
                </a:lnTo>
                <a:lnTo>
                  <a:pt x="2666999" y="0"/>
                </a:lnTo>
                <a:lnTo>
                  <a:pt x="3083204" y="530973"/>
                </a:lnTo>
                <a:lnTo>
                  <a:pt x="3204493" y="549484"/>
                </a:lnTo>
                <a:cubicBezTo>
                  <a:pt x="4419800" y="798172"/>
                  <a:pt x="5334000" y="1873475"/>
                  <a:pt x="5334000" y="3162300"/>
                </a:cubicBezTo>
                <a:cubicBezTo>
                  <a:pt x="5334000" y="4635243"/>
                  <a:pt x="4139943" y="5829300"/>
                  <a:pt x="2667000" y="5829300"/>
                </a:cubicBezTo>
                <a:close/>
              </a:path>
            </a:pathLst>
          </a:custGeom>
          <a:solidFill>
            <a:schemeClr val="accent4"/>
          </a:solidFill>
          <a:ln w="190500">
            <a:solidFill>
              <a:schemeClr val="bg1"/>
            </a:solidFill>
          </a:ln>
          <a:effectLst>
            <a:outerShdw blurRad="7620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ru-RU" sz="1100">
              <a:solidFill>
                <a:prstClr val="white"/>
              </a:soli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B645C4-B065-46AB-A51A-5843AAFE09A0}"/>
              </a:ext>
            </a:extLst>
          </p:cNvPr>
          <p:cNvSpPr/>
          <p:nvPr/>
        </p:nvSpPr>
        <p:spPr>
          <a:xfrm rot="7941002">
            <a:off x="3001632" y="4705353"/>
            <a:ext cx="1681589" cy="1788563"/>
          </a:xfrm>
          <a:custGeom>
            <a:avLst/>
            <a:gdLst>
              <a:gd name="connsiteX0" fmla="*/ 2667000 w 5334000"/>
              <a:gd name="connsiteY0" fmla="*/ 5829300 h 5829300"/>
              <a:gd name="connsiteX1" fmla="*/ 0 w 5334000"/>
              <a:gd name="connsiteY1" fmla="*/ 3162300 h 5829300"/>
              <a:gd name="connsiteX2" fmla="*/ 2129507 w 5334000"/>
              <a:gd name="connsiteY2" fmla="*/ 549484 h 5829300"/>
              <a:gd name="connsiteX3" fmla="*/ 2250794 w 5334000"/>
              <a:gd name="connsiteY3" fmla="*/ 530973 h 5829300"/>
              <a:gd name="connsiteX4" fmla="*/ 2666999 w 5334000"/>
              <a:gd name="connsiteY4" fmla="*/ 0 h 5829300"/>
              <a:gd name="connsiteX5" fmla="*/ 3083204 w 5334000"/>
              <a:gd name="connsiteY5" fmla="*/ 530973 h 5829300"/>
              <a:gd name="connsiteX6" fmla="*/ 3204493 w 5334000"/>
              <a:gd name="connsiteY6" fmla="*/ 549484 h 5829300"/>
              <a:gd name="connsiteX7" fmla="*/ 5334000 w 5334000"/>
              <a:gd name="connsiteY7" fmla="*/ 3162300 h 5829300"/>
              <a:gd name="connsiteX8" fmla="*/ 2667000 w 5334000"/>
              <a:gd name="connsiteY8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5829300">
                <a:moveTo>
                  <a:pt x="2667000" y="5829300"/>
                </a:moveTo>
                <a:cubicBezTo>
                  <a:pt x="1194057" y="5829300"/>
                  <a:pt x="0" y="4635243"/>
                  <a:pt x="0" y="3162300"/>
                </a:cubicBezTo>
                <a:cubicBezTo>
                  <a:pt x="0" y="1873475"/>
                  <a:pt x="914200" y="798172"/>
                  <a:pt x="2129507" y="549484"/>
                </a:cubicBezTo>
                <a:lnTo>
                  <a:pt x="2250794" y="530973"/>
                </a:lnTo>
                <a:lnTo>
                  <a:pt x="2666999" y="0"/>
                </a:lnTo>
                <a:lnTo>
                  <a:pt x="3083204" y="530973"/>
                </a:lnTo>
                <a:lnTo>
                  <a:pt x="3204493" y="549484"/>
                </a:lnTo>
                <a:cubicBezTo>
                  <a:pt x="4419800" y="798172"/>
                  <a:pt x="5334000" y="1873475"/>
                  <a:pt x="5334000" y="3162300"/>
                </a:cubicBezTo>
                <a:cubicBezTo>
                  <a:pt x="5334000" y="4635243"/>
                  <a:pt x="4139943" y="5829300"/>
                  <a:pt x="2667000" y="5829300"/>
                </a:cubicBezTo>
                <a:close/>
              </a:path>
            </a:pathLst>
          </a:custGeom>
          <a:solidFill>
            <a:srgbClr val="205082"/>
          </a:solidFill>
          <a:ln w="190500">
            <a:solidFill>
              <a:schemeClr val="bg1"/>
            </a:solidFill>
          </a:ln>
          <a:effectLst>
            <a:outerShdw blurRad="7620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ru-RU" sz="1100">
              <a:solidFill>
                <a:prstClr val="white"/>
              </a:soli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46725E-0C4C-4632-AD33-F527AACC9931}"/>
              </a:ext>
            </a:extLst>
          </p:cNvPr>
          <p:cNvSpPr/>
          <p:nvPr/>
        </p:nvSpPr>
        <p:spPr>
          <a:xfrm rot="13889470" flipH="1">
            <a:off x="8253476" y="4165880"/>
            <a:ext cx="2008357" cy="2152982"/>
          </a:xfrm>
          <a:custGeom>
            <a:avLst/>
            <a:gdLst>
              <a:gd name="connsiteX0" fmla="*/ 2667000 w 5334000"/>
              <a:gd name="connsiteY0" fmla="*/ 5829300 h 5829300"/>
              <a:gd name="connsiteX1" fmla="*/ 0 w 5334000"/>
              <a:gd name="connsiteY1" fmla="*/ 3162300 h 5829300"/>
              <a:gd name="connsiteX2" fmla="*/ 2129507 w 5334000"/>
              <a:gd name="connsiteY2" fmla="*/ 549484 h 5829300"/>
              <a:gd name="connsiteX3" fmla="*/ 2250794 w 5334000"/>
              <a:gd name="connsiteY3" fmla="*/ 530973 h 5829300"/>
              <a:gd name="connsiteX4" fmla="*/ 2666999 w 5334000"/>
              <a:gd name="connsiteY4" fmla="*/ 0 h 5829300"/>
              <a:gd name="connsiteX5" fmla="*/ 3083204 w 5334000"/>
              <a:gd name="connsiteY5" fmla="*/ 530973 h 5829300"/>
              <a:gd name="connsiteX6" fmla="*/ 3204493 w 5334000"/>
              <a:gd name="connsiteY6" fmla="*/ 549484 h 5829300"/>
              <a:gd name="connsiteX7" fmla="*/ 5334000 w 5334000"/>
              <a:gd name="connsiteY7" fmla="*/ 3162300 h 5829300"/>
              <a:gd name="connsiteX8" fmla="*/ 2667000 w 5334000"/>
              <a:gd name="connsiteY8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5829300">
                <a:moveTo>
                  <a:pt x="2667000" y="5829300"/>
                </a:moveTo>
                <a:cubicBezTo>
                  <a:pt x="1194057" y="5829300"/>
                  <a:pt x="0" y="4635243"/>
                  <a:pt x="0" y="3162300"/>
                </a:cubicBezTo>
                <a:cubicBezTo>
                  <a:pt x="0" y="1873475"/>
                  <a:pt x="914200" y="798172"/>
                  <a:pt x="2129507" y="549484"/>
                </a:cubicBezTo>
                <a:lnTo>
                  <a:pt x="2250794" y="530973"/>
                </a:lnTo>
                <a:lnTo>
                  <a:pt x="2666999" y="0"/>
                </a:lnTo>
                <a:lnTo>
                  <a:pt x="3083204" y="530973"/>
                </a:lnTo>
                <a:lnTo>
                  <a:pt x="3204493" y="549484"/>
                </a:lnTo>
                <a:cubicBezTo>
                  <a:pt x="4419800" y="798172"/>
                  <a:pt x="5334000" y="1873475"/>
                  <a:pt x="5334000" y="3162300"/>
                </a:cubicBezTo>
                <a:cubicBezTo>
                  <a:pt x="5334000" y="4635243"/>
                  <a:pt x="4139943" y="5829300"/>
                  <a:pt x="2667000" y="5829300"/>
                </a:cubicBezTo>
                <a:close/>
              </a:path>
            </a:pathLst>
          </a:custGeom>
          <a:solidFill>
            <a:schemeClr val="accent5"/>
          </a:solidFill>
          <a:ln w="190500">
            <a:solidFill>
              <a:schemeClr val="bg1"/>
            </a:solidFill>
          </a:ln>
          <a:effectLst>
            <a:outerShdw blurRad="7620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ru-RU" sz="1100" dirty="0">
              <a:solidFill>
                <a:prstClr val="white"/>
              </a:soli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3ADD00-9C65-4DAE-BD90-E9AF341B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151" y="5086325"/>
            <a:ext cx="1179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/>
            <a:r>
              <a:rPr lang="es-CO" sz="1600" dirty="0"/>
              <a:t>¿Qué estrategia usaré?</a:t>
            </a:r>
            <a:endParaRPr lang="en-US" altLang="en-US" sz="1600" baseline="30000" dirty="0">
              <a:solidFill>
                <a:prstClr val="white"/>
              </a:solidFill>
              <a:latin typeface="Nunito Sans Normal" pitchFamily="2" charset="77"/>
              <a:ea typeface="Roboto Cn"/>
              <a:cs typeface="Poppins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BFBFE-F8E9-4665-98AF-3D8E8CD4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98" y="4778587"/>
            <a:ext cx="13073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/>
            <a:r>
              <a:rPr lang="es-MX" sz="1600" dirty="0"/>
              <a:t>¿Cuál es mi compromiso conmigo y los demás?</a:t>
            </a:r>
            <a:endParaRPr lang="en-US" altLang="en-US" sz="1600" baseline="30000" dirty="0">
              <a:solidFill>
                <a:prstClr val="white"/>
              </a:solidFill>
              <a:latin typeface="Nunito Sans Normal" pitchFamily="2" charset="77"/>
              <a:ea typeface="Roboto Cn"/>
              <a:cs typeface="Poppins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8DB1AF-2B8A-4C13-83D8-52F8E94F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880" y="4532366"/>
            <a:ext cx="12961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/>
            <a:r>
              <a:rPr lang="es-MX" sz="1600" dirty="0"/>
              <a:t>¿Cómo suelo reaccionar actualmente ante esa emoción?</a:t>
            </a:r>
            <a:endParaRPr lang="en-US" altLang="en-US" sz="1600" baseline="30000" dirty="0">
              <a:solidFill>
                <a:prstClr val="white"/>
              </a:solidFill>
              <a:latin typeface="Nunito Sans Normal" pitchFamily="2" charset="77"/>
              <a:ea typeface="Roboto Cn"/>
              <a:cs typeface="Poppins" panose="000005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141195-CBCA-9B05-F1AB-708554BBF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050" y="124792"/>
            <a:ext cx="1326549" cy="822265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1BF67265-DCD2-E063-DECE-503847BC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265" y="4682733"/>
            <a:ext cx="1179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/>
            <a:r>
              <a:rPr lang="es-MX" sz="1600" dirty="0"/>
              <a:t>¿Qué emoción quiero aprender a manejar?</a:t>
            </a:r>
            <a:endParaRPr lang="en-US" altLang="en-US" sz="1600" baseline="30000" dirty="0">
              <a:solidFill>
                <a:prstClr val="white"/>
              </a:solidFill>
              <a:latin typeface="Nunito Sans Normal" pitchFamily="2" charset="77"/>
              <a:ea typeface="Roboto Cn"/>
              <a:cs typeface="Poppins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6B0A62-C1B3-D825-4BF7-97D50DD577F5}"/>
              </a:ext>
            </a:extLst>
          </p:cNvPr>
          <p:cNvSpPr txBox="1"/>
          <p:nvPr/>
        </p:nvSpPr>
        <p:spPr>
          <a:xfrm>
            <a:off x="0" y="69781"/>
            <a:ext cx="142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dirty="0">
                <a:solidFill>
                  <a:srgbClr val="E6007E"/>
                </a:solidFill>
                <a:latin typeface="+mj-lt"/>
              </a:rPr>
              <a:t>5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64813C0-B1B9-80AD-2BCA-C10CC0FF0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3066" y="5991856"/>
            <a:ext cx="600075" cy="59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xit" presetSubtype="1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3" grpId="0"/>
      <p:bldP spid="13" grpId="1"/>
      <p:bldP spid="14" grpId="0"/>
      <p:bldP spid="14" grpId="1"/>
      <p:bldP spid="15" grpId="0"/>
      <p:bldP spid="15" grpId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3180AC5-29A6-EDA5-C090-4D66B28F164C}"/>
              </a:ext>
            </a:extLst>
          </p:cNvPr>
          <p:cNvSpPr txBox="1"/>
          <p:nvPr/>
        </p:nvSpPr>
        <p:spPr>
          <a:xfrm>
            <a:off x="3078480" y="2646204"/>
            <a:ext cx="6035040" cy="403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CO" i="1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Llegar hasta aquí no es solo completar un curso, es haber decidido mirar hacia adentro, escucharte y dar un paso hacia tu crecimiento personal.</a:t>
            </a:r>
            <a:endParaRPr lang="es-CO" kern="1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CO" i="1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 largo de este recorrido exploraste tus emociones, descubriste nuevas formas de gestionarlas y fortaleciste herramientas para relacionarte mejor contigo y con los demás.</a:t>
            </a:r>
            <a:br>
              <a:rPr lang="es-CO" i="1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O" i="1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 ya es un logro valioso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CO" sz="4000" dirty="0">
                <a:solidFill>
                  <a:srgbClr val="FFFFFF"/>
                </a:solidFill>
                <a:latin typeface="Sensations and Qualities" pitchFamily="2" charset="0"/>
              </a:rPr>
              <a:t>¡Gracias!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689D6-1F7E-7AAE-49EA-57D3FA7CA1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67" y="4751338"/>
            <a:ext cx="2605313" cy="16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2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973981-8B42-E613-9113-042E6723B4D3}"/>
              </a:ext>
            </a:extLst>
          </p:cNvPr>
          <p:cNvGrpSpPr/>
          <p:nvPr/>
        </p:nvGrpSpPr>
        <p:grpSpPr>
          <a:xfrm>
            <a:off x="619331" y="711556"/>
            <a:ext cx="4176024" cy="2470043"/>
            <a:chOff x="3101274" y="724419"/>
            <a:chExt cx="6003959" cy="3551234"/>
          </a:xfrm>
        </p:grpSpPr>
        <p:grpSp>
          <p:nvGrpSpPr>
            <p:cNvPr id="3" name="Group">
              <a:extLst>
                <a:ext uri="{FF2B5EF4-FFF2-40B4-BE49-F238E27FC236}">
                  <a16:creationId xmlns:a16="http://schemas.microsoft.com/office/drawing/2014/main" id="{FC011B3B-9948-7B60-2673-313F32733521}"/>
                </a:ext>
              </a:extLst>
            </p:cNvPr>
            <p:cNvGrpSpPr/>
            <p:nvPr/>
          </p:nvGrpSpPr>
          <p:grpSpPr>
            <a:xfrm>
              <a:off x="7556360" y="1997033"/>
              <a:ext cx="515282" cy="364566"/>
              <a:chOff x="0" y="0"/>
              <a:chExt cx="515281" cy="364565"/>
            </a:xfrm>
          </p:grpSpPr>
          <p:sp>
            <p:nvSpPr>
              <p:cNvPr id="61" name="Freeform 298">
                <a:extLst>
                  <a:ext uri="{FF2B5EF4-FFF2-40B4-BE49-F238E27FC236}">
                    <a16:creationId xmlns:a16="http://schemas.microsoft.com/office/drawing/2014/main" id="{0CC68277-026A-13C1-29F0-0D9FBF3DE221}"/>
                  </a:ext>
                </a:extLst>
              </p:cNvPr>
              <p:cNvSpPr/>
              <p:nvPr/>
            </p:nvSpPr>
            <p:spPr>
              <a:xfrm>
                <a:off x="0" y="0"/>
                <a:ext cx="227489" cy="364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36" y="21598"/>
                    </a:moveTo>
                    <a:cubicBezTo>
                      <a:pt x="8333" y="21598"/>
                      <a:pt x="6495" y="21290"/>
                      <a:pt x="4927" y="20675"/>
                    </a:cubicBezTo>
                    <a:cubicBezTo>
                      <a:pt x="3358" y="20059"/>
                      <a:pt x="2144" y="19181"/>
                      <a:pt x="1285" y="18038"/>
                    </a:cubicBezTo>
                    <a:cubicBezTo>
                      <a:pt x="430" y="16899"/>
                      <a:pt x="0" y="15549"/>
                      <a:pt x="0" y="13994"/>
                    </a:cubicBezTo>
                    <a:cubicBezTo>
                      <a:pt x="0" y="12440"/>
                      <a:pt x="418" y="11097"/>
                      <a:pt x="1262" y="9967"/>
                    </a:cubicBezTo>
                    <a:cubicBezTo>
                      <a:pt x="2103" y="8836"/>
                      <a:pt x="3309" y="7958"/>
                      <a:pt x="4878" y="7331"/>
                    </a:cubicBezTo>
                    <a:cubicBezTo>
                      <a:pt x="6447" y="6706"/>
                      <a:pt x="8299" y="6391"/>
                      <a:pt x="10436" y="6391"/>
                    </a:cubicBezTo>
                    <a:cubicBezTo>
                      <a:pt x="12572" y="6391"/>
                      <a:pt x="14515" y="6745"/>
                      <a:pt x="16065" y="7452"/>
                    </a:cubicBezTo>
                    <a:cubicBezTo>
                      <a:pt x="17618" y="8158"/>
                      <a:pt x="18653" y="9107"/>
                      <a:pt x="19172" y="10300"/>
                    </a:cubicBezTo>
                    <a:lnTo>
                      <a:pt x="18638" y="10300"/>
                    </a:lnTo>
                    <a:lnTo>
                      <a:pt x="18638" y="0"/>
                    </a:lnTo>
                    <a:lnTo>
                      <a:pt x="21600" y="0"/>
                    </a:lnTo>
                    <a:lnTo>
                      <a:pt x="21600" y="21355"/>
                    </a:lnTo>
                    <a:lnTo>
                      <a:pt x="18687" y="21355"/>
                    </a:lnTo>
                    <a:lnTo>
                      <a:pt x="18687" y="17691"/>
                    </a:lnTo>
                    <a:lnTo>
                      <a:pt x="19172" y="17691"/>
                    </a:lnTo>
                    <a:cubicBezTo>
                      <a:pt x="18653" y="18882"/>
                      <a:pt x="17618" y="19831"/>
                      <a:pt x="16065" y="20539"/>
                    </a:cubicBezTo>
                    <a:cubicBezTo>
                      <a:pt x="14511" y="21246"/>
                      <a:pt x="12636" y="21600"/>
                      <a:pt x="10436" y="21600"/>
                    </a:cubicBezTo>
                    <a:close/>
                    <a:moveTo>
                      <a:pt x="10824" y="20052"/>
                    </a:moveTo>
                    <a:cubicBezTo>
                      <a:pt x="13252" y="20052"/>
                      <a:pt x="15168" y="19528"/>
                      <a:pt x="16576" y="18477"/>
                    </a:cubicBezTo>
                    <a:cubicBezTo>
                      <a:pt x="17984" y="17428"/>
                      <a:pt x="18687" y="15931"/>
                      <a:pt x="18687" y="13994"/>
                    </a:cubicBezTo>
                    <a:cubicBezTo>
                      <a:pt x="18687" y="12057"/>
                      <a:pt x="17984" y="10591"/>
                      <a:pt x="16576" y="9542"/>
                    </a:cubicBezTo>
                    <a:cubicBezTo>
                      <a:pt x="15168" y="8494"/>
                      <a:pt x="13252" y="7967"/>
                      <a:pt x="10824" y="7967"/>
                    </a:cubicBezTo>
                    <a:cubicBezTo>
                      <a:pt x="8397" y="7967"/>
                      <a:pt x="6570" y="8491"/>
                      <a:pt x="5143" y="9542"/>
                    </a:cubicBezTo>
                    <a:cubicBezTo>
                      <a:pt x="3720" y="10594"/>
                      <a:pt x="3007" y="12076"/>
                      <a:pt x="3007" y="13994"/>
                    </a:cubicBezTo>
                    <a:cubicBezTo>
                      <a:pt x="3007" y="15913"/>
                      <a:pt x="3716" y="17428"/>
                      <a:pt x="5143" y="18477"/>
                    </a:cubicBezTo>
                    <a:cubicBezTo>
                      <a:pt x="6566" y="19528"/>
                      <a:pt x="8460" y="20052"/>
                      <a:pt x="10824" y="200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2" name="Freeform 299">
                <a:extLst>
                  <a:ext uri="{FF2B5EF4-FFF2-40B4-BE49-F238E27FC236}">
                    <a16:creationId xmlns:a16="http://schemas.microsoft.com/office/drawing/2014/main" id="{C5BFAA39-8E76-0904-5AA9-157FA977020E}"/>
                  </a:ext>
                </a:extLst>
              </p:cNvPr>
              <p:cNvSpPr/>
              <p:nvPr/>
            </p:nvSpPr>
            <p:spPr>
              <a:xfrm>
                <a:off x="293929" y="107831"/>
                <a:ext cx="221353" cy="256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23" y="21600"/>
                    </a:moveTo>
                    <a:cubicBezTo>
                      <a:pt x="9527" y="21600"/>
                      <a:pt x="7382" y="21170"/>
                      <a:pt x="5589" y="20309"/>
                    </a:cubicBezTo>
                    <a:cubicBezTo>
                      <a:pt x="3793" y="19448"/>
                      <a:pt x="2411" y="18217"/>
                      <a:pt x="1447" y="16608"/>
                    </a:cubicBezTo>
                    <a:cubicBezTo>
                      <a:pt x="484" y="15003"/>
                      <a:pt x="0" y="13096"/>
                      <a:pt x="0" y="10884"/>
                    </a:cubicBezTo>
                    <a:cubicBezTo>
                      <a:pt x="0" y="8673"/>
                      <a:pt x="480" y="6806"/>
                      <a:pt x="1447" y="5184"/>
                    </a:cubicBezTo>
                    <a:cubicBezTo>
                      <a:pt x="2411" y="3565"/>
                      <a:pt x="3750" y="2294"/>
                      <a:pt x="5462" y="1377"/>
                    </a:cubicBezTo>
                    <a:cubicBezTo>
                      <a:pt x="7174" y="460"/>
                      <a:pt x="9144" y="0"/>
                      <a:pt x="11374" y="0"/>
                    </a:cubicBezTo>
                    <a:cubicBezTo>
                      <a:pt x="13604" y="0"/>
                      <a:pt x="15374" y="407"/>
                      <a:pt x="16886" y="1225"/>
                    </a:cubicBezTo>
                    <a:cubicBezTo>
                      <a:pt x="18399" y="2042"/>
                      <a:pt x="19562" y="3204"/>
                      <a:pt x="20379" y="4711"/>
                    </a:cubicBezTo>
                    <a:cubicBezTo>
                      <a:pt x="21193" y="6217"/>
                      <a:pt x="21600" y="8031"/>
                      <a:pt x="21600" y="10153"/>
                    </a:cubicBezTo>
                    <a:lnTo>
                      <a:pt x="21600" y="11358"/>
                    </a:lnTo>
                    <a:lnTo>
                      <a:pt x="2196" y="11358"/>
                    </a:lnTo>
                    <a:lnTo>
                      <a:pt x="2196" y="9421"/>
                    </a:lnTo>
                    <a:lnTo>
                      <a:pt x="19708" y="9421"/>
                    </a:lnTo>
                    <a:lnTo>
                      <a:pt x="18909" y="9981"/>
                    </a:lnTo>
                    <a:cubicBezTo>
                      <a:pt x="18909" y="7514"/>
                      <a:pt x="18276" y="5585"/>
                      <a:pt x="17013" y="4194"/>
                    </a:cubicBezTo>
                    <a:cubicBezTo>
                      <a:pt x="15750" y="2804"/>
                      <a:pt x="13888" y="2109"/>
                      <a:pt x="11428" y="2109"/>
                    </a:cubicBezTo>
                    <a:cubicBezTo>
                      <a:pt x="9597" y="2109"/>
                      <a:pt x="8053" y="2473"/>
                      <a:pt x="6787" y="3204"/>
                    </a:cubicBezTo>
                    <a:cubicBezTo>
                      <a:pt x="5524" y="3936"/>
                      <a:pt x="4576" y="4939"/>
                      <a:pt x="3942" y="6217"/>
                    </a:cubicBezTo>
                    <a:cubicBezTo>
                      <a:pt x="3309" y="7495"/>
                      <a:pt x="2994" y="8964"/>
                      <a:pt x="2994" y="10626"/>
                    </a:cubicBezTo>
                    <a:lnTo>
                      <a:pt x="2994" y="10841"/>
                    </a:lnTo>
                    <a:cubicBezTo>
                      <a:pt x="2994" y="12679"/>
                      <a:pt x="3336" y="14234"/>
                      <a:pt x="4015" y="15509"/>
                    </a:cubicBezTo>
                    <a:cubicBezTo>
                      <a:pt x="4698" y="16787"/>
                      <a:pt x="5720" y="17753"/>
                      <a:pt x="7082" y="18412"/>
                    </a:cubicBezTo>
                    <a:cubicBezTo>
                      <a:pt x="8445" y="19071"/>
                      <a:pt x="10057" y="19402"/>
                      <a:pt x="11923" y="19402"/>
                    </a:cubicBezTo>
                    <a:cubicBezTo>
                      <a:pt x="13420" y="19402"/>
                      <a:pt x="14825" y="19200"/>
                      <a:pt x="16138" y="18799"/>
                    </a:cubicBezTo>
                    <a:cubicBezTo>
                      <a:pt x="17450" y="18399"/>
                      <a:pt x="18740" y="17724"/>
                      <a:pt x="20003" y="16777"/>
                    </a:cubicBezTo>
                    <a:lnTo>
                      <a:pt x="21201" y="18756"/>
                    </a:lnTo>
                    <a:cubicBezTo>
                      <a:pt x="20134" y="19617"/>
                      <a:pt x="18771" y="20306"/>
                      <a:pt x="17109" y="20822"/>
                    </a:cubicBezTo>
                    <a:cubicBezTo>
                      <a:pt x="15447" y="21338"/>
                      <a:pt x="13750" y="21597"/>
                      <a:pt x="12019" y="215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4" name="Freeform 300">
              <a:extLst>
                <a:ext uri="{FF2B5EF4-FFF2-40B4-BE49-F238E27FC236}">
                  <a16:creationId xmlns:a16="http://schemas.microsoft.com/office/drawing/2014/main" id="{1CFBABC6-1FE0-DB71-9F78-49BEC9646347}"/>
                </a:ext>
              </a:extLst>
            </p:cNvPr>
            <p:cNvSpPr/>
            <p:nvPr/>
          </p:nvSpPr>
          <p:spPr>
            <a:xfrm>
              <a:off x="3827208" y="724419"/>
              <a:ext cx="730104" cy="730154"/>
            </a:xfrm>
            <a:prstGeom prst="ellipse">
              <a:avLst/>
            </a:pr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" name="Freeform 306">
              <a:extLst>
                <a:ext uri="{FF2B5EF4-FFF2-40B4-BE49-F238E27FC236}">
                  <a16:creationId xmlns:a16="http://schemas.microsoft.com/office/drawing/2014/main" id="{809133C0-933B-88A2-9F43-F8F32B8B99A9}"/>
                </a:ext>
              </a:extLst>
            </p:cNvPr>
            <p:cNvSpPr/>
            <p:nvPr/>
          </p:nvSpPr>
          <p:spPr>
            <a:xfrm>
              <a:off x="3791056" y="1924450"/>
              <a:ext cx="800698" cy="122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3410" y="20530"/>
                  </a:moveTo>
                  <a:cubicBezTo>
                    <a:pt x="2315" y="20932"/>
                    <a:pt x="1172" y="21283"/>
                    <a:pt x="0" y="21600"/>
                  </a:cubicBezTo>
                  <a:lnTo>
                    <a:pt x="0" y="19080"/>
                  </a:lnTo>
                  <a:cubicBezTo>
                    <a:pt x="11784" y="15907"/>
                    <a:pt x="20389" y="8659"/>
                    <a:pt x="21468" y="0"/>
                  </a:cubicBezTo>
                  <a:cubicBezTo>
                    <a:pt x="21478" y="720"/>
                    <a:pt x="21600" y="1383"/>
                    <a:pt x="21524" y="2019"/>
                  </a:cubicBezTo>
                  <a:cubicBezTo>
                    <a:pt x="21281" y="4052"/>
                    <a:pt x="21007" y="5716"/>
                    <a:pt x="19602" y="8147"/>
                  </a:cubicBezTo>
                  <a:cubicBezTo>
                    <a:pt x="16325" y="13817"/>
                    <a:pt x="10949" y="17757"/>
                    <a:pt x="3410" y="20530"/>
                  </a:cubicBezTo>
                  <a:close/>
                </a:path>
              </a:pathLst>
            </a:custGeom>
            <a:solidFill>
              <a:srgbClr val="050940">
                <a:alpha val="22623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4026D01F-4224-6B3C-18D2-E51F9F31FC79}"/>
                </a:ext>
              </a:extLst>
            </p:cNvPr>
            <p:cNvSpPr/>
            <p:nvPr/>
          </p:nvSpPr>
          <p:spPr>
            <a:xfrm>
              <a:off x="6070481" y="1475147"/>
              <a:ext cx="515938" cy="18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61" y="0"/>
                  </a:moveTo>
                  <a:cubicBezTo>
                    <a:pt x="17782" y="2374"/>
                    <a:pt x="17444" y="4159"/>
                    <a:pt x="16964" y="5389"/>
                  </a:cubicBezTo>
                  <a:cubicBezTo>
                    <a:pt x="16483" y="6614"/>
                    <a:pt x="15807" y="7245"/>
                    <a:pt x="14937" y="7245"/>
                  </a:cubicBezTo>
                  <a:cubicBezTo>
                    <a:pt x="14547" y="7245"/>
                    <a:pt x="14100" y="7024"/>
                    <a:pt x="13575" y="6611"/>
                  </a:cubicBezTo>
                  <a:cubicBezTo>
                    <a:pt x="13049" y="6203"/>
                    <a:pt x="12354" y="5447"/>
                    <a:pt x="11514" y="4302"/>
                  </a:cubicBezTo>
                  <a:cubicBezTo>
                    <a:pt x="10554" y="2996"/>
                    <a:pt x="9727" y="2074"/>
                    <a:pt x="9006" y="1540"/>
                  </a:cubicBezTo>
                  <a:cubicBezTo>
                    <a:pt x="8286" y="1010"/>
                    <a:pt x="7545" y="725"/>
                    <a:pt x="6796" y="725"/>
                  </a:cubicBezTo>
                  <a:cubicBezTo>
                    <a:pt x="4905" y="725"/>
                    <a:pt x="3339" y="2453"/>
                    <a:pt x="2094" y="5932"/>
                  </a:cubicBezTo>
                  <a:cubicBezTo>
                    <a:pt x="849" y="9411"/>
                    <a:pt x="150" y="14426"/>
                    <a:pt x="0" y="20966"/>
                  </a:cubicBezTo>
                  <a:lnTo>
                    <a:pt x="3639" y="21600"/>
                  </a:lnTo>
                  <a:cubicBezTo>
                    <a:pt x="3818" y="19145"/>
                    <a:pt x="4153" y="17296"/>
                    <a:pt x="4636" y="16075"/>
                  </a:cubicBezTo>
                  <a:cubicBezTo>
                    <a:pt x="5115" y="14850"/>
                    <a:pt x="5792" y="14219"/>
                    <a:pt x="6663" y="14219"/>
                  </a:cubicBezTo>
                  <a:cubicBezTo>
                    <a:pt x="7112" y="14219"/>
                    <a:pt x="7579" y="14449"/>
                    <a:pt x="8058" y="14898"/>
                  </a:cubicBezTo>
                  <a:cubicBezTo>
                    <a:pt x="8538" y="15347"/>
                    <a:pt x="9192" y="16093"/>
                    <a:pt x="10002" y="17072"/>
                  </a:cubicBezTo>
                  <a:cubicBezTo>
                    <a:pt x="10933" y="18297"/>
                    <a:pt x="11780" y="19233"/>
                    <a:pt x="12545" y="19925"/>
                  </a:cubicBezTo>
                  <a:cubicBezTo>
                    <a:pt x="13310" y="20620"/>
                    <a:pt x="14055" y="20966"/>
                    <a:pt x="14804" y="20966"/>
                  </a:cubicBezTo>
                  <a:cubicBezTo>
                    <a:pt x="16695" y="20966"/>
                    <a:pt x="18261" y="19228"/>
                    <a:pt x="19506" y="15713"/>
                  </a:cubicBezTo>
                  <a:cubicBezTo>
                    <a:pt x="20751" y="12199"/>
                    <a:pt x="21450" y="7188"/>
                    <a:pt x="21600" y="725"/>
                  </a:cubicBezTo>
                  <a:lnTo>
                    <a:pt x="179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2811362B-3C98-02AF-E50B-C85FB3DE3195}"/>
                </a:ext>
              </a:extLst>
            </p:cNvPr>
            <p:cNvSpPr/>
            <p:nvPr/>
          </p:nvSpPr>
          <p:spPr>
            <a:xfrm>
              <a:off x="6699925" y="1709700"/>
              <a:ext cx="770732" cy="78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2" y="0"/>
                  </a:moveTo>
                  <a:cubicBezTo>
                    <a:pt x="9215" y="0"/>
                    <a:pt x="7744" y="254"/>
                    <a:pt x="6418" y="777"/>
                  </a:cubicBezTo>
                  <a:cubicBezTo>
                    <a:pt x="5091" y="1300"/>
                    <a:pt x="3945" y="2036"/>
                    <a:pt x="2981" y="2975"/>
                  </a:cubicBezTo>
                  <a:cubicBezTo>
                    <a:pt x="2016" y="3914"/>
                    <a:pt x="1280" y="5040"/>
                    <a:pt x="767" y="6354"/>
                  </a:cubicBezTo>
                  <a:cubicBezTo>
                    <a:pt x="255" y="7668"/>
                    <a:pt x="0" y="9131"/>
                    <a:pt x="0" y="10751"/>
                  </a:cubicBezTo>
                  <a:cubicBezTo>
                    <a:pt x="0" y="12370"/>
                    <a:pt x="256" y="13847"/>
                    <a:pt x="779" y="15180"/>
                  </a:cubicBezTo>
                  <a:cubicBezTo>
                    <a:pt x="1301" y="16514"/>
                    <a:pt x="2037" y="17655"/>
                    <a:pt x="2981" y="18603"/>
                  </a:cubicBezTo>
                  <a:cubicBezTo>
                    <a:pt x="3925" y="19552"/>
                    <a:pt x="5058" y="20290"/>
                    <a:pt x="6384" y="20813"/>
                  </a:cubicBezTo>
                  <a:cubicBezTo>
                    <a:pt x="7711" y="21336"/>
                    <a:pt x="9195" y="21600"/>
                    <a:pt x="10822" y="21600"/>
                  </a:cubicBezTo>
                  <a:cubicBezTo>
                    <a:pt x="12449" y="21600"/>
                    <a:pt x="13889" y="21335"/>
                    <a:pt x="15216" y="20813"/>
                  </a:cubicBezTo>
                  <a:cubicBezTo>
                    <a:pt x="16542" y="20289"/>
                    <a:pt x="17688" y="19551"/>
                    <a:pt x="18641" y="18603"/>
                  </a:cubicBezTo>
                  <a:cubicBezTo>
                    <a:pt x="19595" y="17655"/>
                    <a:pt x="20321" y="16526"/>
                    <a:pt x="20833" y="15202"/>
                  </a:cubicBezTo>
                  <a:cubicBezTo>
                    <a:pt x="21345" y="13878"/>
                    <a:pt x="21600" y="12391"/>
                    <a:pt x="21600" y="10751"/>
                  </a:cubicBezTo>
                  <a:cubicBezTo>
                    <a:pt x="21600" y="9111"/>
                    <a:pt x="21345" y="7667"/>
                    <a:pt x="20833" y="6354"/>
                  </a:cubicBezTo>
                  <a:cubicBezTo>
                    <a:pt x="20320" y="5040"/>
                    <a:pt x="19595" y="3912"/>
                    <a:pt x="18641" y="2964"/>
                  </a:cubicBezTo>
                  <a:cubicBezTo>
                    <a:pt x="17687" y="2015"/>
                    <a:pt x="16541" y="1279"/>
                    <a:pt x="15216" y="766"/>
                  </a:cubicBezTo>
                  <a:cubicBezTo>
                    <a:pt x="13889" y="252"/>
                    <a:pt x="12430" y="0"/>
                    <a:pt x="10822" y="0"/>
                  </a:cubicBezTo>
                  <a:close/>
                  <a:moveTo>
                    <a:pt x="10811" y="4593"/>
                  </a:moveTo>
                  <a:cubicBezTo>
                    <a:pt x="11855" y="4593"/>
                    <a:pt x="12761" y="4831"/>
                    <a:pt x="13514" y="5315"/>
                  </a:cubicBezTo>
                  <a:cubicBezTo>
                    <a:pt x="14267" y="5800"/>
                    <a:pt x="14847" y="6509"/>
                    <a:pt x="15249" y="7437"/>
                  </a:cubicBezTo>
                  <a:cubicBezTo>
                    <a:pt x="15650" y="8366"/>
                    <a:pt x="15850" y="9479"/>
                    <a:pt x="15850" y="10784"/>
                  </a:cubicBezTo>
                  <a:cubicBezTo>
                    <a:pt x="15850" y="12088"/>
                    <a:pt x="15650" y="13201"/>
                    <a:pt x="15249" y="14130"/>
                  </a:cubicBezTo>
                  <a:cubicBezTo>
                    <a:pt x="14847" y="15059"/>
                    <a:pt x="14268" y="15770"/>
                    <a:pt x="13525" y="16263"/>
                  </a:cubicBezTo>
                  <a:cubicBezTo>
                    <a:pt x="12782" y="16757"/>
                    <a:pt x="11890" y="17007"/>
                    <a:pt x="10844" y="17007"/>
                  </a:cubicBezTo>
                  <a:cubicBezTo>
                    <a:pt x="9799" y="17007"/>
                    <a:pt x="8874" y="16756"/>
                    <a:pt x="8119" y="16263"/>
                  </a:cubicBezTo>
                  <a:cubicBezTo>
                    <a:pt x="7366" y="15770"/>
                    <a:pt x="6784" y="15059"/>
                    <a:pt x="6373" y="14130"/>
                  </a:cubicBezTo>
                  <a:cubicBezTo>
                    <a:pt x="5961" y="13202"/>
                    <a:pt x="5750" y="12088"/>
                    <a:pt x="5750" y="10784"/>
                  </a:cubicBezTo>
                  <a:cubicBezTo>
                    <a:pt x="5750" y="9479"/>
                    <a:pt x="5962" y="8366"/>
                    <a:pt x="6373" y="7437"/>
                  </a:cubicBezTo>
                  <a:cubicBezTo>
                    <a:pt x="6784" y="6509"/>
                    <a:pt x="7366" y="5799"/>
                    <a:pt x="8119" y="5315"/>
                  </a:cubicBezTo>
                  <a:cubicBezTo>
                    <a:pt x="8872" y="4832"/>
                    <a:pt x="9767" y="4593"/>
                    <a:pt x="10811" y="459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A6B887B2-36E2-E4E7-A87B-2B38792332D0}"/>
                </a:ext>
              </a:extLst>
            </p:cNvPr>
            <p:cNvSpPr/>
            <p:nvPr/>
          </p:nvSpPr>
          <p:spPr>
            <a:xfrm>
              <a:off x="5100915" y="1722400"/>
              <a:ext cx="864395" cy="75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17" y="0"/>
                  </a:moveTo>
                  <a:lnTo>
                    <a:pt x="0" y="21600"/>
                  </a:lnTo>
                  <a:lnTo>
                    <a:pt x="4889" y="21600"/>
                  </a:lnTo>
                  <a:lnTo>
                    <a:pt x="6526" y="17257"/>
                  </a:lnTo>
                  <a:lnTo>
                    <a:pt x="15025" y="17257"/>
                  </a:lnTo>
                  <a:lnTo>
                    <a:pt x="16661" y="21600"/>
                  </a:lnTo>
                  <a:lnTo>
                    <a:pt x="21600" y="21600"/>
                  </a:lnTo>
                  <a:lnTo>
                    <a:pt x="12734" y="0"/>
                  </a:lnTo>
                  <a:lnTo>
                    <a:pt x="8817" y="0"/>
                  </a:lnTo>
                  <a:close/>
                  <a:moveTo>
                    <a:pt x="10750" y="5892"/>
                  </a:moveTo>
                  <a:lnTo>
                    <a:pt x="10800" y="5892"/>
                  </a:lnTo>
                  <a:lnTo>
                    <a:pt x="13379" y="12903"/>
                  </a:lnTo>
                  <a:lnTo>
                    <a:pt x="8172" y="12903"/>
                  </a:lnTo>
                  <a:lnTo>
                    <a:pt x="10750" y="589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8DF6F0B3-855B-910B-5602-572EA4FE2B6C}"/>
                </a:ext>
              </a:extLst>
            </p:cNvPr>
            <p:cNvSpPr/>
            <p:nvPr/>
          </p:nvSpPr>
          <p:spPr>
            <a:xfrm>
              <a:off x="5989915" y="1722400"/>
              <a:ext cx="677467" cy="75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859" y="21600"/>
                  </a:lnTo>
                  <a:lnTo>
                    <a:pt x="5859" y="9194"/>
                  </a:lnTo>
                  <a:lnTo>
                    <a:pt x="16969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5741" y="0"/>
                  </a:lnTo>
                  <a:lnTo>
                    <a:pt x="15741" y="12383"/>
                  </a:lnTo>
                  <a:lnTo>
                    <a:pt x="46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0" name="Freeform 365">
              <a:extLst>
                <a:ext uri="{FF2B5EF4-FFF2-40B4-BE49-F238E27FC236}">
                  <a16:creationId xmlns:a16="http://schemas.microsoft.com/office/drawing/2014/main" id="{ACC0A79C-6EBD-A466-EF47-99AACDAD5FB8}"/>
                </a:ext>
              </a:extLst>
            </p:cNvPr>
            <p:cNvSpPr/>
            <p:nvPr/>
          </p:nvSpPr>
          <p:spPr>
            <a:xfrm>
              <a:off x="5019211" y="2545906"/>
              <a:ext cx="4086022" cy="70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36" y="8576"/>
                  </a:moveTo>
                  <a:cubicBezTo>
                    <a:pt x="17280" y="8576"/>
                    <a:pt x="17147" y="8817"/>
                    <a:pt x="17036" y="9302"/>
                  </a:cubicBezTo>
                  <a:cubicBezTo>
                    <a:pt x="16925" y="9786"/>
                    <a:pt x="16841" y="10459"/>
                    <a:pt x="16782" y="11321"/>
                  </a:cubicBezTo>
                  <a:cubicBezTo>
                    <a:pt x="16723" y="12184"/>
                    <a:pt x="16694" y="13190"/>
                    <a:pt x="16694" y="14338"/>
                  </a:cubicBezTo>
                  <a:cubicBezTo>
                    <a:pt x="16694" y="15609"/>
                    <a:pt x="16745" y="16551"/>
                    <a:pt x="16846" y="17164"/>
                  </a:cubicBezTo>
                  <a:cubicBezTo>
                    <a:pt x="16948" y="17776"/>
                    <a:pt x="17087" y="18083"/>
                    <a:pt x="17264" y="18083"/>
                  </a:cubicBezTo>
                  <a:cubicBezTo>
                    <a:pt x="17418" y="18083"/>
                    <a:pt x="17551" y="17841"/>
                    <a:pt x="17663" y="17357"/>
                  </a:cubicBezTo>
                  <a:cubicBezTo>
                    <a:pt x="17775" y="16874"/>
                    <a:pt x="17859" y="16196"/>
                    <a:pt x="17917" y="15326"/>
                  </a:cubicBezTo>
                  <a:lnTo>
                    <a:pt x="17917" y="15325"/>
                  </a:lnTo>
                  <a:cubicBezTo>
                    <a:pt x="17974" y="14456"/>
                    <a:pt x="18003" y="13453"/>
                    <a:pt x="18003" y="12319"/>
                  </a:cubicBezTo>
                  <a:cubicBezTo>
                    <a:pt x="18003" y="11034"/>
                    <a:pt x="17952" y="10088"/>
                    <a:pt x="17850" y="9483"/>
                  </a:cubicBezTo>
                  <a:cubicBezTo>
                    <a:pt x="17749" y="8879"/>
                    <a:pt x="17611" y="8576"/>
                    <a:pt x="17436" y="8576"/>
                  </a:cubicBezTo>
                  <a:close/>
                  <a:moveTo>
                    <a:pt x="6425" y="8576"/>
                  </a:moveTo>
                  <a:cubicBezTo>
                    <a:pt x="6269" y="8576"/>
                    <a:pt x="6136" y="8817"/>
                    <a:pt x="6025" y="9302"/>
                  </a:cubicBezTo>
                  <a:cubicBezTo>
                    <a:pt x="5914" y="9786"/>
                    <a:pt x="5830" y="10459"/>
                    <a:pt x="5771" y="11321"/>
                  </a:cubicBezTo>
                  <a:cubicBezTo>
                    <a:pt x="5712" y="12184"/>
                    <a:pt x="5683" y="13190"/>
                    <a:pt x="5683" y="14338"/>
                  </a:cubicBezTo>
                  <a:cubicBezTo>
                    <a:pt x="5683" y="15609"/>
                    <a:pt x="5734" y="16551"/>
                    <a:pt x="5835" y="17164"/>
                  </a:cubicBezTo>
                  <a:cubicBezTo>
                    <a:pt x="5937" y="17776"/>
                    <a:pt x="6076" y="18083"/>
                    <a:pt x="6253" y="18083"/>
                  </a:cubicBezTo>
                  <a:cubicBezTo>
                    <a:pt x="6407" y="18083"/>
                    <a:pt x="6540" y="17841"/>
                    <a:pt x="6652" y="17357"/>
                  </a:cubicBezTo>
                  <a:cubicBezTo>
                    <a:pt x="6764" y="16874"/>
                    <a:pt x="6848" y="16196"/>
                    <a:pt x="6906" y="15326"/>
                  </a:cubicBezTo>
                  <a:lnTo>
                    <a:pt x="6906" y="15325"/>
                  </a:lnTo>
                  <a:cubicBezTo>
                    <a:pt x="6963" y="14456"/>
                    <a:pt x="6992" y="13453"/>
                    <a:pt x="6992" y="12319"/>
                  </a:cubicBezTo>
                  <a:cubicBezTo>
                    <a:pt x="6992" y="11034"/>
                    <a:pt x="6941" y="10088"/>
                    <a:pt x="6839" y="9483"/>
                  </a:cubicBezTo>
                  <a:cubicBezTo>
                    <a:pt x="6738" y="8879"/>
                    <a:pt x="6600" y="8576"/>
                    <a:pt x="6425" y="8576"/>
                  </a:cubicBezTo>
                  <a:close/>
                  <a:moveTo>
                    <a:pt x="19143" y="5331"/>
                  </a:moveTo>
                  <a:lnTo>
                    <a:pt x="19670" y="5331"/>
                  </a:lnTo>
                  <a:lnTo>
                    <a:pt x="20674" y="14908"/>
                  </a:lnTo>
                  <a:lnTo>
                    <a:pt x="20932" y="5331"/>
                  </a:lnTo>
                  <a:lnTo>
                    <a:pt x="21600" y="5331"/>
                  </a:lnTo>
                  <a:lnTo>
                    <a:pt x="21162" y="21327"/>
                  </a:lnTo>
                  <a:lnTo>
                    <a:pt x="20635" y="21327"/>
                  </a:lnTo>
                  <a:lnTo>
                    <a:pt x="19632" y="11750"/>
                  </a:lnTo>
                  <a:lnTo>
                    <a:pt x="19374" y="21327"/>
                  </a:lnTo>
                  <a:lnTo>
                    <a:pt x="18706" y="21327"/>
                  </a:lnTo>
                  <a:close/>
                  <a:moveTo>
                    <a:pt x="15272" y="5331"/>
                  </a:moveTo>
                  <a:lnTo>
                    <a:pt x="15991" y="5331"/>
                  </a:lnTo>
                  <a:lnTo>
                    <a:pt x="15554" y="21327"/>
                  </a:lnTo>
                  <a:lnTo>
                    <a:pt x="14835" y="21327"/>
                  </a:lnTo>
                  <a:close/>
                  <a:moveTo>
                    <a:pt x="10144" y="5331"/>
                  </a:moveTo>
                  <a:lnTo>
                    <a:pt x="10862" y="5331"/>
                  </a:lnTo>
                  <a:lnTo>
                    <a:pt x="10616" y="14338"/>
                  </a:lnTo>
                  <a:cubicBezTo>
                    <a:pt x="10588" y="15518"/>
                    <a:pt x="10609" y="16441"/>
                    <a:pt x="10681" y="17107"/>
                  </a:cubicBezTo>
                  <a:cubicBezTo>
                    <a:pt x="10753" y="17772"/>
                    <a:pt x="10878" y="18104"/>
                    <a:pt x="11058" y="18104"/>
                  </a:cubicBezTo>
                  <a:cubicBezTo>
                    <a:pt x="11217" y="18104"/>
                    <a:pt x="11345" y="17847"/>
                    <a:pt x="11443" y="17333"/>
                  </a:cubicBezTo>
                  <a:cubicBezTo>
                    <a:pt x="11540" y="16819"/>
                    <a:pt x="11603" y="16017"/>
                    <a:pt x="11632" y="14928"/>
                  </a:cubicBezTo>
                  <a:lnTo>
                    <a:pt x="11898" y="5331"/>
                  </a:lnTo>
                  <a:lnTo>
                    <a:pt x="12604" y="5331"/>
                  </a:lnTo>
                  <a:lnTo>
                    <a:pt x="12347" y="14747"/>
                  </a:lnTo>
                  <a:cubicBezTo>
                    <a:pt x="12308" y="16214"/>
                    <a:pt x="12235" y="17458"/>
                    <a:pt x="12130" y="18479"/>
                  </a:cubicBezTo>
                  <a:cubicBezTo>
                    <a:pt x="12025" y="19500"/>
                    <a:pt x="11880" y="20275"/>
                    <a:pt x="11696" y="20804"/>
                  </a:cubicBezTo>
                  <a:cubicBezTo>
                    <a:pt x="11513" y="21333"/>
                    <a:pt x="11279" y="21598"/>
                    <a:pt x="10995" y="21598"/>
                  </a:cubicBezTo>
                  <a:cubicBezTo>
                    <a:pt x="10818" y="21598"/>
                    <a:pt x="10655" y="21443"/>
                    <a:pt x="10507" y="21133"/>
                  </a:cubicBezTo>
                  <a:cubicBezTo>
                    <a:pt x="10358" y="20822"/>
                    <a:pt x="10233" y="20361"/>
                    <a:pt x="10132" y="19748"/>
                  </a:cubicBezTo>
                  <a:cubicBezTo>
                    <a:pt x="10030" y="19136"/>
                    <a:pt x="9959" y="18362"/>
                    <a:pt x="9917" y="17423"/>
                  </a:cubicBezTo>
                  <a:cubicBezTo>
                    <a:pt x="9876" y="16486"/>
                    <a:pt x="9872" y="15375"/>
                    <a:pt x="9906" y="14088"/>
                  </a:cubicBezTo>
                  <a:close/>
                  <a:moveTo>
                    <a:pt x="8132" y="5331"/>
                  </a:moveTo>
                  <a:lnTo>
                    <a:pt x="8851" y="5331"/>
                  </a:lnTo>
                  <a:lnTo>
                    <a:pt x="8511" y="17856"/>
                  </a:lnTo>
                  <a:lnTo>
                    <a:pt x="9730" y="17856"/>
                  </a:lnTo>
                  <a:lnTo>
                    <a:pt x="9636" y="21327"/>
                  </a:lnTo>
                  <a:lnTo>
                    <a:pt x="7695" y="21327"/>
                  </a:lnTo>
                  <a:close/>
                  <a:moveTo>
                    <a:pt x="2430" y="5331"/>
                  </a:moveTo>
                  <a:lnTo>
                    <a:pt x="3145" y="5331"/>
                  </a:lnTo>
                  <a:lnTo>
                    <a:pt x="3642" y="15975"/>
                  </a:lnTo>
                  <a:lnTo>
                    <a:pt x="4727" y="5331"/>
                  </a:lnTo>
                  <a:lnTo>
                    <a:pt x="5508" y="5331"/>
                  </a:lnTo>
                  <a:lnTo>
                    <a:pt x="3824" y="21327"/>
                  </a:lnTo>
                  <a:lnTo>
                    <a:pt x="3246" y="21327"/>
                  </a:lnTo>
                  <a:close/>
                  <a:moveTo>
                    <a:pt x="434" y="5331"/>
                  </a:moveTo>
                  <a:lnTo>
                    <a:pt x="2379" y="5331"/>
                  </a:lnTo>
                  <a:lnTo>
                    <a:pt x="2289" y="8554"/>
                  </a:lnTo>
                  <a:lnTo>
                    <a:pt x="1031" y="8554"/>
                  </a:lnTo>
                  <a:lnTo>
                    <a:pt x="949" y="11594"/>
                  </a:lnTo>
                  <a:lnTo>
                    <a:pt x="2117" y="11594"/>
                  </a:lnTo>
                  <a:lnTo>
                    <a:pt x="2035" y="14815"/>
                  </a:lnTo>
                  <a:lnTo>
                    <a:pt x="863" y="14815"/>
                  </a:lnTo>
                  <a:lnTo>
                    <a:pt x="770" y="18104"/>
                  </a:lnTo>
                  <a:lnTo>
                    <a:pt x="2031" y="18104"/>
                  </a:lnTo>
                  <a:lnTo>
                    <a:pt x="1941" y="21327"/>
                  </a:lnTo>
                  <a:lnTo>
                    <a:pt x="0" y="21327"/>
                  </a:lnTo>
                  <a:close/>
                  <a:moveTo>
                    <a:pt x="14109" y="5061"/>
                  </a:moveTo>
                  <a:cubicBezTo>
                    <a:pt x="14296" y="5061"/>
                    <a:pt x="14473" y="5228"/>
                    <a:pt x="14640" y="5560"/>
                  </a:cubicBezTo>
                  <a:cubicBezTo>
                    <a:pt x="14806" y="5892"/>
                    <a:pt x="14938" y="6309"/>
                    <a:pt x="15034" y="6807"/>
                  </a:cubicBezTo>
                  <a:lnTo>
                    <a:pt x="14765" y="10119"/>
                  </a:lnTo>
                  <a:cubicBezTo>
                    <a:pt x="14663" y="9665"/>
                    <a:pt x="14555" y="9321"/>
                    <a:pt x="14440" y="9087"/>
                  </a:cubicBezTo>
                  <a:cubicBezTo>
                    <a:pt x="14326" y="8852"/>
                    <a:pt x="14210" y="8735"/>
                    <a:pt x="14093" y="8735"/>
                  </a:cubicBezTo>
                  <a:cubicBezTo>
                    <a:pt x="13921" y="8735"/>
                    <a:pt x="13776" y="8969"/>
                    <a:pt x="13659" y="9438"/>
                  </a:cubicBezTo>
                  <a:cubicBezTo>
                    <a:pt x="13542" y="9907"/>
                    <a:pt x="13455" y="10542"/>
                    <a:pt x="13398" y="11344"/>
                  </a:cubicBezTo>
                  <a:cubicBezTo>
                    <a:pt x="13340" y="12146"/>
                    <a:pt x="13312" y="13046"/>
                    <a:pt x="13312" y="14044"/>
                  </a:cubicBezTo>
                  <a:cubicBezTo>
                    <a:pt x="13312" y="14936"/>
                    <a:pt x="13335" y="15669"/>
                    <a:pt x="13380" y="16244"/>
                  </a:cubicBezTo>
                  <a:cubicBezTo>
                    <a:pt x="13425" y="16819"/>
                    <a:pt x="13498" y="17243"/>
                    <a:pt x="13597" y="17515"/>
                  </a:cubicBezTo>
                  <a:cubicBezTo>
                    <a:pt x="13696" y="17787"/>
                    <a:pt x="13821" y="17923"/>
                    <a:pt x="13972" y="17923"/>
                  </a:cubicBezTo>
                  <a:cubicBezTo>
                    <a:pt x="14073" y="17923"/>
                    <a:pt x="14179" y="17825"/>
                    <a:pt x="14288" y="17629"/>
                  </a:cubicBezTo>
                  <a:cubicBezTo>
                    <a:pt x="14397" y="17433"/>
                    <a:pt x="14512" y="17122"/>
                    <a:pt x="14632" y="16699"/>
                  </a:cubicBezTo>
                  <a:lnTo>
                    <a:pt x="14808" y="19966"/>
                  </a:lnTo>
                  <a:cubicBezTo>
                    <a:pt x="14737" y="20299"/>
                    <a:pt x="14650" y="20587"/>
                    <a:pt x="14546" y="20828"/>
                  </a:cubicBezTo>
                  <a:cubicBezTo>
                    <a:pt x="14442" y="21071"/>
                    <a:pt x="14333" y="21259"/>
                    <a:pt x="14220" y="21396"/>
                  </a:cubicBezTo>
                  <a:cubicBezTo>
                    <a:pt x="14107" y="21532"/>
                    <a:pt x="13995" y="21600"/>
                    <a:pt x="13886" y="21600"/>
                  </a:cubicBezTo>
                  <a:cubicBezTo>
                    <a:pt x="13631" y="21600"/>
                    <a:pt x="13403" y="21317"/>
                    <a:pt x="13202" y="20750"/>
                  </a:cubicBezTo>
                  <a:cubicBezTo>
                    <a:pt x="13002" y="20182"/>
                    <a:pt x="12844" y="19355"/>
                    <a:pt x="12728" y="18265"/>
                  </a:cubicBezTo>
                  <a:cubicBezTo>
                    <a:pt x="12612" y="17176"/>
                    <a:pt x="12554" y="15830"/>
                    <a:pt x="12554" y="14226"/>
                  </a:cubicBezTo>
                  <a:cubicBezTo>
                    <a:pt x="12554" y="12955"/>
                    <a:pt x="12587" y="11761"/>
                    <a:pt x="12654" y="10641"/>
                  </a:cubicBezTo>
                  <a:cubicBezTo>
                    <a:pt x="12720" y="9521"/>
                    <a:pt x="12819" y="8547"/>
                    <a:pt x="12951" y="7715"/>
                  </a:cubicBezTo>
                  <a:cubicBezTo>
                    <a:pt x="13082" y="6884"/>
                    <a:pt x="13245" y="6232"/>
                    <a:pt x="13441" y="5764"/>
                  </a:cubicBezTo>
                  <a:cubicBezTo>
                    <a:pt x="13636" y="5295"/>
                    <a:pt x="13859" y="5061"/>
                    <a:pt x="14109" y="5061"/>
                  </a:cubicBezTo>
                  <a:close/>
                  <a:moveTo>
                    <a:pt x="17448" y="5060"/>
                  </a:moveTo>
                  <a:cubicBezTo>
                    <a:pt x="17711" y="5060"/>
                    <a:pt x="17940" y="5347"/>
                    <a:pt x="18136" y="5922"/>
                  </a:cubicBezTo>
                  <a:cubicBezTo>
                    <a:pt x="18331" y="6497"/>
                    <a:pt x="18482" y="7317"/>
                    <a:pt x="18591" y="8384"/>
                  </a:cubicBezTo>
                  <a:lnTo>
                    <a:pt x="18591" y="8385"/>
                  </a:lnTo>
                  <a:cubicBezTo>
                    <a:pt x="18699" y="9451"/>
                    <a:pt x="18753" y="10733"/>
                    <a:pt x="18753" y="12231"/>
                  </a:cubicBezTo>
                  <a:cubicBezTo>
                    <a:pt x="18753" y="13622"/>
                    <a:pt x="18716" y="14889"/>
                    <a:pt x="18643" y="16031"/>
                  </a:cubicBezTo>
                  <a:cubicBezTo>
                    <a:pt x="18570" y="17172"/>
                    <a:pt x="18468" y="18160"/>
                    <a:pt x="18337" y="18991"/>
                  </a:cubicBezTo>
                  <a:cubicBezTo>
                    <a:pt x="18205" y="19823"/>
                    <a:pt x="18048" y="20466"/>
                    <a:pt x="17866" y="20920"/>
                  </a:cubicBezTo>
                  <a:cubicBezTo>
                    <a:pt x="17684" y="21373"/>
                    <a:pt x="17479" y="21600"/>
                    <a:pt x="17253" y="21600"/>
                  </a:cubicBezTo>
                  <a:cubicBezTo>
                    <a:pt x="16990" y="21600"/>
                    <a:pt x="16761" y="21313"/>
                    <a:pt x="16565" y="20738"/>
                  </a:cubicBezTo>
                  <a:cubicBezTo>
                    <a:pt x="16370" y="20164"/>
                    <a:pt x="16219" y="19339"/>
                    <a:pt x="16112" y="18265"/>
                  </a:cubicBezTo>
                  <a:cubicBezTo>
                    <a:pt x="16005" y="17191"/>
                    <a:pt x="15952" y="15906"/>
                    <a:pt x="15952" y="14408"/>
                  </a:cubicBezTo>
                  <a:cubicBezTo>
                    <a:pt x="15952" y="13032"/>
                    <a:pt x="15987" y="11773"/>
                    <a:pt x="16057" y="10630"/>
                  </a:cubicBezTo>
                  <a:cubicBezTo>
                    <a:pt x="16128" y="9489"/>
                    <a:pt x="16229" y="8502"/>
                    <a:pt x="16360" y="7670"/>
                  </a:cubicBezTo>
                  <a:cubicBezTo>
                    <a:pt x="16492" y="6838"/>
                    <a:pt x="16649" y="6195"/>
                    <a:pt x="16833" y="5741"/>
                  </a:cubicBezTo>
                  <a:cubicBezTo>
                    <a:pt x="17017" y="5287"/>
                    <a:pt x="17222" y="5060"/>
                    <a:pt x="17448" y="5060"/>
                  </a:cubicBezTo>
                  <a:close/>
                  <a:moveTo>
                    <a:pt x="6437" y="5060"/>
                  </a:moveTo>
                  <a:cubicBezTo>
                    <a:pt x="6700" y="5060"/>
                    <a:pt x="6929" y="5347"/>
                    <a:pt x="7125" y="5922"/>
                  </a:cubicBezTo>
                  <a:cubicBezTo>
                    <a:pt x="7320" y="6497"/>
                    <a:pt x="7471" y="7317"/>
                    <a:pt x="7580" y="8384"/>
                  </a:cubicBezTo>
                  <a:lnTo>
                    <a:pt x="7580" y="8385"/>
                  </a:lnTo>
                  <a:cubicBezTo>
                    <a:pt x="7688" y="9451"/>
                    <a:pt x="7742" y="10733"/>
                    <a:pt x="7742" y="12231"/>
                  </a:cubicBezTo>
                  <a:cubicBezTo>
                    <a:pt x="7742" y="13622"/>
                    <a:pt x="7705" y="14889"/>
                    <a:pt x="7632" y="16031"/>
                  </a:cubicBezTo>
                  <a:cubicBezTo>
                    <a:pt x="7559" y="17172"/>
                    <a:pt x="7457" y="18160"/>
                    <a:pt x="7326" y="18991"/>
                  </a:cubicBezTo>
                  <a:cubicBezTo>
                    <a:pt x="7194" y="19823"/>
                    <a:pt x="7037" y="20466"/>
                    <a:pt x="6855" y="20920"/>
                  </a:cubicBezTo>
                  <a:cubicBezTo>
                    <a:pt x="6673" y="21373"/>
                    <a:pt x="6468" y="21600"/>
                    <a:pt x="6242" y="21600"/>
                  </a:cubicBezTo>
                  <a:cubicBezTo>
                    <a:pt x="5979" y="21600"/>
                    <a:pt x="5750" y="21313"/>
                    <a:pt x="5554" y="20738"/>
                  </a:cubicBezTo>
                  <a:cubicBezTo>
                    <a:pt x="5359" y="20164"/>
                    <a:pt x="5208" y="19339"/>
                    <a:pt x="5101" y="18265"/>
                  </a:cubicBezTo>
                  <a:cubicBezTo>
                    <a:pt x="4994" y="17191"/>
                    <a:pt x="4941" y="15906"/>
                    <a:pt x="4941" y="14408"/>
                  </a:cubicBezTo>
                  <a:cubicBezTo>
                    <a:pt x="4941" y="13032"/>
                    <a:pt x="4976" y="11773"/>
                    <a:pt x="5047" y="10630"/>
                  </a:cubicBezTo>
                  <a:cubicBezTo>
                    <a:pt x="5117" y="9489"/>
                    <a:pt x="5218" y="8502"/>
                    <a:pt x="5349" y="7670"/>
                  </a:cubicBezTo>
                  <a:cubicBezTo>
                    <a:pt x="5481" y="6838"/>
                    <a:pt x="5639" y="6195"/>
                    <a:pt x="5822" y="5741"/>
                  </a:cubicBezTo>
                  <a:cubicBezTo>
                    <a:pt x="6005" y="5287"/>
                    <a:pt x="6211" y="5060"/>
                    <a:pt x="6437" y="5060"/>
                  </a:cubicBezTo>
                  <a:close/>
                  <a:moveTo>
                    <a:pt x="17819" y="0"/>
                  </a:moveTo>
                  <a:lnTo>
                    <a:pt x="18526" y="0"/>
                  </a:lnTo>
                  <a:lnTo>
                    <a:pt x="17784" y="3970"/>
                  </a:lnTo>
                  <a:lnTo>
                    <a:pt x="17307" y="397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61C0EC6C-A05A-CE40-9688-E35C755BCBFE}"/>
                </a:ext>
              </a:extLst>
            </p:cNvPr>
            <p:cNvGrpSpPr/>
            <p:nvPr/>
          </p:nvGrpSpPr>
          <p:grpSpPr>
            <a:xfrm>
              <a:off x="7050716" y="3548253"/>
              <a:ext cx="1934893" cy="297687"/>
              <a:chOff x="0" y="0"/>
              <a:chExt cx="1934891" cy="297686"/>
            </a:xfrm>
          </p:grpSpPr>
          <p:sp>
            <p:nvSpPr>
              <p:cNvPr id="49" name="Freeform 337">
                <a:extLst>
                  <a:ext uri="{FF2B5EF4-FFF2-40B4-BE49-F238E27FC236}">
                    <a16:creationId xmlns:a16="http://schemas.microsoft.com/office/drawing/2014/main" id="{403BCBF6-4071-77DF-179D-B4051D411B43}"/>
                  </a:ext>
                </a:extLst>
              </p:cNvPr>
              <p:cNvSpPr/>
              <p:nvPr/>
            </p:nvSpPr>
            <p:spPr>
              <a:xfrm>
                <a:off x="493803" y="0"/>
                <a:ext cx="52044" cy="39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710" y="0"/>
                    </a:lnTo>
                    <a:lnTo>
                      <a:pt x="0" y="21600"/>
                    </a:lnTo>
                    <a:lnTo>
                      <a:pt x="188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50" name="Group">
                <a:extLst>
                  <a:ext uri="{FF2B5EF4-FFF2-40B4-BE49-F238E27FC236}">
                    <a16:creationId xmlns:a16="http://schemas.microsoft.com/office/drawing/2014/main" id="{EEC94ED7-83C9-FAE7-C929-5919B336955C}"/>
                  </a:ext>
                </a:extLst>
              </p:cNvPr>
              <p:cNvGrpSpPr/>
              <p:nvPr/>
            </p:nvGrpSpPr>
            <p:grpSpPr>
              <a:xfrm>
                <a:off x="-1" y="70064"/>
                <a:ext cx="1934893" cy="227623"/>
                <a:chOff x="0" y="0"/>
                <a:chExt cx="1934891" cy="227621"/>
              </a:xfrm>
            </p:grpSpPr>
            <p:sp>
              <p:nvSpPr>
                <p:cNvPr id="51" name="Freeform 335">
                  <a:extLst>
                    <a:ext uri="{FF2B5EF4-FFF2-40B4-BE49-F238E27FC236}">
                      <a16:creationId xmlns:a16="http://schemas.microsoft.com/office/drawing/2014/main" id="{5CA23AA0-444D-8AD9-304F-90493F95CCAD}"/>
                    </a:ext>
                  </a:extLst>
                </p:cNvPr>
                <p:cNvSpPr/>
                <p:nvPr/>
              </p:nvSpPr>
              <p:spPr>
                <a:xfrm>
                  <a:off x="0" y="943"/>
                  <a:ext cx="260877" cy="163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extrusionOk="0">
                      <a:moveTo>
                        <a:pt x="17455" y="4767"/>
                      </a:moveTo>
                      <a:cubicBezTo>
                        <a:pt x="17744" y="5115"/>
                        <a:pt x="17935" y="5625"/>
                        <a:pt x="18036" y="6306"/>
                      </a:cubicBezTo>
                      <a:cubicBezTo>
                        <a:pt x="18133" y="6982"/>
                        <a:pt x="18130" y="7845"/>
                        <a:pt x="18023" y="8879"/>
                      </a:cubicBezTo>
                      <a:lnTo>
                        <a:pt x="16779" y="21600"/>
                      </a:lnTo>
                      <a:lnTo>
                        <a:pt x="20159" y="21600"/>
                      </a:lnTo>
                      <a:lnTo>
                        <a:pt x="21402" y="8921"/>
                      </a:lnTo>
                      <a:cubicBezTo>
                        <a:pt x="21600" y="6841"/>
                        <a:pt x="21564" y="5147"/>
                        <a:pt x="21295" y="3837"/>
                      </a:cubicBezTo>
                      <a:cubicBezTo>
                        <a:pt x="21025" y="2526"/>
                        <a:pt x="20571" y="1560"/>
                        <a:pt x="19932" y="936"/>
                      </a:cubicBezTo>
                      <a:cubicBezTo>
                        <a:pt x="19292" y="317"/>
                        <a:pt x="18513" y="5"/>
                        <a:pt x="17594" y="5"/>
                      </a:cubicBezTo>
                      <a:cubicBezTo>
                        <a:pt x="16478" y="5"/>
                        <a:pt x="15504" y="416"/>
                        <a:pt x="14676" y="1237"/>
                      </a:cubicBezTo>
                      <a:cubicBezTo>
                        <a:pt x="13962" y="1944"/>
                        <a:pt x="13384" y="2927"/>
                        <a:pt x="12936" y="4180"/>
                      </a:cubicBezTo>
                      <a:cubicBezTo>
                        <a:pt x="12696" y="2942"/>
                        <a:pt x="12313" y="1970"/>
                        <a:pt x="11784" y="1279"/>
                      </a:cubicBezTo>
                      <a:cubicBezTo>
                        <a:pt x="11134" y="426"/>
                        <a:pt x="10307" y="0"/>
                        <a:pt x="9297" y="0"/>
                      </a:cubicBezTo>
                      <a:cubicBezTo>
                        <a:pt x="8359" y="0"/>
                        <a:pt x="7482" y="395"/>
                        <a:pt x="6661" y="1191"/>
                      </a:cubicBezTo>
                      <a:cubicBezTo>
                        <a:pt x="6035" y="1799"/>
                        <a:pt x="5502" y="2651"/>
                        <a:pt x="5058" y="3759"/>
                      </a:cubicBezTo>
                      <a:lnTo>
                        <a:pt x="5405" y="437"/>
                      </a:lnTo>
                      <a:lnTo>
                        <a:pt x="2107" y="437"/>
                      </a:lnTo>
                      <a:lnTo>
                        <a:pt x="0" y="21600"/>
                      </a:lnTo>
                      <a:lnTo>
                        <a:pt x="3379" y="21600"/>
                      </a:lnTo>
                      <a:lnTo>
                        <a:pt x="4515" y="10220"/>
                      </a:lnTo>
                      <a:cubicBezTo>
                        <a:pt x="4606" y="9269"/>
                        <a:pt x="4749" y="8422"/>
                        <a:pt x="4947" y="7689"/>
                      </a:cubicBezTo>
                      <a:cubicBezTo>
                        <a:pt x="5145" y="6950"/>
                        <a:pt x="5389" y="6332"/>
                        <a:pt x="5678" y="5828"/>
                      </a:cubicBezTo>
                      <a:cubicBezTo>
                        <a:pt x="5966" y="5323"/>
                        <a:pt x="6294" y="4933"/>
                        <a:pt x="6664" y="4658"/>
                      </a:cubicBezTo>
                      <a:cubicBezTo>
                        <a:pt x="7034" y="4382"/>
                        <a:pt x="7443" y="4247"/>
                        <a:pt x="7895" y="4247"/>
                      </a:cubicBezTo>
                      <a:cubicBezTo>
                        <a:pt x="8398" y="4247"/>
                        <a:pt x="8794" y="4419"/>
                        <a:pt x="9083" y="4767"/>
                      </a:cubicBezTo>
                      <a:cubicBezTo>
                        <a:pt x="9372" y="5115"/>
                        <a:pt x="9563" y="5625"/>
                        <a:pt x="9664" y="6306"/>
                      </a:cubicBezTo>
                      <a:cubicBezTo>
                        <a:pt x="9761" y="6982"/>
                        <a:pt x="9758" y="7845"/>
                        <a:pt x="9651" y="8879"/>
                      </a:cubicBezTo>
                      <a:lnTo>
                        <a:pt x="8382" y="21600"/>
                      </a:lnTo>
                      <a:lnTo>
                        <a:pt x="11761" y="21600"/>
                      </a:lnTo>
                      <a:lnTo>
                        <a:pt x="12897" y="10220"/>
                      </a:lnTo>
                      <a:cubicBezTo>
                        <a:pt x="13024" y="8952"/>
                        <a:pt x="13235" y="7876"/>
                        <a:pt x="13533" y="6997"/>
                      </a:cubicBezTo>
                      <a:cubicBezTo>
                        <a:pt x="13832" y="6119"/>
                        <a:pt x="14212" y="5438"/>
                        <a:pt x="14682" y="4965"/>
                      </a:cubicBezTo>
                      <a:cubicBezTo>
                        <a:pt x="15150" y="4486"/>
                        <a:pt x="15682" y="4252"/>
                        <a:pt x="16276" y="4252"/>
                      </a:cubicBezTo>
                      <a:cubicBezTo>
                        <a:pt x="16779" y="4252"/>
                        <a:pt x="17176" y="4424"/>
                        <a:pt x="17464" y="47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2" name="Freeform 336">
                  <a:extLst>
                    <a:ext uri="{FF2B5EF4-FFF2-40B4-BE49-F238E27FC236}">
                      <a16:creationId xmlns:a16="http://schemas.microsoft.com/office/drawing/2014/main" id="{BF17B38F-177E-41A8-0949-113D1D404862}"/>
                    </a:ext>
                  </a:extLst>
                </p:cNvPr>
                <p:cNvSpPr/>
                <p:nvPr/>
              </p:nvSpPr>
              <p:spPr>
                <a:xfrm>
                  <a:off x="290113" y="983"/>
                  <a:ext cx="155018" cy="166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3" h="21600" extrusionOk="0">
                      <a:moveTo>
                        <a:pt x="5193" y="20433"/>
                      </a:moveTo>
                      <a:cubicBezTo>
                        <a:pt x="6839" y="21213"/>
                        <a:pt x="8784" y="21600"/>
                        <a:pt x="11023" y="21600"/>
                      </a:cubicBezTo>
                      <a:cubicBezTo>
                        <a:pt x="12718" y="21600"/>
                        <a:pt x="14358" y="21366"/>
                        <a:pt x="15944" y="20902"/>
                      </a:cubicBezTo>
                      <a:cubicBezTo>
                        <a:pt x="17530" y="20433"/>
                        <a:pt x="18854" y="19775"/>
                        <a:pt x="19911" y="18929"/>
                      </a:cubicBezTo>
                      <a:lnTo>
                        <a:pt x="18505" y="15447"/>
                      </a:lnTo>
                      <a:cubicBezTo>
                        <a:pt x="17568" y="16155"/>
                        <a:pt x="16500" y="16686"/>
                        <a:pt x="15306" y="17037"/>
                      </a:cubicBezTo>
                      <a:cubicBezTo>
                        <a:pt x="14113" y="17389"/>
                        <a:pt x="12849" y="17568"/>
                        <a:pt x="11519" y="17568"/>
                      </a:cubicBezTo>
                      <a:cubicBezTo>
                        <a:pt x="10037" y="17568"/>
                        <a:pt x="8795" y="17292"/>
                        <a:pt x="7798" y="16742"/>
                      </a:cubicBezTo>
                      <a:cubicBezTo>
                        <a:pt x="6800" y="16191"/>
                        <a:pt x="6098" y="15411"/>
                        <a:pt x="5689" y="14407"/>
                      </a:cubicBezTo>
                      <a:cubicBezTo>
                        <a:pt x="5400" y="13703"/>
                        <a:pt x="5286" y="12898"/>
                        <a:pt x="5318" y="12011"/>
                      </a:cubicBezTo>
                      <a:lnTo>
                        <a:pt x="21224" y="12011"/>
                      </a:lnTo>
                      <a:lnTo>
                        <a:pt x="21360" y="10910"/>
                      </a:lnTo>
                      <a:cubicBezTo>
                        <a:pt x="21600" y="8957"/>
                        <a:pt x="21458" y="7152"/>
                        <a:pt x="20930" y="5501"/>
                      </a:cubicBezTo>
                      <a:cubicBezTo>
                        <a:pt x="20401" y="3844"/>
                        <a:pt x="19426" y="2518"/>
                        <a:pt x="18004" y="1509"/>
                      </a:cubicBezTo>
                      <a:cubicBezTo>
                        <a:pt x="16581" y="505"/>
                        <a:pt x="14663" y="0"/>
                        <a:pt x="12244" y="0"/>
                      </a:cubicBezTo>
                      <a:cubicBezTo>
                        <a:pt x="9825" y="0"/>
                        <a:pt x="7738" y="535"/>
                        <a:pt x="5896" y="1611"/>
                      </a:cubicBezTo>
                      <a:cubicBezTo>
                        <a:pt x="4049" y="2687"/>
                        <a:pt x="2605" y="4134"/>
                        <a:pt x="1564" y="5960"/>
                      </a:cubicBezTo>
                      <a:cubicBezTo>
                        <a:pt x="518" y="7785"/>
                        <a:pt x="0" y="9860"/>
                        <a:pt x="0" y="12179"/>
                      </a:cubicBezTo>
                      <a:cubicBezTo>
                        <a:pt x="0" y="14075"/>
                        <a:pt x="452" y="15727"/>
                        <a:pt x="1362" y="17144"/>
                      </a:cubicBezTo>
                      <a:cubicBezTo>
                        <a:pt x="2272" y="18562"/>
                        <a:pt x="3547" y="19658"/>
                        <a:pt x="5193" y="20433"/>
                      </a:cubicBezTo>
                      <a:close/>
                      <a:moveTo>
                        <a:pt x="6713" y="6643"/>
                      </a:moveTo>
                      <a:cubicBezTo>
                        <a:pt x="7225" y="5751"/>
                        <a:pt x="7939" y="5022"/>
                        <a:pt x="8844" y="4456"/>
                      </a:cubicBezTo>
                      <a:cubicBezTo>
                        <a:pt x="9748" y="3890"/>
                        <a:pt x="10871" y="3609"/>
                        <a:pt x="12200" y="3609"/>
                      </a:cubicBezTo>
                      <a:cubicBezTo>
                        <a:pt x="13530" y="3609"/>
                        <a:pt x="14522" y="3880"/>
                        <a:pt x="15263" y="4415"/>
                      </a:cubicBezTo>
                      <a:cubicBezTo>
                        <a:pt x="16004" y="4950"/>
                        <a:pt x="16511" y="5669"/>
                        <a:pt x="16783" y="6556"/>
                      </a:cubicBezTo>
                      <a:cubicBezTo>
                        <a:pt x="17001" y="7275"/>
                        <a:pt x="17066" y="8075"/>
                        <a:pt x="16990" y="8952"/>
                      </a:cubicBezTo>
                      <a:lnTo>
                        <a:pt x="5792" y="8952"/>
                      </a:lnTo>
                      <a:cubicBezTo>
                        <a:pt x="5988" y="8141"/>
                        <a:pt x="6294" y="7367"/>
                        <a:pt x="6713" y="6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3" name="Freeform 338">
                  <a:extLst>
                    <a:ext uri="{FF2B5EF4-FFF2-40B4-BE49-F238E27FC236}">
                      <a16:creationId xmlns:a16="http://schemas.microsoft.com/office/drawing/2014/main" id="{8026FAB8-A622-331D-F2C2-12599FE19560}"/>
                    </a:ext>
                  </a:extLst>
                </p:cNvPr>
                <p:cNvSpPr/>
                <p:nvPr/>
              </p:nvSpPr>
              <p:spPr>
                <a:xfrm>
                  <a:off x="420123" y="4248"/>
                  <a:ext cx="111995" cy="223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702" y="0"/>
                      </a:moveTo>
                      <a:lnTo>
                        <a:pt x="8710" y="15707"/>
                      </a:lnTo>
                      <a:cubicBezTo>
                        <a:pt x="8414" y="16594"/>
                        <a:pt x="7815" y="17275"/>
                        <a:pt x="6912" y="17750"/>
                      </a:cubicBezTo>
                      <a:cubicBezTo>
                        <a:pt x="6009" y="18226"/>
                        <a:pt x="4689" y="18496"/>
                        <a:pt x="2966" y="18557"/>
                      </a:cubicBezTo>
                      <a:lnTo>
                        <a:pt x="0" y="18716"/>
                      </a:lnTo>
                      <a:lnTo>
                        <a:pt x="508" y="21600"/>
                      </a:lnTo>
                      <a:lnTo>
                        <a:pt x="3353" y="21505"/>
                      </a:lnTo>
                      <a:cubicBezTo>
                        <a:pt x="5501" y="21440"/>
                        <a:pt x="7344" y="21273"/>
                        <a:pt x="8877" y="20999"/>
                      </a:cubicBezTo>
                      <a:cubicBezTo>
                        <a:pt x="10417" y="20725"/>
                        <a:pt x="11707" y="20337"/>
                        <a:pt x="12761" y="19842"/>
                      </a:cubicBezTo>
                      <a:cubicBezTo>
                        <a:pt x="13816" y="19348"/>
                        <a:pt x="14666" y="18716"/>
                        <a:pt x="15318" y="17959"/>
                      </a:cubicBezTo>
                      <a:cubicBezTo>
                        <a:pt x="15970" y="17199"/>
                        <a:pt x="16441" y="16301"/>
                        <a:pt x="16737" y="15266"/>
                      </a:cubicBezTo>
                      <a:lnTo>
                        <a:pt x="21600" y="4"/>
                      </a:lnTo>
                      <a:lnTo>
                        <a:pt x="1370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4" name="Freeform 339">
                  <a:extLst>
                    <a:ext uri="{FF2B5EF4-FFF2-40B4-BE49-F238E27FC236}">
                      <a16:creationId xmlns:a16="http://schemas.microsoft.com/office/drawing/2014/main" id="{98D12613-605C-2C25-11F5-CCFAF5ACDD7F}"/>
                    </a:ext>
                  </a:extLst>
                </p:cNvPr>
                <p:cNvSpPr/>
                <p:nvPr/>
              </p:nvSpPr>
              <p:spPr>
                <a:xfrm>
                  <a:off x="552730" y="983"/>
                  <a:ext cx="164393" cy="166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15" y="1147"/>
                      </a:moveTo>
                      <a:cubicBezTo>
                        <a:pt x="15537" y="382"/>
                        <a:pt x="13769" y="0"/>
                        <a:pt x="11702" y="0"/>
                      </a:cubicBezTo>
                      <a:cubicBezTo>
                        <a:pt x="10069" y="0"/>
                        <a:pt x="8544" y="285"/>
                        <a:pt x="7143" y="851"/>
                      </a:cubicBezTo>
                      <a:cubicBezTo>
                        <a:pt x="5737" y="1417"/>
                        <a:pt x="4497" y="2237"/>
                        <a:pt x="3422" y="3312"/>
                      </a:cubicBezTo>
                      <a:cubicBezTo>
                        <a:pt x="2347" y="4387"/>
                        <a:pt x="1509" y="5671"/>
                        <a:pt x="904" y="7175"/>
                      </a:cubicBezTo>
                      <a:cubicBezTo>
                        <a:pt x="300" y="8678"/>
                        <a:pt x="0" y="10354"/>
                        <a:pt x="0" y="12224"/>
                      </a:cubicBezTo>
                      <a:cubicBezTo>
                        <a:pt x="0" y="14094"/>
                        <a:pt x="393" y="15776"/>
                        <a:pt x="1184" y="17187"/>
                      </a:cubicBezTo>
                      <a:cubicBezTo>
                        <a:pt x="1974" y="18604"/>
                        <a:pt x="3106" y="19689"/>
                        <a:pt x="4585" y="20454"/>
                      </a:cubicBezTo>
                      <a:cubicBezTo>
                        <a:pt x="6063" y="21218"/>
                        <a:pt x="7836" y="21600"/>
                        <a:pt x="9898" y="21600"/>
                      </a:cubicBezTo>
                      <a:cubicBezTo>
                        <a:pt x="11531" y="21600"/>
                        <a:pt x="13051" y="21320"/>
                        <a:pt x="14457" y="20754"/>
                      </a:cubicBezTo>
                      <a:cubicBezTo>
                        <a:pt x="15863" y="20189"/>
                        <a:pt x="17103" y="19368"/>
                        <a:pt x="18178" y="18293"/>
                      </a:cubicBezTo>
                      <a:cubicBezTo>
                        <a:pt x="19253" y="17218"/>
                        <a:pt x="20091" y="15934"/>
                        <a:pt x="20696" y="14431"/>
                      </a:cubicBezTo>
                      <a:cubicBezTo>
                        <a:pt x="21300" y="12932"/>
                        <a:pt x="21600" y="11251"/>
                        <a:pt x="21600" y="9381"/>
                      </a:cubicBezTo>
                      <a:cubicBezTo>
                        <a:pt x="21600" y="7511"/>
                        <a:pt x="21207" y="5799"/>
                        <a:pt x="20416" y="4397"/>
                      </a:cubicBezTo>
                      <a:cubicBezTo>
                        <a:pt x="19626" y="2996"/>
                        <a:pt x="18494" y="1916"/>
                        <a:pt x="17015" y="1152"/>
                      </a:cubicBezTo>
                      <a:close/>
                      <a:moveTo>
                        <a:pt x="15444" y="13447"/>
                      </a:moveTo>
                      <a:cubicBezTo>
                        <a:pt x="14958" y="14721"/>
                        <a:pt x="14260" y="15725"/>
                        <a:pt x="13356" y="16459"/>
                      </a:cubicBezTo>
                      <a:cubicBezTo>
                        <a:pt x="12451" y="17192"/>
                        <a:pt x="11340" y="17564"/>
                        <a:pt x="10022" y="17564"/>
                      </a:cubicBezTo>
                      <a:cubicBezTo>
                        <a:pt x="8585" y="17564"/>
                        <a:pt x="7464" y="17121"/>
                        <a:pt x="6642" y="16229"/>
                      </a:cubicBezTo>
                      <a:cubicBezTo>
                        <a:pt x="5825" y="15338"/>
                        <a:pt x="5417" y="14059"/>
                        <a:pt x="5417" y="12392"/>
                      </a:cubicBezTo>
                      <a:cubicBezTo>
                        <a:pt x="5417" y="10726"/>
                        <a:pt x="5660" y="9386"/>
                        <a:pt x="6151" y="8127"/>
                      </a:cubicBezTo>
                      <a:cubicBezTo>
                        <a:pt x="6637" y="6869"/>
                        <a:pt x="7340" y="5875"/>
                        <a:pt x="8260" y="5136"/>
                      </a:cubicBezTo>
                      <a:cubicBezTo>
                        <a:pt x="9180" y="4403"/>
                        <a:pt x="10281" y="4036"/>
                        <a:pt x="11573" y="4036"/>
                      </a:cubicBezTo>
                      <a:cubicBezTo>
                        <a:pt x="13004" y="4036"/>
                        <a:pt x="14131" y="4479"/>
                        <a:pt x="14953" y="5371"/>
                      </a:cubicBezTo>
                      <a:cubicBezTo>
                        <a:pt x="15770" y="6262"/>
                        <a:pt x="16178" y="7541"/>
                        <a:pt x="16178" y="9208"/>
                      </a:cubicBezTo>
                      <a:cubicBezTo>
                        <a:pt x="16178" y="10762"/>
                        <a:pt x="15935" y="12178"/>
                        <a:pt x="15444" y="13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5" name="Freeform 340">
                  <a:extLst>
                    <a:ext uri="{FF2B5EF4-FFF2-40B4-BE49-F238E27FC236}">
                      <a16:creationId xmlns:a16="http://schemas.microsoft.com/office/drawing/2014/main" id="{12BDD3D5-3324-C524-B2DD-66BA3C6AA357}"/>
                    </a:ext>
                  </a:extLst>
                </p:cNvPr>
                <p:cNvSpPr/>
                <p:nvPr/>
              </p:nvSpPr>
              <p:spPr>
                <a:xfrm>
                  <a:off x="737734" y="0"/>
                  <a:ext cx="127060" cy="164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95" y="10671"/>
                      </a:moveTo>
                      <a:cubicBezTo>
                        <a:pt x="9556" y="9498"/>
                        <a:pt x="9957" y="8501"/>
                        <a:pt x="10492" y="7679"/>
                      </a:cubicBezTo>
                      <a:cubicBezTo>
                        <a:pt x="11027" y="6862"/>
                        <a:pt x="11816" y="6222"/>
                        <a:pt x="12860" y="5767"/>
                      </a:cubicBezTo>
                      <a:cubicBezTo>
                        <a:pt x="13896" y="5307"/>
                        <a:pt x="15254" y="5023"/>
                        <a:pt x="16926" y="4904"/>
                      </a:cubicBezTo>
                      <a:lnTo>
                        <a:pt x="21433" y="4558"/>
                      </a:lnTo>
                      <a:lnTo>
                        <a:pt x="21600" y="0"/>
                      </a:lnTo>
                      <a:lnTo>
                        <a:pt x="19206" y="129"/>
                      </a:lnTo>
                      <a:cubicBezTo>
                        <a:pt x="16718" y="243"/>
                        <a:pt x="14652" y="796"/>
                        <a:pt x="13000" y="1788"/>
                      </a:cubicBezTo>
                      <a:cubicBezTo>
                        <a:pt x="11923" y="2434"/>
                        <a:pt x="11054" y="3209"/>
                        <a:pt x="10399" y="4108"/>
                      </a:cubicBezTo>
                      <a:lnTo>
                        <a:pt x="11134" y="563"/>
                      </a:lnTo>
                      <a:lnTo>
                        <a:pt x="4340" y="563"/>
                      </a:lnTo>
                      <a:lnTo>
                        <a:pt x="0" y="21600"/>
                      </a:lnTo>
                      <a:lnTo>
                        <a:pt x="7068" y="21600"/>
                      </a:lnTo>
                      <a:lnTo>
                        <a:pt x="9295" y="106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6" name="Freeform 341">
                  <a:extLst>
                    <a:ext uri="{FF2B5EF4-FFF2-40B4-BE49-F238E27FC236}">
                      <a16:creationId xmlns:a16="http://schemas.microsoft.com/office/drawing/2014/main" id="{BDBBB410-7B18-76A1-9842-0212D372DEFA}"/>
                    </a:ext>
                  </a:extLst>
                </p:cNvPr>
                <p:cNvSpPr/>
                <p:nvPr/>
              </p:nvSpPr>
              <p:spPr>
                <a:xfrm>
                  <a:off x="867115" y="983"/>
                  <a:ext cx="152191" cy="166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2" h="21600" extrusionOk="0">
                      <a:moveTo>
                        <a:pt x="3785" y="20728"/>
                      </a:moveTo>
                      <a:cubicBezTo>
                        <a:pt x="4923" y="21310"/>
                        <a:pt x="6188" y="21600"/>
                        <a:pt x="7575" y="21600"/>
                      </a:cubicBezTo>
                      <a:cubicBezTo>
                        <a:pt x="8624" y="21600"/>
                        <a:pt x="9635" y="21432"/>
                        <a:pt x="10600" y="21090"/>
                      </a:cubicBezTo>
                      <a:cubicBezTo>
                        <a:pt x="11572" y="20749"/>
                        <a:pt x="12448" y="20219"/>
                        <a:pt x="13231" y="19500"/>
                      </a:cubicBezTo>
                      <a:cubicBezTo>
                        <a:pt x="13664" y="19103"/>
                        <a:pt x="14041" y="18639"/>
                        <a:pt x="14369" y="18119"/>
                      </a:cubicBezTo>
                      <a:lnTo>
                        <a:pt x="13858" y="21172"/>
                      </a:lnTo>
                      <a:lnTo>
                        <a:pt x="19264" y="21172"/>
                      </a:lnTo>
                      <a:lnTo>
                        <a:pt x="21295" y="9419"/>
                      </a:lnTo>
                      <a:cubicBezTo>
                        <a:pt x="21600" y="7609"/>
                        <a:pt x="21511" y="5999"/>
                        <a:pt x="21017" y="4582"/>
                      </a:cubicBezTo>
                      <a:cubicBezTo>
                        <a:pt x="20523" y="3170"/>
                        <a:pt x="19585" y="2049"/>
                        <a:pt x="18198" y="1228"/>
                      </a:cubicBezTo>
                      <a:cubicBezTo>
                        <a:pt x="16810" y="408"/>
                        <a:pt x="14901" y="0"/>
                        <a:pt x="12471" y="0"/>
                      </a:cubicBezTo>
                      <a:cubicBezTo>
                        <a:pt x="11272" y="0"/>
                        <a:pt x="10062" y="102"/>
                        <a:pt x="8841" y="296"/>
                      </a:cubicBezTo>
                      <a:cubicBezTo>
                        <a:pt x="7626" y="494"/>
                        <a:pt x="6482" y="775"/>
                        <a:pt x="5422" y="1147"/>
                      </a:cubicBezTo>
                      <a:cubicBezTo>
                        <a:pt x="4357" y="1514"/>
                        <a:pt x="3441" y="1952"/>
                        <a:pt x="2675" y="2462"/>
                      </a:cubicBezTo>
                      <a:lnTo>
                        <a:pt x="3968" y="6111"/>
                      </a:lnTo>
                      <a:cubicBezTo>
                        <a:pt x="5228" y="5377"/>
                        <a:pt x="6499" y="4837"/>
                        <a:pt x="7781" y="4500"/>
                      </a:cubicBezTo>
                      <a:cubicBezTo>
                        <a:pt x="9057" y="4159"/>
                        <a:pt x="10373" y="3991"/>
                        <a:pt x="11732" y="3991"/>
                      </a:cubicBezTo>
                      <a:cubicBezTo>
                        <a:pt x="13458" y="3991"/>
                        <a:pt x="14668" y="4342"/>
                        <a:pt x="15356" y="5051"/>
                      </a:cubicBezTo>
                      <a:cubicBezTo>
                        <a:pt x="16050" y="5759"/>
                        <a:pt x="16272" y="6779"/>
                        <a:pt x="16028" y="8104"/>
                      </a:cubicBezTo>
                      <a:lnTo>
                        <a:pt x="15895" y="8868"/>
                      </a:lnTo>
                      <a:lnTo>
                        <a:pt x="12704" y="8868"/>
                      </a:lnTo>
                      <a:cubicBezTo>
                        <a:pt x="9779" y="8868"/>
                        <a:pt x="7376" y="9098"/>
                        <a:pt x="5494" y="9546"/>
                      </a:cubicBezTo>
                      <a:cubicBezTo>
                        <a:pt x="3613" y="10000"/>
                        <a:pt x="2231" y="10683"/>
                        <a:pt x="1337" y="11605"/>
                      </a:cubicBezTo>
                      <a:cubicBezTo>
                        <a:pt x="444" y="12523"/>
                        <a:pt x="0" y="13721"/>
                        <a:pt x="0" y="15188"/>
                      </a:cubicBezTo>
                      <a:cubicBezTo>
                        <a:pt x="0" y="16376"/>
                        <a:pt x="344" y="17451"/>
                        <a:pt x="1038" y="18415"/>
                      </a:cubicBezTo>
                      <a:cubicBezTo>
                        <a:pt x="1732" y="19378"/>
                        <a:pt x="2647" y="20148"/>
                        <a:pt x="3785" y="20728"/>
                      </a:cubicBezTo>
                      <a:close/>
                      <a:moveTo>
                        <a:pt x="6321" y="13068"/>
                      </a:moveTo>
                      <a:cubicBezTo>
                        <a:pt x="6782" y="12645"/>
                        <a:pt x="7553" y="12344"/>
                        <a:pt x="8630" y="12176"/>
                      </a:cubicBezTo>
                      <a:cubicBezTo>
                        <a:pt x="9707" y="12008"/>
                        <a:pt x="11155" y="11921"/>
                        <a:pt x="12970" y="11921"/>
                      </a:cubicBezTo>
                      <a:lnTo>
                        <a:pt x="15356" y="11921"/>
                      </a:lnTo>
                      <a:lnTo>
                        <a:pt x="15140" y="13150"/>
                      </a:lnTo>
                      <a:cubicBezTo>
                        <a:pt x="14985" y="14138"/>
                        <a:pt x="14629" y="14995"/>
                        <a:pt x="14074" y="15718"/>
                      </a:cubicBezTo>
                      <a:cubicBezTo>
                        <a:pt x="13519" y="16442"/>
                        <a:pt x="12842" y="16993"/>
                        <a:pt x="12043" y="17375"/>
                      </a:cubicBezTo>
                      <a:cubicBezTo>
                        <a:pt x="11244" y="17757"/>
                        <a:pt x="10350" y="17946"/>
                        <a:pt x="9363" y="17946"/>
                      </a:cubicBezTo>
                      <a:cubicBezTo>
                        <a:pt x="8314" y="17946"/>
                        <a:pt x="7431" y="17676"/>
                        <a:pt x="6704" y="17140"/>
                      </a:cubicBezTo>
                      <a:cubicBezTo>
                        <a:pt x="5983" y="16605"/>
                        <a:pt x="5616" y="15841"/>
                        <a:pt x="5616" y="14847"/>
                      </a:cubicBezTo>
                      <a:cubicBezTo>
                        <a:pt x="5616" y="14082"/>
                        <a:pt x="5850" y="13491"/>
                        <a:pt x="6310" y="13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7" name="Freeform 342">
                  <a:extLst>
                    <a:ext uri="{FF2B5EF4-FFF2-40B4-BE49-F238E27FC236}">
                      <a16:creationId xmlns:a16="http://schemas.microsoft.com/office/drawing/2014/main" id="{6697B98D-5177-168A-1680-8DCFCFA71902}"/>
                    </a:ext>
                  </a:extLst>
                </p:cNvPr>
                <p:cNvSpPr/>
                <p:nvPr/>
              </p:nvSpPr>
              <p:spPr>
                <a:xfrm>
                  <a:off x="1045825" y="943"/>
                  <a:ext cx="260996" cy="163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extrusionOk="0">
                      <a:moveTo>
                        <a:pt x="19923" y="936"/>
                      </a:moveTo>
                      <a:cubicBezTo>
                        <a:pt x="19283" y="317"/>
                        <a:pt x="18505" y="5"/>
                        <a:pt x="17586" y="5"/>
                      </a:cubicBezTo>
                      <a:cubicBezTo>
                        <a:pt x="16470" y="5"/>
                        <a:pt x="15497" y="416"/>
                        <a:pt x="14669" y="1237"/>
                      </a:cubicBezTo>
                      <a:cubicBezTo>
                        <a:pt x="13956" y="1944"/>
                        <a:pt x="13378" y="2926"/>
                        <a:pt x="12930" y="4179"/>
                      </a:cubicBezTo>
                      <a:cubicBezTo>
                        <a:pt x="12690" y="2942"/>
                        <a:pt x="12307" y="1970"/>
                        <a:pt x="11778" y="1279"/>
                      </a:cubicBezTo>
                      <a:cubicBezTo>
                        <a:pt x="11129" y="426"/>
                        <a:pt x="10302" y="0"/>
                        <a:pt x="9293" y="0"/>
                      </a:cubicBezTo>
                      <a:cubicBezTo>
                        <a:pt x="8355" y="0"/>
                        <a:pt x="7479" y="395"/>
                        <a:pt x="6658" y="1190"/>
                      </a:cubicBezTo>
                      <a:cubicBezTo>
                        <a:pt x="6032" y="1798"/>
                        <a:pt x="5500" y="2651"/>
                        <a:pt x="5055" y="3758"/>
                      </a:cubicBezTo>
                      <a:lnTo>
                        <a:pt x="5402" y="437"/>
                      </a:lnTo>
                      <a:lnTo>
                        <a:pt x="2106" y="437"/>
                      </a:lnTo>
                      <a:lnTo>
                        <a:pt x="0" y="21595"/>
                      </a:lnTo>
                      <a:lnTo>
                        <a:pt x="3378" y="21595"/>
                      </a:lnTo>
                      <a:lnTo>
                        <a:pt x="4513" y="10218"/>
                      </a:lnTo>
                      <a:cubicBezTo>
                        <a:pt x="4604" y="9267"/>
                        <a:pt x="4747" y="8420"/>
                        <a:pt x="4945" y="7687"/>
                      </a:cubicBezTo>
                      <a:cubicBezTo>
                        <a:pt x="5143" y="6949"/>
                        <a:pt x="5386" y="6330"/>
                        <a:pt x="5675" y="5826"/>
                      </a:cubicBezTo>
                      <a:cubicBezTo>
                        <a:pt x="5964" y="5322"/>
                        <a:pt x="6291" y="4932"/>
                        <a:pt x="6661" y="4657"/>
                      </a:cubicBezTo>
                      <a:cubicBezTo>
                        <a:pt x="7031" y="4381"/>
                        <a:pt x="7440" y="4246"/>
                        <a:pt x="7891" y="4246"/>
                      </a:cubicBezTo>
                      <a:cubicBezTo>
                        <a:pt x="8394" y="4246"/>
                        <a:pt x="8790" y="4418"/>
                        <a:pt x="9079" y="4766"/>
                      </a:cubicBezTo>
                      <a:cubicBezTo>
                        <a:pt x="9367" y="5114"/>
                        <a:pt x="9559" y="5623"/>
                        <a:pt x="9659" y="6304"/>
                      </a:cubicBezTo>
                      <a:cubicBezTo>
                        <a:pt x="9757" y="6980"/>
                        <a:pt x="9754" y="7843"/>
                        <a:pt x="9646" y="8877"/>
                      </a:cubicBezTo>
                      <a:lnTo>
                        <a:pt x="8378" y="21595"/>
                      </a:lnTo>
                      <a:lnTo>
                        <a:pt x="11756" y="21595"/>
                      </a:lnTo>
                      <a:lnTo>
                        <a:pt x="12891" y="10218"/>
                      </a:lnTo>
                      <a:cubicBezTo>
                        <a:pt x="13018" y="8950"/>
                        <a:pt x="13229" y="7874"/>
                        <a:pt x="13527" y="6996"/>
                      </a:cubicBezTo>
                      <a:cubicBezTo>
                        <a:pt x="13826" y="6117"/>
                        <a:pt x="14205" y="5436"/>
                        <a:pt x="14676" y="4963"/>
                      </a:cubicBezTo>
                      <a:cubicBezTo>
                        <a:pt x="15143" y="4485"/>
                        <a:pt x="15675" y="4251"/>
                        <a:pt x="16269" y="4251"/>
                      </a:cubicBezTo>
                      <a:cubicBezTo>
                        <a:pt x="16772" y="4251"/>
                        <a:pt x="17168" y="4423"/>
                        <a:pt x="17457" y="4771"/>
                      </a:cubicBezTo>
                      <a:cubicBezTo>
                        <a:pt x="17745" y="5119"/>
                        <a:pt x="17937" y="5629"/>
                        <a:pt x="18037" y="6310"/>
                      </a:cubicBezTo>
                      <a:cubicBezTo>
                        <a:pt x="18135" y="6985"/>
                        <a:pt x="18131" y="7848"/>
                        <a:pt x="18024" y="8882"/>
                      </a:cubicBezTo>
                      <a:lnTo>
                        <a:pt x="16782" y="21600"/>
                      </a:lnTo>
                      <a:lnTo>
                        <a:pt x="20159" y="21600"/>
                      </a:lnTo>
                      <a:lnTo>
                        <a:pt x="21402" y="8924"/>
                      </a:lnTo>
                      <a:cubicBezTo>
                        <a:pt x="21600" y="6845"/>
                        <a:pt x="21564" y="5150"/>
                        <a:pt x="21295" y="3841"/>
                      </a:cubicBezTo>
                      <a:cubicBezTo>
                        <a:pt x="21026" y="2531"/>
                        <a:pt x="20571" y="1564"/>
                        <a:pt x="19932" y="9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8" name="Freeform 343">
                  <a:extLst>
                    <a:ext uri="{FF2B5EF4-FFF2-40B4-BE49-F238E27FC236}">
                      <a16:creationId xmlns:a16="http://schemas.microsoft.com/office/drawing/2014/main" id="{08EC8AEC-F194-DDC0-01F8-D5980B8E2933}"/>
                    </a:ext>
                  </a:extLst>
                </p:cNvPr>
                <p:cNvSpPr/>
                <p:nvPr/>
              </p:nvSpPr>
              <p:spPr>
                <a:xfrm>
                  <a:off x="1335978" y="983"/>
                  <a:ext cx="164393" cy="166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15" y="1147"/>
                      </a:moveTo>
                      <a:cubicBezTo>
                        <a:pt x="15537" y="382"/>
                        <a:pt x="13769" y="0"/>
                        <a:pt x="11702" y="0"/>
                      </a:cubicBezTo>
                      <a:cubicBezTo>
                        <a:pt x="10069" y="0"/>
                        <a:pt x="8544" y="285"/>
                        <a:pt x="7143" y="851"/>
                      </a:cubicBezTo>
                      <a:cubicBezTo>
                        <a:pt x="5737" y="1417"/>
                        <a:pt x="4497" y="2237"/>
                        <a:pt x="3422" y="3312"/>
                      </a:cubicBezTo>
                      <a:cubicBezTo>
                        <a:pt x="2347" y="4387"/>
                        <a:pt x="1509" y="5671"/>
                        <a:pt x="904" y="7175"/>
                      </a:cubicBezTo>
                      <a:cubicBezTo>
                        <a:pt x="300" y="8678"/>
                        <a:pt x="0" y="10354"/>
                        <a:pt x="0" y="12224"/>
                      </a:cubicBezTo>
                      <a:cubicBezTo>
                        <a:pt x="0" y="14094"/>
                        <a:pt x="393" y="15776"/>
                        <a:pt x="1184" y="17187"/>
                      </a:cubicBezTo>
                      <a:cubicBezTo>
                        <a:pt x="1974" y="18604"/>
                        <a:pt x="3106" y="19689"/>
                        <a:pt x="4585" y="20454"/>
                      </a:cubicBezTo>
                      <a:cubicBezTo>
                        <a:pt x="6063" y="21218"/>
                        <a:pt x="7836" y="21600"/>
                        <a:pt x="9898" y="21600"/>
                      </a:cubicBezTo>
                      <a:cubicBezTo>
                        <a:pt x="11531" y="21600"/>
                        <a:pt x="13051" y="21320"/>
                        <a:pt x="14457" y="20754"/>
                      </a:cubicBezTo>
                      <a:cubicBezTo>
                        <a:pt x="15863" y="20189"/>
                        <a:pt x="17103" y="19368"/>
                        <a:pt x="18178" y="18293"/>
                      </a:cubicBezTo>
                      <a:cubicBezTo>
                        <a:pt x="19253" y="17218"/>
                        <a:pt x="20091" y="15934"/>
                        <a:pt x="20696" y="14431"/>
                      </a:cubicBezTo>
                      <a:cubicBezTo>
                        <a:pt x="21300" y="12932"/>
                        <a:pt x="21600" y="11251"/>
                        <a:pt x="21600" y="9381"/>
                      </a:cubicBezTo>
                      <a:cubicBezTo>
                        <a:pt x="21600" y="7511"/>
                        <a:pt x="21207" y="5799"/>
                        <a:pt x="20416" y="4397"/>
                      </a:cubicBezTo>
                      <a:cubicBezTo>
                        <a:pt x="19626" y="2996"/>
                        <a:pt x="18494" y="1916"/>
                        <a:pt x="17015" y="1152"/>
                      </a:cubicBezTo>
                      <a:close/>
                      <a:moveTo>
                        <a:pt x="15449" y="13447"/>
                      </a:moveTo>
                      <a:cubicBezTo>
                        <a:pt x="14963" y="14721"/>
                        <a:pt x="14266" y="15725"/>
                        <a:pt x="13361" y="16459"/>
                      </a:cubicBezTo>
                      <a:cubicBezTo>
                        <a:pt x="12457" y="17192"/>
                        <a:pt x="11345" y="17564"/>
                        <a:pt x="10027" y="17564"/>
                      </a:cubicBezTo>
                      <a:cubicBezTo>
                        <a:pt x="8590" y="17564"/>
                        <a:pt x="7469" y="17121"/>
                        <a:pt x="6647" y="16229"/>
                      </a:cubicBezTo>
                      <a:cubicBezTo>
                        <a:pt x="5830" y="15338"/>
                        <a:pt x="5422" y="14059"/>
                        <a:pt x="5422" y="12392"/>
                      </a:cubicBezTo>
                      <a:cubicBezTo>
                        <a:pt x="5422" y="10726"/>
                        <a:pt x="5665" y="9386"/>
                        <a:pt x="6156" y="8127"/>
                      </a:cubicBezTo>
                      <a:cubicBezTo>
                        <a:pt x="6642" y="6869"/>
                        <a:pt x="7345" y="5875"/>
                        <a:pt x="8265" y="5136"/>
                      </a:cubicBezTo>
                      <a:cubicBezTo>
                        <a:pt x="9185" y="4403"/>
                        <a:pt x="10286" y="4036"/>
                        <a:pt x="11578" y="4036"/>
                      </a:cubicBezTo>
                      <a:cubicBezTo>
                        <a:pt x="13010" y="4036"/>
                        <a:pt x="14136" y="4479"/>
                        <a:pt x="14958" y="5371"/>
                      </a:cubicBezTo>
                      <a:cubicBezTo>
                        <a:pt x="15775" y="6262"/>
                        <a:pt x="16183" y="7541"/>
                        <a:pt x="16183" y="9208"/>
                      </a:cubicBezTo>
                      <a:cubicBezTo>
                        <a:pt x="16183" y="10762"/>
                        <a:pt x="15940" y="12178"/>
                        <a:pt x="15449" y="13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9" name="Freeform 344">
                  <a:extLst>
                    <a:ext uri="{FF2B5EF4-FFF2-40B4-BE49-F238E27FC236}">
                      <a16:creationId xmlns:a16="http://schemas.microsoft.com/office/drawing/2014/main" id="{77FF7AF8-0DF8-FD21-8398-030C682AD973}"/>
                    </a:ext>
                  </a:extLst>
                </p:cNvPr>
                <p:cNvSpPr/>
                <p:nvPr/>
              </p:nvSpPr>
              <p:spPr>
                <a:xfrm>
                  <a:off x="1518346" y="1022"/>
                  <a:ext cx="144094" cy="1666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892" y="4518"/>
                      </a:moveTo>
                      <a:cubicBezTo>
                        <a:pt x="9742" y="3993"/>
                        <a:pt x="10968" y="3733"/>
                        <a:pt x="12572" y="3733"/>
                      </a:cubicBezTo>
                      <a:cubicBezTo>
                        <a:pt x="13881" y="3733"/>
                        <a:pt x="15155" y="3901"/>
                        <a:pt x="16399" y="4242"/>
                      </a:cubicBezTo>
                      <a:cubicBezTo>
                        <a:pt x="17643" y="4584"/>
                        <a:pt x="18770" y="5104"/>
                        <a:pt x="19784" y="5813"/>
                      </a:cubicBezTo>
                      <a:lnTo>
                        <a:pt x="21600" y="2417"/>
                      </a:lnTo>
                      <a:cubicBezTo>
                        <a:pt x="20881" y="1882"/>
                        <a:pt x="20037" y="1433"/>
                        <a:pt x="19070" y="1081"/>
                      </a:cubicBezTo>
                      <a:cubicBezTo>
                        <a:pt x="18103" y="729"/>
                        <a:pt x="17089" y="459"/>
                        <a:pt x="16028" y="275"/>
                      </a:cubicBezTo>
                      <a:cubicBezTo>
                        <a:pt x="14966" y="92"/>
                        <a:pt x="13911" y="0"/>
                        <a:pt x="12861" y="0"/>
                      </a:cubicBezTo>
                      <a:cubicBezTo>
                        <a:pt x="10573" y="0"/>
                        <a:pt x="8615" y="311"/>
                        <a:pt x="6994" y="933"/>
                      </a:cubicBezTo>
                      <a:cubicBezTo>
                        <a:pt x="5372" y="1555"/>
                        <a:pt x="4145" y="2381"/>
                        <a:pt x="3314" y="3416"/>
                      </a:cubicBezTo>
                      <a:cubicBezTo>
                        <a:pt x="2477" y="4452"/>
                        <a:pt x="2064" y="5604"/>
                        <a:pt x="2064" y="6874"/>
                      </a:cubicBezTo>
                      <a:cubicBezTo>
                        <a:pt x="2064" y="8261"/>
                        <a:pt x="2571" y="9413"/>
                        <a:pt x="3585" y="10331"/>
                      </a:cubicBezTo>
                      <a:cubicBezTo>
                        <a:pt x="4600" y="11249"/>
                        <a:pt x="6009" y="11866"/>
                        <a:pt x="7807" y="12177"/>
                      </a:cubicBezTo>
                      <a:lnTo>
                        <a:pt x="12324" y="12983"/>
                      </a:lnTo>
                      <a:cubicBezTo>
                        <a:pt x="13209" y="13151"/>
                        <a:pt x="13869" y="13416"/>
                        <a:pt x="14312" y="13768"/>
                      </a:cubicBezTo>
                      <a:cubicBezTo>
                        <a:pt x="14754" y="14120"/>
                        <a:pt x="14972" y="14584"/>
                        <a:pt x="14972" y="15150"/>
                      </a:cubicBezTo>
                      <a:cubicBezTo>
                        <a:pt x="14972" y="15971"/>
                        <a:pt x="14559" y="16628"/>
                        <a:pt x="13745" y="17123"/>
                      </a:cubicBezTo>
                      <a:cubicBezTo>
                        <a:pt x="12926" y="17618"/>
                        <a:pt x="11746" y="17867"/>
                        <a:pt x="10213" y="17867"/>
                      </a:cubicBezTo>
                      <a:cubicBezTo>
                        <a:pt x="9264" y="17867"/>
                        <a:pt x="8297" y="17781"/>
                        <a:pt x="7318" y="17612"/>
                      </a:cubicBezTo>
                      <a:cubicBezTo>
                        <a:pt x="6339" y="17444"/>
                        <a:pt x="5384" y="17194"/>
                        <a:pt x="4470" y="16868"/>
                      </a:cubicBezTo>
                      <a:cubicBezTo>
                        <a:pt x="3556" y="16542"/>
                        <a:pt x="2701" y="16139"/>
                        <a:pt x="1916" y="15659"/>
                      </a:cubicBezTo>
                      <a:lnTo>
                        <a:pt x="0" y="19096"/>
                      </a:lnTo>
                      <a:cubicBezTo>
                        <a:pt x="1209" y="19887"/>
                        <a:pt x="2707" y="20504"/>
                        <a:pt x="4493" y="20942"/>
                      </a:cubicBezTo>
                      <a:cubicBezTo>
                        <a:pt x="6274" y="21381"/>
                        <a:pt x="8185" y="21600"/>
                        <a:pt x="10213" y="21600"/>
                      </a:cubicBezTo>
                      <a:cubicBezTo>
                        <a:pt x="12242" y="21600"/>
                        <a:pt x="14082" y="21330"/>
                        <a:pt x="15638" y="20794"/>
                      </a:cubicBezTo>
                      <a:cubicBezTo>
                        <a:pt x="17195" y="20259"/>
                        <a:pt x="18392" y="19479"/>
                        <a:pt x="19247" y="18459"/>
                      </a:cubicBezTo>
                      <a:cubicBezTo>
                        <a:pt x="20096" y="17439"/>
                        <a:pt x="20527" y="16210"/>
                        <a:pt x="20527" y="14767"/>
                      </a:cubicBezTo>
                      <a:cubicBezTo>
                        <a:pt x="20527" y="13324"/>
                        <a:pt x="20014" y="12243"/>
                        <a:pt x="18982" y="11351"/>
                      </a:cubicBezTo>
                      <a:cubicBezTo>
                        <a:pt x="17950" y="10458"/>
                        <a:pt x="16452" y="9831"/>
                        <a:pt x="14488" y="9464"/>
                      </a:cubicBezTo>
                      <a:lnTo>
                        <a:pt x="9972" y="8658"/>
                      </a:lnTo>
                      <a:cubicBezTo>
                        <a:pt x="9152" y="8516"/>
                        <a:pt x="8556" y="8261"/>
                        <a:pt x="8179" y="7894"/>
                      </a:cubicBezTo>
                      <a:cubicBezTo>
                        <a:pt x="7801" y="7526"/>
                        <a:pt x="7613" y="7088"/>
                        <a:pt x="7613" y="6578"/>
                      </a:cubicBezTo>
                      <a:cubicBezTo>
                        <a:pt x="7613" y="5731"/>
                        <a:pt x="8037" y="5043"/>
                        <a:pt x="8887" y="45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60" name="Freeform 345">
                  <a:extLst>
                    <a:ext uri="{FF2B5EF4-FFF2-40B4-BE49-F238E27FC236}">
                      <a16:creationId xmlns:a16="http://schemas.microsoft.com/office/drawing/2014/main" id="{707A8728-F752-A258-BC9D-19B38F7A0BA5}"/>
                    </a:ext>
                  </a:extLst>
                </p:cNvPr>
                <p:cNvSpPr/>
                <p:nvPr/>
              </p:nvSpPr>
              <p:spPr>
                <a:xfrm>
                  <a:off x="1778367" y="5586"/>
                  <a:ext cx="156525" cy="2177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527" y="0"/>
                      </a:moveTo>
                      <a:lnTo>
                        <a:pt x="7627" y="13534"/>
                      </a:lnTo>
                      <a:lnTo>
                        <a:pt x="2845" y="0"/>
                      </a:lnTo>
                      <a:lnTo>
                        <a:pt x="0" y="0"/>
                      </a:lnTo>
                      <a:lnTo>
                        <a:pt x="5836" y="15672"/>
                      </a:lnTo>
                      <a:lnTo>
                        <a:pt x="993" y="21600"/>
                      </a:lnTo>
                      <a:lnTo>
                        <a:pt x="3930" y="21600"/>
                      </a:lnTo>
                      <a:lnTo>
                        <a:pt x="21600" y="0"/>
                      </a:lnTo>
                      <a:lnTo>
                        <a:pt x="185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</p:grp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2E6EE825-FE40-AD8F-3161-399E1EAFA68B}"/>
                </a:ext>
              </a:extLst>
            </p:cNvPr>
            <p:cNvGrpSpPr/>
            <p:nvPr/>
          </p:nvGrpSpPr>
          <p:grpSpPr>
            <a:xfrm>
              <a:off x="5057211" y="3551872"/>
              <a:ext cx="1872346" cy="265547"/>
              <a:chOff x="0" y="0"/>
              <a:chExt cx="1872345" cy="265545"/>
            </a:xfrm>
          </p:grpSpPr>
          <p:sp>
            <p:nvSpPr>
              <p:cNvPr id="37" name="Freeform 334">
                <a:extLst>
                  <a:ext uri="{FF2B5EF4-FFF2-40B4-BE49-F238E27FC236}">
                    <a16:creationId xmlns:a16="http://schemas.microsoft.com/office/drawing/2014/main" id="{E536D2AE-0DD8-EA2F-B0AA-C451FA870D11}"/>
                  </a:ext>
                </a:extLst>
              </p:cNvPr>
              <p:cNvSpPr/>
              <p:nvPr/>
            </p:nvSpPr>
            <p:spPr>
              <a:xfrm>
                <a:off x="1837649" y="202640"/>
                <a:ext cx="34697" cy="6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06" y="14751"/>
                    </a:moveTo>
                    <a:cubicBezTo>
                      <a:pt x="4482" y="15805"/>
                      <a:pt x="2571" y="17007"/>
                      <a:pt x="0" y="18344"/>
                    </a:cubicBezTo>
                    <a:lnTo>
                      <a:pt x="5706" y="21600"/>
                    </a:lnTo>
                    <a:cubicBezTo>
                      <a:pt x="8841" y="20181"/>
                      <a:pt x="11265" y="18777"/>
                      <a:pt x="13053" y="17385"/>
                    </a:cubicBezTo>
                    <a:cubicBezTo>
                      <a:pt x="14816" y="15994"/>
                      <a:pt x="16188" y="14535"/>
                      <a:pt x="17118" y="12995"/>
                    </a:cubicBezTo>
                    <a:cubicBezTo>
                      <a:pt x="18074" y="11455"/>
                      <a:pt x="18759" y="9794"/>
                      <a:pt x="19151" y="7984"/>
                    </a:cubicBezTo>
                    <a:lnTo>
                      <a:pt x="21600" y="0"/>
                    </a:lnTo>
                    <a:lnTo>
                      <a:pt x="4065" y="0"/>
                    </a:lnTo>
                    <a:lnTo>
                      <a:pt x="1420" y="9672"/>
                    </a:lnTo>
                    <a:lnTo>
                      <a:pt x="9453" y="9672"/>
                    </a:lnTo>
                    <a:cubicBezTo>
                      <a:pt x="9159" y="10348"/>
                      <a:pt x="8816" y="11009"/>
                      <a:pt x="8449" y="11644"/>
                    </a:cubicBezTo>
                    <a:cubicBezTo>
                      <a:pt x="7837" y="12657"/>
                      <a:pt x="6931" y="13684"/>
                      <a:pt x="5706" y="14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38" name="Group">
                <a:extLst>
                  <a:ext uri="{FF2B5EF4-FFF2-40B4-BE49-F238E27FC236}">
                    <a16:creationId xmlns:a16="http://schemas.microsoft.com/office/drawing/2014/main" id="{065E3E7D-7BD5-B2AF-83F8-A742515F9FDA}"/>
                  </a:ext>
                </a:extLst>
              </p:cNvPr>
              <p:cNvGrpSpPr/>
              <p:nvPr/>
            </p:nvGrpSpPr>
            <p:grpSpPr>
              <a:xfrm>
                <a:off x="0" y="-1"/>
                <a:ext cx="1820577" cy="234193"/>
                <a:chOff x="0" y="0"/>
                <a:chExt cx="1820576" cy="234191"/>
              </a:xfrm>
            </p:grpSpPr>
            <p:sp>
              <p:nvSpPr>
                <p:cNvPr id="39" name="Freeform 324">
                  <a:extLst>
                    <a:ext uri="{FF2B5EF4-FFF2-40B4-BE49-F238E27FC236}">
                      <a16:creationId xmlns:a16="http://schemas.microsoft.com/office/drawing/2014/main" id="{EA526DEF-2D8C-D2BA-2F6A-8D1E3432CAEA}"/>
                    </a:ext>
                  </a:extLst>
                </p:cNvPr>
                <p:cNvSpPr/>
                <p:nvPr/>
              </p:nvSpPr>
              <p:spPr>
                <a:xfrm>
                  <a:off x="0" y="67428"/>
                  <a:ext cx="155018" cy="166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3" h="21600" extrusionOk="0">
                      <a:moveTo>
                        <a:pt x="18004" y="1509"/>
                      </a:moveTo>
                      <a:cubicBezTo>
                        <a:pt x="16581" y="505"/>
                        <a:pt x="14663" y="0"/>
                        <a:pt x="12244" y="0"/>
                      </a:cubicBezTo>
                      <a:cubicBezTo>
                        <a:pt x="9825" y="0"/>
                        <a:pt x="7738" y="535"/>
                        <a:pt x="5896" y="1611"/>
                      </a:cubicBezTo>
                      <a:cubicBezTo>
                        <a:pt x="4049" y="2687"/>
                        <a:pt x="2605" y="4134"/>
                        <a:pt x="1564" y="5960"/>
                      </a:cubicBezTo>
                      <a:cubicBezTo>
                        <a:pt x="518" y="7785"/>
                        <a:pt x="0" y="9860"/>
                        <a:pt x="0" y="12179"/>
                      </a:cubicBezTo>
                      <a:cubicBezTo>
                        <a:pt x="0" y="14075"/>
                        <a:pt x="452" y="15727"/>
                        <a:pt x="1362" y="17144"/>
                      </a:cubicBezTo>
                      <a:cubicBezTo>
                        <a:pt x="2272" y="18562"/>
                        <a:pt x="3547" y="19658"/>
                        <a:pt x="5193" y="20433"/>
                      </a:cubicBezTo>
                      <a:cubicBezTo>
                        <a:pt x="6839" y="21213"/>
                        <a:pt x="8784" y="21600"/>
                        <a:pt x="11023" y="21600"/>
                      </a:cubicBezTo>
                      <a:cubicBezTo>
                        <a:pt x="12718" y="21600"/>
                        <a:pt x="14358" y="21366"/>
                        <a:pt x="15944" y="20902"/>
                      </a:cubicBezTo>
                      <a:cubicBezTo>
                        <a:pt x="17530" y="20433"/>
                        <a:pt x="18854" y="19775"/>
                        <a:pt x="19911" y="18929"/>
                      </a:cubicBezTo>
                      <a:lnTo>
                        <a:pt x="18505" y="15447"/>
                      </a:lnTo>
                      <a:cubicBezTo>
                        <a:pt x="17568" y="16155"/>
                        <a:pt x="16500" y="16686"/>
                        <a:pt x="15306" y="17037"/>
                      </a:cubicBezTo>
                      <a:cubicBezTo>
                        <a:pt x="14113" y="17389"/>
                        <a:pt x="12849" y="17568"/>
                        <a:pt x="11519" y="17568"/>
                      </a:cubicBezTo>
                      <a:cubicBezTo>
                        <a:pt x="10037" y="17568"/>
                        <a:pt x="8795" y="17292"/>
                        <a:pt x="7798" y="16742"/>
                      </a:cubicBezTo>
                      <a:cubicBezTo>
                        <a:pt x="6800" y="16191"/>
                        <a:pt x="6097" y="15411"/>
                        <a:pt x="5689" y="14407"/>
                      </a:cubicBezTo>
                      <a:cubicBezTo>
                        <a:pt x="5400" y="13703"/>
                        <a:pt x="5286" y="12898"/>
                        <a:pt x="5318" y="12011"/>
                      </a:cubicBezTo>
                      <a:lnTo>
                        <a:pt x="21224" y="12011"/>
                      </a:lnTo>
                      <a:lnTo>
                        <a:pt x="21360" y="10910"/>
                      </a:lnTo>
                      <a:cubicBezTo>
                        <a:pt x="21600" y="8957"/>
                        <a:pt x="21458" y="7152"/>
                        <a:pt x="20930" y="5501"/>
                      </a:cubicBezTo>
                      <a:cubicBezTo>
                        <a:pt x="20401" y="3844"/>
                        <a:pt x="19426" y="2518"/>
                        <a:pt x="18004" y="1509"/>
                      </a:cubicBezTo>
                      <a:close/>
                      <a:moveTo>
                        <a:pt x="6713" y="6643"/>
                      </a:moveTo>
                      <a:cubicBezTo>
                        <a:pt x="7225" y="5751"/>
                        <a:pt x="7939" y="5022"/>
                        <a:pt x="8844" y="4456"/>
                      </a:cubicBezTo>
                      <a:cubicBezTo>
                        <a:pt x="9748" y="3890"/>
                        <a:pt x="10871" y="3609"/>
                        <a:pt x="12200" y="3609"/>
                      </a:cubicBezTo>
                      <a:cubicBezTo>
                        <a:pt x="13530" y="3609"/>
                        <a:pt x="14522" y="3880"/>
                        <a:pt x="15263" y="4415"/>
                      </a:cubicBezTo>
                      <a:cubicBezTo>
                        <a:pt x="16004" y="4950"/>
                        <a:pt x="16511" y="5669"/>
                        <a:pt x="16783" y="6556"/>
                      </a:cubicBezTo>
                      <a:cubicBezTo>
                        <a:pt x="17001" y="7275"/>
                        <a:pt x="17066" y="8075"/>
                        <a:pt x="16990" y="8952"/>
                      </a:cubicBezTo>
                      <a:lnTo>
                        <a:pt x="5792" y="8952"/>
                      </a:lnTo>
                      <a:cubicBezTo>
                        <a:pt x="5988" y="8141"/>
                        <a:pt x="6294" y="7367"/>
                        <a:pt x="6713" y="6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0" name="Freeform 325">
                  <a:extLst>
                    <a:ext uri="{FF2B5EF4-FFF2-40B4-BE49-F238E27FC236}">
                      <a16:creationId xmlns:a16="http://schemas.microsoft.com/office/drawing/2014/main" id="{2A0894D7-B1C6-3A89-AFC1-177DD93A60FC}"/>
                    </a:ext>
                  </a:extLst>
                </p:cNvPr>
                <p:cNvSpPr/>
                <p:nvPr/>
              </p:nvSpPr>
              <p:spPr>
                <a:xfrm>
                  <a:off x="171512" y="67467"/>
                  <a:ext cx="144093" cy="166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892" y="4518"/>
                      </a:moveTo>
                      <a:cubicBezTo>
                        <a:pt x="9742" y="3993"/>
                        <a:pt x="10968" y="3733"/>
                        <a:pt x="12572" y="3733"/>
                      </a:cubicBezTo>
                      <a:cubicBezTo>
                        <a:pt x="13881" y="3733"/>
                        <a:pt x="15155" y="3901"/>
                        <a:pt x="16399" y="4242"/>
                      </a:cubicBezTo>
                      <a:cubicBezTo>
                        <a:pt x="17643" y="4584"/>
                        <a:pt x="18770" y="5104"/>
                        <a:pt x="19784" y="5813"/>
                      </a:cubicBezTo>
                      <a:lnTo>
                        <a:pt x="21600" y="2417"/>
                      </a:lnTo>
                      <a:cubicBezTo>
                        <a:pt x="20881" y="1882"/>
                        <a:pt x="20037" y="1433"/>
                        <a:pt x="19070" y="1081"/>
                      </a:cubicBezTo>
                      <a:cubicBezTo>
                        <a:pt x="18103" y="729"/>
                        <a:pt x="17089" y="459"/>
                        <a:pt x="16027" y="275"/>
                      </a:cubicBezTo>
                      <a:cubicBezTo>
                        <a:pt x="14966" y="92"/>
                        <a:pt x="13911" y="0"/>
                        <a:pt x="12861" y="0"/>
                      </a:cubicBezTo>
                      <a:cubicBezTo>
                        <a:pt x="10573" y="0"/>
                        <a:pt x="8615" y="311"/>
                        <a:pt x="6994" y="933"/>
                      </a:cubicBezTo>
                      <a:cubicBezTo>
                        <a:pt x="5372" y="1555"/>
                        <a:pt x="4145" y="2381"/>
                        <a:pt x="3314" y="3416"/>
                      </a:cubicBezTo>
                      <a:cubicBezTo>
                        <a:pt x="2477" y="4452"/>
                        <a:pt x="2064" y="5604"/>
                        <a:pt x="2064" y="6874"/>
                      </a:cubicBezTo>
                      <a:cubicBezTo>
                        <a:pt x="2064" y="8261"/>
                        <a:pt x="2571" y="9413"/>
                        <a:pt x="3585" y="10331"/>
                      </a:cubicBezTo>
                      <a:cubicBezTo>
                        <a:pt x="4600" y="11249"/>
                        <a:pt x="6009" y="11866"/>
                        <a:pt x="7807" y="12177"/>
                      </a:cubicBezTo>
                      <a:lnTo>
                        <a:pt x="12324" y="12983"/>
                      </a:lnTo>
                      <a:cubicBezTo>
                        <a:pt x="13209" y="13151"/>
                        <a:pt x="13869" y="13416"/>
                        <a:pt x="14312" y="13768"/>
                      </a:cubicBezTo>
                      <a:cubicBezTo>
                        <a:pt x="14754" y="14120"/>
                        <a:pt x="14972" y="14584"/>
                        <a:pt x="14972" y="15150"/>
                      </a:cubicBezTo>
                      <a:cubicBezTo>
                        <a:pt x="14972" y="15971"/>
                        <a:pt x="14559" y="16628"/>
                        <a:pt x="13745" y="17123"/>
                      </a:cubicBezTo>
                      <a:cubicBezTo>
                        <a:pt x="12926" y="17618"/>
                        <a:pt x="11746" y="17867"/>
                        <a:pt x="10213" y="17867"/>
                      </a:cubicBezTo>
                      <a:cubicBezTo>
                        <a:pt x="9264" y="17867"/>
                        <a:pt x="8297" y="17781"/>
                        <a:pt x="7318" y="17612"/>
                      </a:cubicBezTo>
                      <a:cubicBezTo>
                        <a:pt x="6339" y="17444"/>
                        <a:pt x="5384" y="17194"/>
                        <a:pt x="4470" y="16868"/>
                      </a:cubicBezTo>
                      <a:cubicBezTo>
                        <a:pt x="3556" y="16542"/>
                        <a:pt x="2701" y="16139"/>
                        <a:pt x="1916" y="15659"/>
                      </a:cubicBezTo>
                      <a:lnTo>
                        <a:pt x="0" y="19096"/>
                      </a:lnTo>
                      <a:cubicBezTo>
                        <a:pt x="1209" y="19887"/>
                        <a:pt x="2707" y="20504"/>
                        <a:pt x="4493" y="20942"/>
                      </a:cubicBezTo>
                      <a:cubicBezTo>
                        <a:pt x="6274" y="21381"/>
                        <a:pt x="8185" y="21600"/>
                        <a:pt x="10213" y="21600"/>
                      </a:cubicBezTo>
                      <a:cubicBezTo>
                        <a:pt x="12242" y="21600"/>
                        <a:pt x="14082" y="21330"/>
                        <a:pt x="15638" y="20794"/>
                      </a:cubicBezTo>
                      <a:cubicBezTo>
                        <a:pt x="17195" y="20259"/>
                        <a:pt x="18392" y="19479"/>
                        <a:pt x="19247" y="18459"/>
                      </a:cubicBezTo>
                      <a:cubicBezTo>
                        <a:pt x="20096" y="17439"/>
                        <a:pt x="20527" y="16210"/>
                        <a:pt x="20527" y="14767"/>
                      </a:cubicBezTo>
                      <a:cubicBezTo>
                        <a:pt x="20527" y="13324"/>
                        <a:pt x="20014" y="12243"/>
                        <a:pt x="18982" y="11351"/>
                      </a:cubicBezTo>
                      <a:cubicBezTo>
                        <a:pt x="17950" y="10458"/>
                        <a:pt x="16452" y="9831"/>
                        <a:pt x="14488" y="9464"/>
                      </a:cubicBezTo>
                      <a:lnTo>
                        <a:pt x="9972" y="8658"/>
                      </a:lnTo>
                      <a:cubicBezTo>
                        <a:pt x="9152" y="8516"/>
                        <a:pt x="8556" y="8261"/>
                        <a:pt x="8179" y="7894"/>
                      </a:cubicBezTo>
                      <a:cubicBezTo>
                        <a:pt x="7801" y="7526"/>
                        <a:pt x="7613" y="7088"/>
                        <a:pt x="7613" y="6578"/>
                      </a:cubicBezTo>
                      <a:cubicBezTo>
                        <a:pt x="7613" y="5731"/>
                        <a:pt x="8037" y="5043"/>
                        <a:pt x="8886" y="45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1" name="Freeform 326">
                  <a:extLst>
                    <a:ext uri="{FF2B5EF4-FFF2-40B4-BE49-F238E27FC236}">
                      <a16:creationId xmlns:a16="http://schemas.microsoft.com/office/drawing/2014/main" id="{5F7AC3C7-DA2D-1650-A494-CB6AA34FC048}"/>
                    </a:ext>
                  </a:extLst>
                </p:cNvPr>
                <p:cNvSpPr/>
                <p:nvPr/>
              </p:nvSpPr>
              <p:spPr>
                <a:xfrm>
                  <a:off x="337633" y="67467"/>
                  <a:ext cx="145392" cy="166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026" y="20412"/>
                      </a:moveTo>
                      <a:cubicBezTo>
                        <a:pt x="6697" y="21202"/>
                        <a:pt x="8795" y="21600"/>
                        <a:pt x="11326" y="21600"/>
                      </a:cubicBezTo>
                      <a:cubicBezTo>
                        <a:pt x="12267" y="21600"/>
                        <a:pt x="13231" y="21513"/>
                        <a:pt x="14219" y="21345"/>
                      </a:cubicBezTo>
                      <a:cubicBezTo>
                        <a:pt x="15206" y="21177"/>
                        <a:pt x="16147" y="20922"/>
                        <a:pt x="17042" y="20580"/>
                      </a:cubicBezTo>
                      <a:cubicBezTo>
                        <a:pt x="17936" y="20239"/>
                        <a:pt x="18690" y="19846"/>
                        <a:pt x="19303" y="19392"/>
                      </a:cubicBezTo>
                      <a:lnTo>
                        <a:pt x="17895" y="15614"/>
                      </a:lnTo>
                      <a:cubicBezTo>
                        <a:pt x="17053" y="16236"/>
                        <a:pt x="16118" y="16705"/>
                        <a:pt x="15095" y="17016"/>
                      </a:cubicBezTo>
                      <a:cubicBezTo>
                        <a:pt x="14073" y="17327"/>
                        <a:pt x="13108" y="17485"/>
                        <a:pt x="12203" y="17485"/>
                      </a:cubicBezTo>
                      <a:cubicBezTo>
                        <a:pt x="10064" y="17485"/>
                        <a:pt x="8533" y="16990"/>
                        <a:pt x="7603" y="16001"/>
                      </a:cubicBezTo>
                      <a:cubicBezTo>
                        <a:pt x="6680" y="15012"/>
                        <a:pt x="6218" y="13707"/>
                        <a:pt x="6218" y="12095"/>
                      </a:cubicBezTo>
                      <a:cubicBezTo>
                        <a:pt x="6218" y="11106"/>
                        <a:pt x="6358" y="10142"/>
                        <a:pt x="6633" y="9209"/>
                      </a:cubicBezTo>
                      <a:cubicBezTo>
                        <a:pt x="6908" y="8276"/>
                        <a:pt x="7346" y="7419"/>
                        <a:pt x="7948" y="6639"/>
                      </a:cubicBezTo>
                      <a:cubicBezTo>
                        <a:pt x="8550" y="5859"/>
                        <a:pt x="9333" y="5247"/>
                        <a:pt x="10309" y="4793"/>
                      </a:cubicBezTo>
                      <a:cubicBezTo>
                        <a:pt x="11285" y="4339"/>
                        <a:pt x="12466" y="4115"/>
                        <a:pt x="13862" y="4115"/>
                      </a:cubicBezTo>
                      <a:cubicBezTo>
                        <a:pt x="14996" y="4115"/>
                        <a:pt x="16077" y="4278"/>
                        <a:pt x="17100" y="4605"/>
                      </a:cubicBezTo>
                      <a:cubicBezTo>
                        <a:pt x="18123" y="4931"/>
                        <a:pt x="18988" y="5390"/>
                        <a:pt x="19701" y="5986"/>
                      </a:cubicBezTo>
                      <a:lnTo>
                        <a:pt x="21600" y="2295"/>
                      </a:lnTo>
                      <a:cubicBezTo>
                        <a:pt x="20694" y="1586"/>
                        <a:pt x="19508" y="1030"/>
                        <a:pt x="18047" y="617"/>
                      </a:cubicBezTo>
                      <a:cubicBezTo>
                        <a:pt x="16586" y="209"/>
                        <a:pt x="15060" y="0"/>
                        <a:pt x="13471" y="0"/>
                      </a:cubicBezTo>
                      <a:cubicBezTo>
                        <a:pt x="11168" y="0"/>
                        <a:pt x="9164" y="342"/>
                        <a:pt x="7463" y="1020"/>
                      </a:cubicBezTo>
                      <a:cubicBezTo>
                        <a:pt x="5762" y="1698"/>
                        <a:pt x="4360" y="2611"/>
                        <a:pt x="3255" y="3758"/>
                      </a:cubicBezTo>
                      <a:cubicBezTo>
                        <a:pt x="2151" y="4905"/>
                        <a:pt x="1332" y="6206"/>
                        <a:pt x="801" y="7664"/>
                      </a:cubicBezTo>
                      <a:cubicBezTo>
                        <a:pt x="263" y="9122"/>
                        <a:pt x="0" y="10616"/>
                        <a:pt x="0" y="12141"/>
                      </a:cubicBezTo>
                      <a:cubicBezTo>
                        <a:pt x="0" y="14007"/>
                        <a:pt x="421" y="15659"/>
                        <a:pt x="1262" y="17087"/>
                      </a:cubicBezTo>
                      <a:cubicBezTo>
                        <a:pt x="2104" y="18515"/>
                        <a:pt x="3360" y="19627"/>
                        <a:pt x="5032" y="204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2" name="Freeform 327">
                  <a:extLst>
                    <a:ext uri="{FF2B5EF4-FFF2-40B4-BE49-F238E27FC236}">
                      <a16:creationId xmlns:a16="http://schemas.microsoft.com/office/drawing/2014/main" id="{C9640091-75CC-1772-1BBA-78A823F2EFDC}"/>
                    </a:ext>
                  </a:extLst>
                </p:cNvPr>
                <p:cNvSpPr/>
                <p:nvPr/>
              </p:nvSpPr>
              <p:spPr>
                <a:xfrm>
                  <a:off x="496487" y="70694"/>
                  <a:ext cx="164305" cy="16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6" h="21600" extrusionOk="0">
                      <a:moveTo>
                        <a:pt x="10951" y="20363"/>
                      </a:moveTo>
                      <a:cubicBezTo>
                        <a:pt x="11969" y="19723"/>
                        <a:pt x="12803" y="18881"/>
                        <a:pt x="13461" y="17836"/>
                      </a:cubicBezTo>
                      <a:lnTo>
                        <a:pt x="12962" y="21163"/>
                      </a:lnTo>
                      <a:lnTo>
                        <a:pt x="18189" y="21163"/>
                      </a:lnTo>
                      <a:lnTo>
                        <a:pt x="21486" y="0"/>
                      </a:lnTo>
                      <a:lnTo>
                        <a:pt x="16131" y="0"/>
                      </a:lnTo>
                      <a:lnTo>
                        <a:pt x="14377" y="11338"/>
                      </a:lnTo>
                      <a:cubicBezTo>
                        <a:pt x="14207" y="12549"/>
                        <a:pt x="13857" y="13605"/>
                        <a:pt x="13328" y="14499"/>
                      </a:cubicBezTo>
                      <a:cubicBezTo>
                        <a:pt x="12798" y="15393"/>
                        <a:pt x="12134" y="16084"/>
                        <a:pt x="11337" y="16578"/>
                      </a:cubicBezTo>
                      <a:cubicBezTo>
                        <a:pt x="10539" y="17067"/>
                        <a:pt x="9608" y="17316"/>
                        <a:pt x="8554" y="17316"/>
                      </a:cubicBezTo>
                      <a:cubicBezTo>
                        <a:pt x="7726" y="17316"/>
                        <a:pt x="7057" y="17145"/>
                        <a:pt x="6542" y="16796"/>
                      </a:cubicBezTo>
                      <a:cubicBezTo>
                        <a:pt x="6028" y="16448"/>
                        <a:pt x="5694" y="15923"/>
                        <a:pt x="5534" y="15216"/>
                      </a:cubicBezTo>
                      <a:cubicBezTo>
                        <a:pt x="5375" y="14509"/>
                        <a:pt x="5385" y="13636"/>
                        <a:pt x="5555" y="12596"/>
                      </a:cubicBezTo>
                      <a:lnTo>
                        <a:pt x="7525" y="5"/>
                      </a:lnTo>
                      <a:lnTo>
                        <a:pt x="2170" y="5"/>
                      </a:lnTo>
                      <a:lnTo>
                        <a:pt x="200" y="12643"/>
                      </a:lnTo>
                      <a:cubicBezTo>
                        <a:pt x="-114" y="14691"/>
                        <a:pt x="-57" y="16381"/>
                        <a:pt x="370" y="17706"/>
                      </a:cubicBezTo>
                      <a:cubicBezTo>
                        <a:pt x="796" y="19032"/>
                        <a:pt x="1542" y="20014"/>
                        <a:pt x="2597" y="20649"/>
                      </a:cubicBezTo>
                      <a:cubicBezTo>
                        <a:pt x="3651" y="21283"/>
                        <a:pt x="4922" y="21600"/>
                        <a:pt x="6409" y="21600"/>
                      </a:cubicBezTo>
                      <a:cubicBezTo>
                        <a:pt x="8122" y="21600"/>
                        <a:pt x="9634" y="21189"/>
                        <a:pt x="10946" y="203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3" name="Freeform 328">
                  <a:extLst>
                    <a:ext uri="{FF2B5EF4-FFF2-40B4-BE49-F238E27FC236}">
                      <a16:creationId xmlns:a16="http://schemas.microsoft.com/office/drawing/2014/main" id="{BADDDB70-0245-F849-E95B-776163E5F12E}"/>
                    </a:ext>
                  </a:extLst>
                </p:cNvPr>
                <p:cNvSpPr/>
                <p:nvPr/>
              </p:nvSpPr>
              <p:spPr>
                <a:xfrm>
                  <a:off x="681796" y="67467"/>
                  <a:ext cx="145393" cy="166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26" y="21590"/>
                      </a:moveTo>
                      <a:cubicBezTo>
                        <a:pt x="12267" y="21590"/>
                        <a:pt x="13231" y="21503"/>
                        <a:pt x="14219" y="21335"/>
                      </a:cubicBezTo>
                      <a:cubicBezTo>
                        <a:pt x="15206" y="21167"/>
                        <a:pt x="16147" y="20912"/>
                        <a:pt x="17042" y="20570"/>
                      </a:cubicBezTo>
                      <a:cubicBezTo>
                        <a:pt x="17936" y="20229"/>
                        <a:pt x="18690" y="19837"/>
                        <a:pt x="19303" y="19383"/>
                      </a:cubicBezTo>
                      <a:lnTo>
                        <a:pt x="17895" y="15606"/>
                      </a:lnTo>
                      <a:cubicBezTo>
                        <a:pt x="17053" y="16228"/>
                        <a:pt x="16118" y="16697"/>
                        <a:pt x="15095" y="17008"/>
                      </a:cubicBezTo>
                      <a:cubicBezTo>
                        <a:pt x="14073" y="17319"/>
                        <a:pt x="13108" y="17477"/>
                        <a:pt x="12203" y="17477"/>
                      </a:cubicBezTo>
                      <a:cubicBezTo>
                        <a:pt x="10064" y="17477"/>
                        <a:pt x="8533" y="16982"/>
                        <a:pt x="7603" y="15994"/>
                      </a:cubicBezTo>
                      <a:cubicBezTo>
                        <a:pt x="6680" y="15005"/>
                        <a:pt x="6218" y="13700"/>
                        <a:pt x="6218" y="12090"/>
                      </a:cubicBezTo>
                      <a:cubicBezTo>
                        <a:pt x="6218" y="11101"/>
                        <a:pt x="6358" y="10137"/>
                        <a:pt x="6633" y="9205"/>
                      </a:cubicBezTo>
                      <a:cubicBezTo>
                        <a:pt x="6908" y="8272"/>
                        <a:pt x="7346" y="7416"/>
                        <a:pt x="7948" y="6636"/>
                      </a:cubicBezTo>
                      <a:cubicBezTo>
                        <a:pt x="8550" y="5856"/>
                        <a:pt x="9333" y="5245"/>
                        <a:pt x="10309" y="4791"/>
                      </a:cubicBezTo>
                      <a:cubicBezTo>
                        <a:pt x="11285" y="4337"/>
                        <a:pt x="12466" y="4113"/>
                        <a:pt x="13862" y="4113"/>
                      </a:cubicBezTo>
                      <a:cubicBezTo>
                        <a:pt x="14996" y="4113"/>
                        <a:pt x="16077" y="4276"/>
                        <a:pt x="17100" y="4602"/>
                      </a:cubicBezTo>
                      <a:cubicBezTo>
                        <a:pt x="18123" y="4929"/>
                        <a:pt x="18988" y="5387"/>
                        <a:pt x="19701" y="5984"/>
                      </a:cubicBezTo>
                      <a:lnTo>
                        <a:pt x="21600" y="2293"/>
                      </a:lnTo>
                      <a:cubicBezTo>
                        <a:pt x="20694" y="1585"/>
                        <a:pt x="19508" y="1030"/>
                        <a:pt x="18047" y="617"/>
                      </a:cubicBezTo>
                      <a:cubicBezTo>
                        <a:pt x="16586" y="209"/>
                        <a:pt x="15060" y="0"/>
                        <a:pt x="13471" y="0"/>
                      </a:cubicBezTo>
                      <a:cubicBezTo>
                        <a:pt x="11168" y="0"/>
                        <a:pt x="9164" y="342"/>
                        <a:pt x="7463" y="1019"/>
                      </a:cubicBezTo>
                      <a:cubicBezTo>
                        <a:pt x="5762" y="1697"/>
                        <a:pt x="4360" y="2610"/>
                        <a:pt x="3255" y="3756"/>
                      </a:cubicBezTo>
                      <a:cubicBezTo>
                        <a:pt x="2151" y="4903"/>
                        <a:pt x="1332" y="6203"/>
                        <a:pt x="801" y="7660"/>
                      </a:cubicBezTo>
                      <a:cubicBezTo>
                        <a:pt x="263" y="9118"/>
                        <a:pt x="0" y="10611"/>
                        <a:pt x="0" y="12135"/>
                      </a:cubicBezTo>
                      <a:cubicBezTo>
                        <a:pt x="0" y="14001"/>
                        <a:pt x="421" y="15652"/>
                        <a:pt x="1262" y="17079"/>
                      </a:cubicBezTo>
                      <a:cubicBezTo>
                        <a:pt x="2104" y="18506"/>
                        <a:pt x="3360" y="19617"/>
                        <a:pt x="5032" y="20412"/>
                      </a:cubicBezTo>
                      <a:cubicBezTo>
                        <a:pt x="6703" y="21202"/>
                        <a:pt x="8801" y="21600"/>
                        <a:pt x="11332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4" name="Freeform 329">
                  <a:extLst>
                    <a:ext uri="{FF2B5EF4-FFF2-40B4-BE49-F238E27FC236}">
                      <a16:creationId xmlns:a16="http://schemas.microsoft.com/office/drawing/2014/main" id="{9D6A89D2-CF92-625F-2D4D-27B4FACB3E75}"/>
                    </a:ext>
                  </a:extLst>
                </p:cNvPr>
                <p:cNvSpPr/>
                <p:nvPr/>
              </p:nvSpPr>
              <p:spPr>
                <a:xfrm>
                  <a:off x="832734" y="0"/>
                  <a:ext cx="166523" cy="230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4" h="21600" extrusionOk="0">
                      <a:moveTo>
                        <a:pt x="7049" y="13540"/>
                      </a:moveTo>
                      <a:cubicBezTo>
                        <a:pt x="7247" y="12660"/>
                        <a:pt x="7592" y="11913"/>
                        <a:pt x="8085" y="11288"/>
                      </a:cubicBezTo>
                      <a:cubicBezTo>
                        <a:pt x="8577" y="10666"/>
                        <a:pt x="9237" y="10180"/>
                        <a:pt x="10069" y="9834"/>
                      </a:cubicBezTo>
                      <a:cubicBezTo>
                        <a:pt x="10902" y="9488"/>
                        <a:pt x="11866" y="9311"/>
                        <a:pt x="12962" y="9311"/>
                      </a:cubicBezTo>
                      <a:cubicBezTo>
                        <a:pt x="13835" y="9311"/>
                        <a:pt x="14520" y="9440"/>
                        <a:pt x="15012" y="9694"/>
                      </a:cubicBezTo>
                      <a:cubicBezTo>
                        <a:pt x="15505" y="9948"/>
                        <a:pt x="15835" y="10323"/>
                        <a:pt x="16007" y="10813"/>
                      </a:cubicBezTo>
                      <a:cubicBezTo>
                        <a:pt x="16175" y="11302"/>
                        <a:pt x="16175" y="11924"/>
                        <a:pt x="16007" y="12683"/>
                      </a:cubicBezTo>
                      <a:lnTo>
                        <a:pt x="14063" y="21596"/>
                      </a:lnTo>
                      <a:lnTo>
                        <a:pt x="19347" y="21596"/>
                      </a:lnTo>
                      <a:lnTo>
                        <a:pt x="21290" y="12620"/>
                      </a:lnTo>
                      <a:cubicBezTo>
                        <a:pt x="21600" y="11170"/>
                        <a:pt x="21539" y="9981"/>
                        <a:pt x="21103" y="9050"/>
                      </a:cubicBezTo>
                      <a:cubicBezTo>
                        <a:pt x="20666" y="8123"/>
                        <a:pt x="19935" y="7431"/>
                        <a:pt x="18905" y="6982"/>
                      </a:cubicBezTo>
                      <a:cubicBezTo>
                        <a:pt x="17875" y="6533"/>
                        <a:pt x="16601" y="6308"/>
                        <a:pt x="15083" y="6308"/>
                      </a:cubicBezTo>
                      <a:cubicBezTo>
                        <a:pt x="13307" y="6308"/>
                        <a:pt x="11769" y="6595"/>
                        <a:pt x="10455" y="7166"/>
                      </a:cubicBezTo>
                      <a:cubicBezTo>
                        <a:pt x="9501" y="7582"/>
                        <a:pt x="8714" y="8134"/>
                        <a:pt x="8080" y="8822"/>
                      </a:cubicBezTo>
                      <a:lnTo>
                        <a:pt x="10013" y="0"/>
                      </a:lnTo>
                      <a:lnTo>
                        <a:pt x="4730" y="0"/>
                      </a:lnTo>
                      <a:lnTo>
                        <a:pt x="0" y="21600"/>
                      </a:lnTo>
                      <a:lnTo>
                        <a:pt x="5283" y="21600"/>
                      </a:lnTo>
                      <a:lnTo>
                        <a:pt x="7060" y="135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5" name="Freeform 330">
                  <a:extLst>
                    <a:ext uri="{FF2B5EF4-FFF2-40B4-BE49-F238E27FC236}">
                      <a16:creationId xmlns:a16="http://schemas.microsoft.com/office/drawing/2014/main" id="{1B803434-A07D-A23E-BCF7-41DB89339AD8}"/>
                    </a:ext>
                  </a:extLst>
                </p:cNvPr>
                <p:cNvSpPr/>
                <p:nvPr/>
              </p:nvSpPr>
              <p:spPr>
                <a:xfrm>
                  <a:off x="1025252" y="67389"/>
                  <a:ext cx="152191" cy="166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extrusionOk="0">
                      <a:moveTo>
                        <a:pt x="10600" y="21090"/>
                      </a:moveTo>
                      <a:cubicBezTo>
                        <a:pt x="11571" y="20749"/>
                        <a:pt x="12448" y="20219"/>
                        <a:pt x="13231" y="19500"/>
                      </a:cubicBezTo>
                      <a:cubicBezTo>
                        <a:pt x="13664" y="19103"/>
                        <a:pt x="14041" y="18639"/>
                        <a:pt x="14369" y="18119"/>
                      </a:cubicBezTo>
                      <a:lnTo>
                        <a:pt x="13858" y="21172"/>
                      </a:lnTo>
                      <a:lnTo>
                        <a:pt x="19264" y="21172"/>
                      </a:lnTo>
                      <a:lnTo>
                        <a:pt x="21295" y="9419"/>
                      </a:lnTo>
                      <a:cubicBezTo>
                        <a:pt x="21600" y="7610"/>
                        <a:pt x="21511" y="5999"/>
                        <a:pt x="21017" y="4582"/>
                      </a:cubicBezTo>
                      <a:cubicBezTo>
                        <a:pt x="20523" y="3170"/>
                        <a:pt x="19585" y="2049"/>
                        <a:pt x="18198" y="1228"/>
                      </a:cubicBezTo>
                      <a:cubicBezTo>
                        <a:pt x="16811" y="408"/>
                        <a:pt x="14901" y="0"/>
                        <a:pt x="12471" y="0"/>
                      </a:cubicBezTo>
                      <a:cubicBezTo>
                        <a:pt x="11272" y="0"/>
                        <a:pt x="10062" y="102"/>
                        <a:pt x="8841" y="296"/>
                      </a:cubicBezTo>
                      <a:cubicBezTo>
                        <a:pt x="7625" y="494"/>
                        <a:pt x="6482" y="775"/>
                        <a:pt x="5422" y="1147"/>
                      </a:cubicBezTo>
                      <a:cubicBezTo>
                        <a:pt x="4357" y="1514"/>
                        <a:pt x="3441" y="1952"/>
                        <a:pt x="2675" y="2462"/>
                      </a:cubicBezTo>
                      <a:lnTo>
                        <a:pt x="3968" y="6111"/>
                      </a:lnTo>
                      <a:cubicBezTo>
                        <a:pt x="5228" y="5377"/>
                        <a:pt x="6499" y="4837"/>
                        <a:pt x="7781" y="4500"/>
                      </a:cubicBezTo>
                      <a:cubicBezTo>
                        <a:pt x="9057" y="4159"/>
                        <a:pt x="10373" y="3991"/>
                        <a:pt x="11732" y="3991"/>
                      </a:cubicBezTo>
                      <a:cubicBezTo>
                        <a:pt x="13458" y="3991"/>
                        <a:pt x="14668" y="4342"/>
                        <a:pt x="15356" y="5051"/>
                      </a:cubicBezTo>
                      <a:cubicBezTo>
                        <a:pt x="16050" y="5759"/>
                        <a:pt x="16272" y="6779"/>
                        <a:pt x="16028" y="8104"/>
                      </a:cubicBezTo>
                      <a:lnTo>
                        <a:pt x="15895" y="8868"/>
                      </a:lnTo>
                      <a:lnTo>
                        <a:pt x="12704" y="8868"/>
                      </a:lnTo>
                      <a:cubicBezTo>
                        <a:pt x="9779" y="8868"/>
                        <a:pt x="7376" y="9098"/>
                        <a:pt x="5494" y="9546"/>
                      </a:cubicBezTo>
                      <a:cubicBezTo>
                        <a:pt x="3613" y="10000"/>
                        <a:pt x="2231" y="10683"/>
                        <a:pt x="1338" y="11605"/>
                      </a:cubicBezTo>
                      <a:cubicBezTo>
                        <a:pt x="444" y="12523"/>
                        <a:pt x="0" y="13721"/>
                        <a:pt x="0" y="15188"/>
                      </a:cubicBezTo>
                      <a:cubicBezTo>
                        <a:pt x="0" y="16376"/>
                        <a:pt x="344" y="17451"/>
                        <a:pt x="1038" y="18415"/>
                      </a:cubicBezTo>
                      <a:cubicBezTo>
                        <a:pt x="1732" y="19378"/>
                        <a:pt x="2647" y="20148"/>
                        <a:pt x="3785" y="20728"/>
                      </a:cubicBezTo>
                      <a:cubicBezTo>
                        <a:pt x="4923" y="21310"/>
                        <a:pt x="6188" y="21600"/>
                        <a:pt x="7576" y="21600"/>
                      </a:cubicBezTo>
                      <a:cubicBezTo>
                        <a:pt x="8624" y="21600"/>
                        <a:pt x="9635" y="21432"/>
                        <a:pt x="10600" y="21090"/>
                      </a:cubicBezTo>
                      <a:close/>
                      <a:moveTo>
                        <a:pt x="5633" y="14857"/>
                      </a:moveTo>
                      <a:cubicBezTo>
                        <a:pt x="5633" y="14093"/>
                        <a:pt x="5866" y="13501"/>
                        <a:pt x="6327" y="13073"/>
                      </a:cubicBezTo>
                      <a:cubicBezTo>
                        <a:pt x="6787" y="12645"/>
                        <a:pt x="7559" y="12349"/>
                        <a:pt x="8636" y="12181"/>
                      </a:cubicBezTo>
                      <a:cubicBezTo>
                        <a:pt x="9712" y="12013"/>
                        <a:pt x="11161" y="11926"/>
                        <a:pt x="12976" y="11926"/>
                      </a:cubicBezTo>
                      <a:lnTo>
                        <a:pt x="15362" y="11926"/>
                      </a:lnTo>
                      <a:lnTo>
                        <a:pt x="15146" y="13155"/>
                      </a:lnTo>
                      <a:cubicBezTo>
                        <a:pt x="14990" y="14143"/>
                        <a:pt x="14635" y="15000"/>
                        <a:pt x="14080" y="15724"/>
                      </a:cubicBezTo>
                      <a:cubicBezTo>
                        <a:pt x="13525" y="16447"/>
                        <a:pt x="12848" y="16998"/>
                        <a:pt x="12049" y="17380"/>
                      </a:cubicBezTo>
                      <a:cubicBezTo>
                        <a:pt x="11250" y="17762"/>
                        <a:pt x="10356" y="17951"/>
                        <a:pt x="9368" y="17951"/>
                      </a:cubicBezTo>
                      <a:cubicBezTo>
                        <a:pt x="8319" y="17951"/>
                        <a:pt x="7437" y="17681"/>
                        <a:pt x="6710" y="17145"/>
                      </a:cubicBezTo>
                      <a:cubicBezTo>
                        <a:pt x="5988" y="16610"/>
                        <a:pt x="5622" y="15846"/>
                        <a:pt x="5622" y="14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6" name="Freeform 331">
                  <a:extLst>
                    <a:ext uri="{FF2B5EF4-FFF2-40B4-BE49-F238E27FC236}">
                      <a16:creationId xmlns:a16="http://schemas.microsoft.com/office/drawing/2014/main" id="{BFAD8D89-D476-FD8B-D609-D0339962FCBA}"/>
                    </a:ext>
                  </a:extLst>
                </p:cNvPr>
                <p:cNvSpPr/>
                <p:nvPr/>
              </p:nvSpPr>
              <p:spPr>
                <a:xfrm>
                  <a:off x="1203962" y="67389"/>
                  <a:ext cx="260995" cy="163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extrusionOk="0">
                      <a:moveTo>
                        <a:pt x="19922" y="936"/>
                      </a:moveTo>
                      <a:cubicBezTo>
                        <a:pt x="19283" y="317"/>
                        <a:pt x="18505" y="5"/>
                        <a:pt x="17586" y="5"/>
                      </a:cubicBezTo>
                      <a:cubicBezTo>
                        <a:pt x="16470" y="5"/>
                        <a:pt x="15497" y="416"/>
                        <a:pt x="14669" y="1237"/>
                      </a:cubicBezTo>
                      <a:cubicBezTo>
                        <a:pt x="13955" y="1944"/>
                        <a:pt x="13378" y="2926"/>
                        <a:pt x="12930" y="4179"/>
                      </a:cubicBezTo>
                      <a:cubicBezTo>
                        <a:pt x="12690" y="2942"/>
                        <a:pt x="12307" y="1970"/>
                        <a:pt x="11778" y="1279"/>
                      </a:cubicBezTo>
                      <a:cubicBezTo>
                        <a:pt x="11129" y="426"/>
                        <a:pt x="10302" y="0"/>
                        <a:pt x="9293" y="0"/>
                      </a:cubicBezTo>
                      <a:cubicBezTo>
                        <a:pt x="8355" y="0"/>
                        <a:pt x="7479" y="395"/>
                        <a:pt x="6658" y="1190"/>
                      </a:cubicBezTo>
                      <a:cubicBezTo>
                        <a:pt x="6032" y="1798"/>
                        <a:pt x="5500" y="2651"/>
                        <a:pt x="5055" y="3758"/>
                      </a:cubicBezTo>
                      <a:lnTo>
                        <a:pt x="5402" y="437"/>
                      </a:lnTo>
                      <a:lnTo>
                        <a:pt x="2106" y="437"/>
                      </a:lnTo>
                      <a:lnTo>
                        <a:pt x="0" y="21595"/>
                      </a:lnTo>
                      <a:lnTo>
                        <a:pt x="3378" y="21595"/>
                      </a:lnTo>
                      <a:lnTo>
                        <a:pt x="4513" y="10218"/>
                      </a:lnTo>
                      <a:cubicBezTo>
                        <a:pt x="4604" y="9267"/>
                        <a:pt x="4747" y="8420"/>
                        <a:pt x="4945" y="7687"/>
                      </a:cubicBezTo>
                      <a:cubicBezTo>
                        <a:pt x="5143" y="6949"/>
                        <a:pt x="5386" y="6330"/>
                        <a:pt x="5675" y="5826"/>
                      </a:cubicBezTo>
                      <a:cubicBezTo>
                        <a:pt x="5964" y="5322"/>
                        <a:pt x="6291" y="4932"/>
                        <a:pt x="6661" y="4657"/>
                      </a:cubicBezTo>
                      <a:cubicBezTo>
                        <a:pt x="7031" y="4381"/>
                        <a:pt x="7440" y="4246"/>
                        <a:pt x="7891" y="4246"/>
                      </a:cubicBezTo>
                      <a:cubicBezTo>
                        <a:pt x="8394" y="4246"/>
                        <a:pt x="8790" y="4418"/>
                        <a:pt x="9079" y="4766"/>
                      </a:cubicBezTo>
                      <a:cubicBezTo>
                        <a:pt x="9367" y="5114"/>
                        <a:pt x="9559" y="5623"/>
                        <a:pt x="9659" y="6304"/>
                      </a:cubicBezTo>
                      <a:cubicBezTo>
                        <a:pt x="9757" y="6980"/>
                        <a:pt x="9754" y="7843"/>
                        <a:pt x="9646" y="8877"/>
                      </a:cubicBezTo>
                      <a:lnTo>
                        <a:pt x="8378" y="21595"/>
                      </a:lnTo>
                      <a:lnTo>
                        <a:pt x="11756" y="21595"/>
                      </a:lnTo>
                      <a:lnTo>
                        <a:pt x="12891" y="10218"/>
                      </a:lnTo>
                      <a:cubicBezTo>
                        <a:pt x="13018" y="8950"/>
                        <a:pt x="13229" y="7874"/>
                        <a:pt x="13527" y="6996"/>
                      </a:cubicBezTo>
                      <a:cubicBezTo>
                        <a:pt x="13826" y="6117"/>
                        <a:pt x="14205" y="5436"/>
                        <a:pt x="14676" y="4963"/>
                      </a:cubicBezTo>
                      <a:cubicBezTo>
                        <a:pt x="15143" y="4485"/>
                        <a:pt x="15675" y="4251"/>
                        <a:pt x="16269" y="4251"/>
                      </a:cubicBezTo>
                      <a:cubicBezTo>
                        <a:pt x="16772" y="4251"/>
                        <a:pt x="17168" y="4423"/>
                        <a:pt x="17456" y="4771"/>
                      </a:cubicBezTo>
                      <a:cubicBezTo>
                        <a:pt x="17745" y="5119"/>
                        <a:pt x="17937" y="5629"/>
                        <a:pt x="18037" y="6310"/>
                      </a:cubicBezTo>
                      <a:cubicBezTo>
                        <a:pt x="18135" y="6985"/>
                        <a:pt x="18131" y="7848"/>
                        <a:pt x="18024" y="8882"/>
                      </a:cubicBezTo>
                      <a:lnTo>
                        <a:pt x="16782" y="21600"/>
                      </a:lnTo>
                      <a:lnTo>
                        <a:pt x="20159" y="21600"/>
                      </a:lnTo>
                      <a:lnTo>
                        <a:pt x="21402" y="8924"/>
                      </a:lnTo>
                      <a:cubicBezTo>
                        <a:pt x="21600" y="6845"/>
                        <a:pt x="21564" y="5150"/>
                        <a:pt x="21295" y="3841"/>
                      </a:cubicBezTo>
                      <a:cubicBezTo>
                        <a:pt x="21026" y="2531"/>
                        <a:pt x="20571" y="1564"/>
                        <a:pt x="19932" y="9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7" name="Freeform 332">
                  <a:extLst>
                    <a:ext uri="{FF2B5EF4-FFF2-40B4-BE49-F238E27FC236}">
                      <a16:creationId xmlns:a16="http://schemas.microsoft.com/office/drawing/2014/main" id="{0B6E5DC5-8838-EB3A-F0D0-2F367F0ECC44}"/>
                    </a:ext>
                  </a:extLst>
                </p:cNvPr>
                <p:cNvSpPr/>
                <p:nvPr/>
              </p:nvSpPr>
              <p:spPr>
                <a:xfrm>
                  <a:off x="1494115" y="67428"/>
                  <a:ext cx="164393" cy="166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376"/>
                      </a:moveTo>
                      <a:cubicBezTo>
                        <a:pt x="21600" y="7455"/>
                        <a:pt x="21207" y="5794"/>
                        <a:pt x="20416" y="4392"/>
                      </a:cubicBezTo>
                      <a:cubicBezTo>
                        <a:pt x="19626" y="2991"/>
                        <a:pt x="18494" y="1911"/>
                        <a:pt x="17015" y="1147"/>
                      </a:cubicBezTo>
                      <a:cubicBezTo>
                        <a:pt x="15537" y="382"/>
                        <a:pt x="13769" y="0"/>
                        <a:pt x="11702" y="0"/>
                      </a:cubicBezTo>
                      <a:cubicBezTo>
                        <a:pt x="10069" y="0"/>
                        <a:pt x="8544" y="285"/>
                        <a:pt x="7143" y="851"/>
                      </a:cubicBezTo>
                      <a:cubicBezTo>
                        <a:pt x="5737" y="1417"/>
                        <a:pt x="4497" y="2237"/>
                        <a:pt x="3422" y="3312"/>
                      </a:cubicBezTo>
                      <a:cubicBezTo>
                        <a:pt x="2347" y="4387"/>
                        <a:pt x="1509" y="5671"/>
                        <a:pt x="904" y="7175"/>
                      </a:cubicBezTo>
                      <a:cubicBezTo>
                        <a:pt x="300" y="8678"/>
                        <a:pt x="0" y="10354"/>
                        <a:pt x="0" y="12224"/>
                      </a:cubicBezTo>
                      <a:cubicBezTo>
                        <a:pt x="0" y="14094"/>
                        <a:pt x="393" y="15776"/>
                        <a:pt x="1184" y="17187"/>
                      </a:cubicBezTo>
                      <a:cubicBezTo>
                        <a:pt x="1974" y="18604"/>
                        <a:pt x="3106" y="19689"/>
                        <a:pt x="4585" y="20454"/>
                      </a:cubicBezTo>
                      <a:cubicBezTo>
                        <a:pt x="6063" y="21218"/>
                        <a:pt x="7836" y="21600"/>
                        <a:pt x="9898" y="21600"/>
                      </a:cubicBezTo>
                      <a:cubicBezTo>
                        <a:pt x="11531" y="21600"/>
                        <a:pt x="13051" y="21320"/>
                        <a:pt x="14457" y="20754"/>
                      </a:cubicBezTo>
                      <a:cubicBezTo>
                        <a:pt x="15863" y="20189"/>
                        <a:pt x="17103" y="19368"/>
                        <a:pt x="18178" y="18293"/>
                      </a:cubicBezTo>
                      <a:cubicBezTo>
                        <a:pt x="19253" y="17218"/>
                        <a:pt x="20091" y="15934"/>
                        <a:pt x="20696" y="14431"/>
                      </a:cubicBezTo>
                      <a:cubicBezTo>
                        <a:pt x="21300" y="12932"/>
                        <a:pt x="21600" y="11251"/>
                        <a:pt x="21600" y="9381"/>
                      </a:cubicBezTo>
                      <a:close/>
                      <a:moveTo>
                        <a:pt x="15449" y="13447"/>
                      </a:moveTo>
                      <a:cubicBezTo>
                        <a:pt x="14963" y="14721"/>
                        <a:pt x="14266" y="15725"/>
                        <a:pt x="13361" y="16459"/>
                      </a:cubicBezTo>
                      <a:cubicBezTo>
                        <a:pt x="12457" y="17192"/>
                        <a:pt x="11345" y="17564"/>
                        <a:pt x="10027" y="17564"/>
                      </a:cubicBezTo>
                      <a:cubicBezTo>
                        <a:pt x="8590" y="17564"/>
                        <a:pt x="7469" y="17121"/>
                        <a:pt x="6647" y="16229"/>
                      </a:cubicBezTo>
                      <a:cubicBezTo>
                        <a:pt x="5830" y="15338"/>
                        <a:pt x="5422" y="14059"/>
                        <a:pt x="5422" y="12392"/>
                      </a:cubicBezTo>
                      <a:cubicBezTo>
                        <a:pt x="5422" y="10726"/>
                        <a:pt x="5665" y="9386"/>
                        <a:pt x="6156" y="8127"/>
                      </a:cubicBezTo>
                      <a:cubicBezTo>
                        <a:pt x="6642" y="6869"/>
                        <a:pt x="7345" y="5875"/>
                        <a:pt x="8265" y="5136"/>
                      </a:cubicBezTo>
                      <a:cubicBezTo>
                        <a:pt x="9185" y="4403"/>
                        <a:pt x="10286" y="4036"/>
                        <a:pt x="11578" y="4036"/>
                      </a:cubicBezTo>
                      <a:cubicBezTo>
                        <a:pt x="13010" y="4036"/>
                        <a:pt x="14136" y="4479"/>
                        <a:pt x="14958" y="5371"/>
                      </a:cubicBezTo>
                      <a:cubicBezTo>
                        <a:pt x="15775" y="6262"/>
                        <a:pt x="16183" y="7541"/>
                        <a:pt x="16183" y="9208"/>
                      </a:cubicBezTo>
                      <a:cubicBezTo>
                        <a:pt x="16183" y="10762"/>
                        <a:pt x="15940" y="12178"/>
                        <a:pt x="15449" y="13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8" name="Freeform 333">
                  <a:extLst>
                    <a:ext uri="{FF2B5EF4-FFF2-40B4-BE49-F238E27FC236}">
                      <a16:creationId xmlns:a16="http://schemas.microsoft.com/office/drawing/2014/main" id="{A786B535-5EA8-4496-BE43-0024FC0DB58A}"/>
                    </a:ext>
                  </a:extLst>
                </p:cNvPr>
                <p:cNvSpPr/>
                <p:nvPr/>
              </p:nvSpPr>
              <p:spPr>
                <a:xfrm>
                  <a:off x="1676483" y="67467"/>
                  <a:ext cx="144094" cy="166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219" y="21600"/>
                      </a:moveTo>
                      <a:cubicBezTo>
                        <a:pt x="12283" y="21600"/>
                        <a:pt x="14087" y="21330"/>
                        <a:pt x="15644" y="20794"/>
                      </a:cubicBezTo>
                      <a:cubicBezTo>
                        <a:pt x="17201" y="20259"/>
                        <a:pt x="18398" y="19479"/>
                        <a:pt x="19253" y="18459"/>
                      </a:cubicBezTo>
                      <a:cubicBezTo>
                        <a:pt x="20102" y="17439"/>
                        <a:pt x="20533" y="16210"/>
                        <a:pt x="20533" y="14767"/>
                      </a:cubicBezTo>
                      <a:cubicBezTo>
                        <a:pt x="20533" y="13324"/>
                        <a:pt x="20020" y="12243"/>
                        <a:pt x="18988" y="11351"/>
                      </a:cubicBezTo>
                      <a:cubicBezTo>
                        <a:pt x="17956" y="10458"/>
                        <a:pt x="16458" y="9831"/>
                        <a:pt x="14494" y="9464"/>
                      </a:cubicBezTo>
                      <a:lnTo>
                        <a:pt x="9977" y="8658"/>
                      </a:lnTo>
                      <a:cubicBezTo>
                        <a:pt x="9158" y="8516"/>
                        <a:pt x="8562" y="8261"/>
                        <a:pt x="8185" y="7894"/>
                      </a:cubicBezTo>
                      <a:cubicBezTo>
                        <a:pt x="7807" y="7526"/>
                        <a:pt x="7619" y="7088"/>
                        <a:pt x="7619" y="6578"/>
                      </a:cubicBezTo>
                      <a:cubicBezTo>
                        <a:pt x="7619" y="5731"/>
                        <a:pt x="8043" y="5043"/>
                        <a:pt x="8892" y="4518"/>
                      </a:cubicBezTo>
                      <a:cubicBezTo>
                        <a:pt x="9741" y="3993"/>
                        <a:pt x="10968" y="3733"/>
                        <a:pt x="12572" y="3733"/>
                      </a:cubicBezTo>
                      <a:cubicBezTo>
                        <a:pt x="13881" y="3733"/>
                        <a:pt x="15155" y="3901"/>
                        <a:pt x="16399" y="4242"/>
                      </a:cubicBezTo>
                      <a:cubicBezTo>
                        <a:pt x="17643" y="4584"/>
                        <a:pt x="18770" y="5104"/>
                        <a:pt x="19784" y="5813"/>
                      </a:cubicBezTo>
                      <a:lnTo>
                        <a:pt x="21600" y="2417"/>
                      </a:lnTo>
                      <a:cubicBezTo>
                        <a:pt x="20881" y="1882"/>
                        <a:pt x="20037" y="1433"/>
                        <a:pt x="19070" y="1081"/>
                      </a:cubicBezTo>
                      <a:cubicBezTo>
                        <a:pt x="18103" y="729"/>
                        <a:pt x="17089" y="459"/>
                        <a:pt x="16027" y="275"/>
                      </a:cubicBezTo>
                      <a:cubicBezTo>
                        <a:pt x="14966" y="92"/>
                        <a:pt x="13911" y="0"/>
                        <a:pt x="12861" y="0"/>
                      </a:cubicBezTo>
                      <a:cubicBezTo>
                        <a:pt x="10573" y="0"/>
                        <a:pt x="8615" y="311"/>
                        <a:pt x="6994" y="933"/>
                      </a:cubicBezTo>
                      <a:cubicBezTo>
                        <a:pt x="5372" y="1555"/>
                        <a:pt x="4145" y="2381"/>
                        <a:pt x="3314" y="3416"/>
                      </a:cubicBezTo>
                      <a:cubicBezTo>
                        <a:pt x="2477" y="4452"/>
                        <a:pt x="2064" y="5604"/>
                        <a:pt x="2064" y="6874"/>
                      </a:cubicBezTo>
                      <a:cubicBezTo>
                        <a:pt x="2064" y="8261"/>
                        <a:pt x="2571" y="9413"/>
                        <a:pt x="3585" y="10331"/>
                      </a:cubicBezTo>
                      <a:cubicBezTo>
                        <a:pt x="4600" y="11249"/>
                        <a:pt x="6009" y="11866"/>
                        <a:pt x="7807" y="12177"/>
                      </a:cubicBezTo>
                      <a:lnTo>
                        <a:pt x="12324" y="12983"/>
                      </a:lnTo>
                      <a:cubicBezTo>
                        <a:pt x="13209" y="13151"/>
                        <a:pt x="13869" y="13416"/>
                        <a:pt x="14312" y="13768"/>
                      </a:cubicBezTo>
                      <a:cubicBezTo>
                        <a:pt x="14754" y="14120"/>
                        <a:pt x="14972" y="14584"/>
                        <a:pt x="14972" y="15150"/>
                      </a:cubicBezTo>
                      <a:cubicBezTo>
                        <a:pt x="14972" y="15971"/>
                        <a:pt x="14559" y="16628"/>
                        <a:pt x="13745" y="17123"/>
                      </a:cubicBezTo>
                      <a:cubicBezTo>
                        <a:pt x="12926" y="17618"/>
                        <a:pt x="11746" y="17867"/>
                        <a:pt x="10213" y="17867"/>
                      </a:cubicBezTo>
                      <a:cubicBezTo>
                        <a:pt x="9264" y="17867"/>
                        <a:pt x="8297" y="17781"/>
                        <a:pt x="7318" y="17612"/>
                      </a:cubicBezTo>
                      <a:cubicBezTo>
                        <a:pt x="6339" y="17444"/>
                        <a:pt x="5384" y="17194"/>
                        <a:pt x="4470" y="16868"/>
                      </a:cubicBezTo>
                      <a:cubicBezTo>
                        <a:pt x="3556" y="16542"/>
                        <a:pt x="2701" y="16139"/>
                        <a:pt x="1916" y="15659"/>
                      </a:cubicBezTo>
                      <a:lnTo>
                        <a:pt x="0" y="19096"/>
                      </a:lnTo>
                      <a:cubicBezTo>
                        <a:pt x="1209" y="19887"/>
                        <a:pt x="2707" y="20504"/>
                        <a:pt x="4493" y="20942"/>
                      </a:cubicBezTo>
                      <a:cubicBezTo>
                        <a:pt x="6274" y="21381"/>
                        <a:pt x="8185" y="21600"/>
                        <a:pt x="10213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</p:grp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08D909BF-4F17-03AA-F567-4068FDCF26BF}"/>
                </a:ext>
              </a:extLst>
            </p:cNvPr>
            <p:cNvGrpSpPr/>
            <p:nvPr/>
          </p:nvGrpSpPr>
          <p:grpSpPr>
            <a:xfrm>
              <a:off x="5056582" y="3944801"/>
              <a:ext cx="3077370" cy="292534"/>
              <a:chOff x="0" y="0"/>
              <a:chExt cx="3077369" cy="292533"/>
            </a:xfrm>
          </p:grpSpPr>
          <p:sp>
            <p:nvSpPr>
              <p:cNvPr id="19" name="Freeform 346">
                <a:extLst>
                  <a:ext uri="{FF2B5EF4-FFF2-40B4-BE49-F238E27FC236}">
                    <a16:creationId xmlns:a16="http://schemas.microsoft.com/office/drawing/2014/main" id="{630CCC68-D1CD-6C78-6BF7-455D7E12E180}"/>
                  </a:ext>
                </a:extLst>
              </p:cNvPr>
              <p:cNvSpPr/>
              <p:nvPr/>
            </p:nvSpPr>
            <p:spPr>
              <a:xfrm>
                <a:off x="0" y="69120"/>
                <a:ext cx="131033" cy="164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40" y="1313"/>
                    </a:moveTo>
                    <a:cubicBezTo>
                      <a:pt x="18287" y="900"/>
                      <a:pt x="17242" y="574"/>
                      <a:pt x="16108" y="346"/>
                    </a:cubicBezTo>
                    <a:cubicBezTo>
                      <a:pt x="14973" y="119"/>
                      <a:pt x="13793" y="0"/>
                      <a:pt x="12573" y="0"/>
                    </a:cubicBezTo>
                    <a:cubicBezTo>
                      <a:pt x="10557" y="0"/>
                      <a:pt x="8774" y="274"/>
                      <a:pt x="7230" y="817"/>
                    </a:cubicBezTo>
                    <a:cubicBezTo>
                      <a:pt x="5680" y="1360"/>
                      <a:pt x="4487" y="2109"/>
                      <a:pt x="3638" y="3055"/>
                    </a:cubicBezTo>
                    <a:cubicBezTo>
                      <a:pt x="2795" y="4002"/>
                      <a:pt x="2367" y="5092"/>
                      <a:pt x="2367" y="6328"/>
                    </a:cubicBezTo>
                    <a:cubicBezTo>
                      <a:pt x="2367" y="7564"/>
                      <a:pt x="2860" y="8675"/>
                      <a:pt x="3852" y="9575"/>
                    </a:cubicBezTo>
                    <a:cubicBezTo>
                      <a:pt x="4844" y="10480"/>
                      <a:pt x="6199" y="11105"/>
                      <a:pt x="7931" y="11446"/>
                    </a:cubicBezTo>
                    <a:lnTo>
                      <a:pt x="13060" y="12480"/>
                    </a:lnTo>
                    <a:cubicBezTo>
                      <a:pt x="14286" y="12739"/>
                      <a:pt x="15219" y="13126"/>
                      <a:pt x="15868" y="13644"/>
                    </a:cubicBezTo>
                    <a:cubicBezTo>
                      <a:pt x="16516" y="14160"/>
                      <a:pt x="16840" y="14822"/>
                      <a:pt x="16840" y="15624"/>
                    </a:cubicBezTo>
                    <a:cubicBezTo>
                      <a:pt x="16840" y="16859"/>
                      <a:pt x="16244" y="17805"/>
                      <a:pt x="15057" y="18462"/>
                    </a:cubicBezTo>
                    <a:cubicBezTo>
                      <a:pt x="13870" y="19124"/>
                      <a:pt x="12249" y="19454"/>
                      <a:pt x="10200" y="19454"/>
                    </a:cubicBezTo>
                    <a:cubicBezTo>
                      <a:pt x="9085" y="19454"/>
                      <a:pt x="8021" y="19377"/>
                      <a:pt x="7016" y="19217"/>
                    </a:cubicBezTo>
                    <a:cubicBezTo>
                      <a:pt x="6011" y="19062"/>
                      <a:pt x="5045" y="18808"/>
                      <a:pt x="4131" y="18462"/>
                    </a:cubicBezTo>
                    <a:cubicBezTo>
                      <a:pt x="3216" y="18115"/>
                      <a:pt x="2321" y="17671"/>
                      <a:pt x="1459" y="17128"/>
                    </a:cubicBezTo>
                    <a:lnTo>
                      <a:pt x="0" y="19020"/>
                    </a:lnTo>
                    <a:cubicBezTo>
                      <a:pt x="1115" y="19822"/>
                      <a:pt x="2555" y="20457"/>
                      <a:pt x="4319" y="20912"/>
                    </a:cubicBezTo>
                    <a:cubicBezTo>
                      <a:pt x="6082" y="21373"/>
                      <a:pt x="7989" y="21600"/>
                      <a:pt x="10038" y="21600"/>
                    </a:cubicBezTo>
                    <a:cubicBezTo>
                      <a:pt x="12087" y="21600"/>
                      <a:pt x="13806" y="21357"/>
                      <a:pt x="15304" y="20866"/>
                    </a:cubicBezTo>
                    <a:cubicBezTo>
                      <a:pt x="16795" y="20380"/>
                      <a:pt x="17969" y="19666"/>
                      <a:pt x="18812" y="18736"/>
                    </a:cubicBezTo>
                    <a:cubicBezTo>
                      <a:pt x="19655" y="17805"/>
                      <a:pt x="20083" y="16694"/>
                      <a:pt x="20083" y="15401"/>
                    </a:cubicBezTo>
                    <a:cubicBezTo>
                      <a:pt x="20083" y="14109"/>
                      <a:pt x="19570" y="13054"/>
                      <a:pt x="18546" y="12237"/>
                    </a:cubicBezTo>
                    <a:cubicBezTo>
                      <a:pt x="17521" y="11420"/>
                      <a:pt x="16108" y="10826"/>
                      <a:pt x="14311" y="10454"/>
                    </a:cubicBezTo>
                    <a:lnTo>
                      <a:pt x="9130" y="9378"/>
                    </a:lnTo>
                    <a:cubicBezTo>
                      <a:pt x="7944" y="9120"/>
                      <a:pt x="7049" y="8717"/>
                      <a:pt x="6459" y="8174"/>
                    </a:cubicBezTo>
                    <a:cubicBezTo>
                      <a:pt x="5862" y="7631"/>
                      <a:pt x="5570" y="6985"/>
                      <a:pt x="5570" y="6235"/>
                    </a:cubicBezTo>
                    <a:cubicBezTo>
                      <a:pt x="5570" y="4973"/>
                      <a:pt x="6199" y="3981"/>
                      <a:pt x="7457" y="3267"/>
                    </a:cubicBezTo>
                    <a:cubicBezTo>
                      <a:pt x="8715" y="2549"/>
                      <a:pt x="10388" y="2192"/>
                      <a:pt x="12476" y="2192"/>
                    </a:cubicBezTo>
                    <a:cubicBezTo>
                      <a:pt x="14058" y="2192"/>
                      <a:pt x="15498" y="2383"/>
                      <a:pt x="16795" y="2771"/>
                    </a:cubicBezTo>
                    <a:cubicBezTo>
                      <a:pt x="18092" y="3159"/>
                      <a:pt x="19240" y="3769"/>
                      <a:pt x="20251" y="4601"/>
                    </a:cubicBezTo>
                    <a:lnTo>
                      <a:pt x="21600" y="2750"/>
                    </a:lnTo>
                    <a:cubicBezTo>
                      <a:pt x="20991" y="2208"/>
                      <a:pt x="20206" y="1727"/>
                      <a:pt x="19253" y="1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0" name="Freeform 347">
                <a:extLst>
                  <a:ext uri="{FF2B5EF4-FFF2-40B4-BE49-F238E27FC236}">
                    <a16:creationId xmlns:a16="http://schemas.microsoft.com/office/drawing/2014/main" id="{3284767E-C49E-4909-CECA-8C9CFC196E8D}"/>
                  </a:ext>
                </a:extLst>
              </p:cNvPr>
              <p:cNvSpPr/>
              <p:nvPr/>
            </p:nvSpPr>
            <p:spPr>
              <a:xfrm>
                <a:off x="160772" y="69081"/>
                <a:ext cx="143990" cy="164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7" h="21600" extrusionOk="0">
                    <a:moveTo>
                      <a:pt x="18157" y="1530"/>
                    </a:moveTo>
                    <a:cubicBezTo>
                      <a:pt x="16756" y="512"/>
                      <a:pt x="14838" y="0"/>
                      <a:pt x="12398" y="0"/>
                    </a:cubicBezTo>
                    <a:cubicBezTo>
                      <a:pt x="9829" y="0"/>
                      <a:pt x="7607" y="579"/>
                      <a:pt x="5736" y="1741"/>
                    </a:cubicBezTo>
                    <a:cubicBezTo>
                      <a:pt x="3865" y="2904"/>
                      <a:pt x="2440" y="4429"/>
                      <a:pt x="1466" y="6325"/>
                    </a:cubicBezTo>
                    <a:cubicBezTo>
                      <a:pt x="487" y="8216"/>
                      <a:pt x="0" y="10283"/>
                      <a:pt x="0" y="12521"/>
                    </a:cubicBezTo>
                    <a:cubicBezTo>
                      <a:pt x="0" y="14412"/>
                      <a:pt x="422" y="16035"/>
                      <a:pt x="1267" y="17383"/>
                    </a:cubicBezTo>
                    <a:cubicBezTo>
                      <a:pt x="2111" y="18732"/>
                      <a:pt x="3331" y="19771"/>
                      <a:pt x="4926" y="20505"/>
                    </a:cubicBezTo>
                    <a:cubicBezTo>
                      <a:pt x="6522" y="21238"/>
                      <a:pt x="8410" y="21600"/>
                      <a:pt x="10592" y="21600"/>
                    </a:cubicBezTo>
                    <a:cubicBezTo>
                      <a:pt x="12281" y="21600"/>
                      <a:pt x="13952" y="21357"/>
                      <a:pt x="15594" y="20866"/>
                    </a:cubicBezTo>
                    <a:cubicBezTo>
                      <a:pt x="17237" y="20380"/>
                      <a:pt x="18597" y="19662"/>
                      <a:pt x="19670" y="18717"/>
                    </a:cubicBezTo>
                    <a:lnTo>
                      <a:pt x="18451" y="16867"/>
                    </a:lnTo>
                    <a:cubicBezTo>
                      <a:pt x="17377" y="17755"/>
                      <a:pt x="16187" y="18401"/>
                      <a:pt x="14885" y="18804"/>
                    </a:cubicBezTo>
                    <a:cubicBezTo>
                      <a:pt x="13583" y="19208"/>
                      <a:pt x="12169" y="19409"/>
                      <a:pt x="10639" y="19409"/>
                    </a:cubicBezTo>
                    <a:cubicBezTo>
                      <a:pt x="8785" y="19409"/>
                      <a:pt x="7231" y="19042"/>
                      <a:pt x="5976" y="18313"/>
                    </a:cubicBezTo>
                    <a:cubicBezTo>
                      <a:pt x="4721" y="17580"/>
                      <a:pt x="3847" y="16567"/>
                      <a:pt x="3337" y="15260"/>
                    </a:cubicBezTo>
                    <a:cubicBezTo>
                      <a:pt x="2897" y="14128"/>
                      <a:pt x="2774" y="12831"/>
                      <a:pt x="2962" y="11368"/>
                    </a:cubicBezTo>
                    <a:lnTo>
                      <a:pt x="21131" y="11368"/>
                    </a:lnTo>
                    <a:lnTo>
                      <a:pt x="21277" y="10505"/>
                    </a:lnTo>
                    <a:cubicBezTo>
                      <a:pt x="21600" y="8728"/>
                      <a:pt x="21512" y="7043"/>
                      <a:pt x="21008" y="5452"/>
                    </a:cubicBezTo>
                    <a:cubicBezTo>
                      <a:pt x="20503" y="3860"/>
                      <a:pt x="19553" y="2558"/>
                      <a:pt x="18151" y="1535"/>
                    </a:cubicBezTo>
                    <a:close/>
                    <a:moveTo>
                      <a:pt x="4657" y="6155"/>
                    </a:moveTo>
                    <a:cubicBezTo>
                      <a:pt x="5355" y="4976"/>
                      <a:pt x="6340" y="4010"/>
                      <a:pt x="7612" y="3250"/>
                    </a:cubicBezTo>
                    <a:cubicBezTo>
                      <a:pt x="8879" y="2491"/>
                      <a:pt x="10463" y="2108"/>
                      <a:pt x="12345" y="2108"/>
                    </a:cubicBezTo>
                    <a:cubicBezTo>
                      <a:pt x="14228" y="2108"/>
                      <a:pt x="15577" y="2465"/>
                      <a:pt x="16568" y="3183"/>
                    </a:cubicBezTo>
                    <a:cubicBezTo>
                      <a:pt x="17559" y="3901"/>
                      <a:pt x="18234" y="4847"/>
                      <a:pt x="18591" y="6020"/>
                    </a:cubicBezTo>
                    <a:cubicBezTo>
                      <a:pt x="18902" y="7043"/>
                      <a:pt x="18967" y="8180"/>
                      <a:pt x="18808" y="9420"/>
                    </a:cubicBezTo>
                    <a:lnTo>
                      <a:pt x="3302" y="9420"/>
                    </a:lnTo>
                    <a:cubicBezTo>
                      <a:pt x="3577" y="8309"/>
                      <a:pt x="4017" y="7219"/>
                      <a:pt x="4657" y="6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1" name="Freeform 348">
                <a:extLst>
                  <a:ext uri="{FF2B5EF4-FFF2-40B4-BE49-F238E27FC236}">
                    <a16:creationId xmlns:a16="http://schemas.microsoft.com/office/drawing/2014/main" id="{E668DF89-23D9-0611-20A1-8C1CF76B437A}"/>
                  </a:ext>
                </a:extLst>
              </p:cNvPr>
              <p:cNvSpPr/>
              <p:nvPr/>
            </p:nvSpPr>
            <p:spPr>
              <a:xfrm>
                <a:off x="329097" y="69120"/>
                <a:ext cx="164038" cy="223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37" y="3476"/>
                    </a:moveTo>
                    <a:cubicBezTo>
                      <a:pt x="17814" y="2366"/>
                      <a:pt x="16964" y="1529"/>
                      <a:pt x="15778" y="966"/>
                    </a:cubicBezTo>
                    <a:cubicBezTo>
                      <a:pt x="14426" y="323"/>
                      <a:pt x="12872" y="0"/>
                      <a:pt x="11121" y="0"/>
                    </a:cubicBezTo>
                    <a:cubicBezTo>
                      <a:pt x="9370" y="0"/>
                      <a:pt x="7925" y="247"/>
                      <a:pt x="6615" y="746"/>
                    </a:cubicBezTo>
                    <a:cubicBezTo>
                      <a:pt x="5304" y="1240"/>
                      <a:pt x="4206" y="1913"/>
                      <a:pt x="3315" y="2758"/>
                    </a:cubicBezTo>
                    <a:cubicBezTo>
                      <a:pt x="2424" y="3602"/>
                      <a:pt x="1746" y="4564"/>
                      <a:pt x="1290" y="5641"/>
                    </a:cubicBezTo>
                    <a:cubicBezTo>
                      <a:pt x="834" y="6717"/>
                      <a:pt x="601" y="7847"/>
                      <a:pt x="601" y="9029"/>
                    </a:cubicBezTo>
                    <a:cubicBezTo>
                      <a:pt x="601" y="10296"/>
                      <a:pt x="948" y="11399"/>
                      <a:pt x="1637" y="12338"/>
                    </a:cubicBezTo>
                    <a:cubicBezTo>
                      <a:pt x="2326" y="13278"/>
                      <a:pt x="3289" y="14004"/>
                      <a:pt x="4527" y="14522"/>
                    </a:cubicBezTo>
                    <a:cubicBezTo>
                      <a:pt x="5765" y="15039"/>
                      <a:pt x="7216" y="15298"/>
                      <a:pt x="8883" y="15298"/>
                    </a:cubicBezTo>
                    <a:cubicBezTo>
                      <a:pt x="10147" y="15298"/>
                      <a:pt x="11302" y="15146"/>
                      <a:pt x="12354" y="14837"/>
                    </a:cubicBezTo>
                    <a:cubicBezTo>
                      <a:pt x="13405" y="14533"/>
                      <a:pt x="14317" y="14103"/>
                      <a:pt x="15094" y="13556"/>
                    </a:cubicBezTo>
                    <a:cubicBezTo>
                      <a:pt x="15612" y="13190"/>
                      <a:pt x="16058" y="12772"/>
                      <a:pt x="16446" y="12316"/>
                    </a:cubicBezTo>
                    <a:lnTo>
                      <a:pt x="15783" y="15522"/>
                    </a:lnTo>
                    <a:cubicBezTo>
                      <a:pt x="15436" y="17043"/>
                      <a:pt x="14669" y="18165"/>
                      <a:pt x="13478" y="18896"/>
                    </a:cubicBezTo>
                    <a:cubicBezTo>
                      <a:pt x="12287" y="19626"/>
                      <a:pt x="10738" y="19987"/>
                      <a:pt x="8842" y="19987"/>
                    </a:cubicBezTo>
                    <a:cubicBezTo>
                      <a:pt x="7780" y="19987"/>
                      <a:pt x="6806" y="19904"/>
                      <a:pt x="5931" y="19732"/>
                    </a:cubicBezTo>
                    <a:cubicBezTo>
                      <a:pt x="5056" y="19561"/>
                      <a:pt x="4232" y="19314"/>
                      <a:pt x="3470" y="18987"/>
                    </a:cubicBezTo>
                    <a:cubicBezTo>
                      <a:pt x="2709" y="18660"/>
                      <a:pt x="1896" y="18276"/>
                      <a:pt x="1036" y="17831"/>
                    </a:cubicBezTo>
                    <a:lnTo>
                      <a:pt x="0" y="19318"/>
                    </a:lnTo>
                    <a:cubicBezTo>
                      <a:pt x="1150" y="19972"/>
                      <a:pt x="2481" y="20516"/>
                      <a:pt x="3989" y="20950"/>
                    </a:cubicBezTo>
                    <a:cubicBezTo>
                      <a:pt x="5496" y="21383"/>
                      <a:pt x="7185" y="21600"/>
                      <a:pt x="9054" y="21600"/>
                    </a:cubicBezTo>
                    <a:cubicBezTo>
                      <a:pt x="10924" y="21600"/>
                      <a:pt x="12359" y="21372"/>
                      <a:pt x="13623" y="20919"/>
                    </a:cubicBezTo>
                    <a:cubicBezTo>
                      <a:pt x="14887" y="20467"/>
                      <a:pt x="15913" y="19786"/>
                      <a:pt x="16705" y="18877"/>
                    </a:cubicBezTo>
                    <a:cubicBezTo>
                      <a:pt x="17498" y="17968"/>
                      <a:pt x="18036" y="16819"/>
                      <a:pt x="18321" y="15427"/>
                    </a:cubicBezTo>
                    <a:lnTo>
                      <a:pt x="21600" y="293"/>
                    </a:lnTo>
                    <a:lnTo>
                      <a:pt x="19015" y="293"/>
                    </a:lnTo>
                    <a:lnTo>
                      <a:pt x="18342" y="3484"/>
                    </a:lnTo>
                    <a:close/>
                    <a:moveTo>
                      <a:pt x="16570" y="9908"/>
                    </a:moveTo>
                    <a:cubicBezTo>
                      <a:pt x="15954" y="11026"/>
                      <a:pt x="15048" y="11928"/>
                      <a:pt x="13856" y="12616"/>
                    </a:cubicBezTo>
                    <a:cubicBezTo>
                      <a:pt x="12665" y="13301"/>
                      <a:pt x="11189" y="13647"/>
                      <a:pt x="9438" y="13647"/>
                    </a:cubicBezTo>
                    <a:cubicBezTo>
                      <a:pt x="7485" y="13647"/>
                      <a:pt x="5967" y="13240"/>
                      <a:pt x="4890" y="12426"/>
                    </a:cubicBezTo>
                    <a:cubicBezTo>
                      <a:pt x="3812" y="11612"/>
                      <a:pt x="3274" y="10460"/>
                      <a:pt x="3274" y="8957"/>
                    </a:cubicBezTo>
                    <a:cubicBezTo>
                      <a:pt x="3274" y="7672"/>
                      <a:pt x="3574" y="6474"/>
                      <a:pt x="4180" y="5363"/>
                    </a:cubicBezTo>
                    <a:cubicBezTo>
                      <a:pt x="4786" y="4256"/>
                      <a:pt x="5688" y="3358"/>
                      <a:pt x="6900" y="2670"/>
                    </a:cubicBezTo>
                    <a:cubicBezTo>
                      <a:pt x="8107" y="1985"/>
                      <a:pt x="9572" y="1639"/>
                      <a:pt x="11297" y="1639"/>
                    </a:cubicBezTo>
                    <a:cubicBezTo>
                      <a:pt x="13250" y="1639"/>
                      <a:pt x="14773" y="2046"/>
                      <a:pt x="15866" y="2860"/>
                    </a:cubicBezTo>
                    <a:cubicBezTo>
                      <a:pt x="16959" y="3674"/>
                      <a:pt x="17503" y="4819"/>
                      <a:pt x="17503" y="6295"/>
                    </a:cubicBezTo>
                    <a:cubicBezTo>
                      <a:pt x="17503" y="7584"/>
                      <a:pt x="17192" y="8786"/>
                      <a:pt x="16576" y="9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2" name="Freeform 349">
                <a:extLst>
                  <a:ext uri="{FF2B5EF4-FFF2-40B4-BE49-F238E27FC236}">
                    <a16:creationId xmlns:a16="http://schemas.microsoft.com/office/drawing/2014/main" id="{DD44BD13-B9CF-96B5-5339-AECCDFB0D108}"/>
                  </a:ext>
                </a:extLst>
              </p:cNvPr>
              <p:cNvSpPr/>
              <p:nvPr/>
            </p:nvSpPr>
            <p:spPr>
              <a:xfrm>
                <a:off x="528750" y="71992"/>
                <a:ext cx="145417" cy="161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600" extrusionOk="0">
                    <a:moveTo>
                      <a:pt x="16539" y="11532"/>
                    </a:moveTo>
                    <a:cubicBezTo>
                      <a:pt x="16249" y="13111"/>
                      <a:pt x="15726" y="14484"/>
                      <a:pt x="14965" y="15647"/>
                    </a:cubicBezTo>
                    <a:cubicBezTo>
                      <a:pt x="14210" y="16816"/>
                      <a:pt x="13234" y="17721"/>
                      <a:pt x="12038" y="18363"/>
                    </a:cubicBezTo>
                    <a:cubicBezTo>
                      <a:pt x="10847" y="19005"/>
                      <a:pt x="9424" y="19326"/>
                      <a:pt x="7780" y="19326"/>
                    </a:cubicBezTo>
                    <a:cubicBezTo>
                      <a:pt x="6526" y="19326"/>
                      <a:pt x="5510" y="19095"/>
                      <a:pt x="4737" y="18626"/>
                    </a:cubicBezTo>
                    <a:cubicBezTo>
                      <a:pt x="3965" y="18158"/>
                      <a:pt x="3448" y="17453"/>
                      <a:pt x="3192" y="16500"/>
                    </a:cubicBezTo>
                    <a:cubicBezTo>
                      <a:pt x="2931" y="15553"/>
                      <a:pt x="2919" y="14363"/>
                      <a:pt x="3146" y="12932"/>
                    </a:cubicBezTo>
                    <a:lnTo>
                      <a:pt x="5417" y="5"/>
                    </a:lnTo>
                    <a:lnTo>
                      <a:pt x="2466" y="5"/>
                    </a:lnTo>
                    <a:lnTo>
                      <a:pt x="195" y="12884"/>
                    </a:lnTo>
                    <a:cubicBezTo>
                      <a:pt x="-130" y="14868"/>
                      <a:pt x="-49" y="16505"/>
                      <a:pt x="439" y="17789"/>
                    </a:cubicBezTo>
                    <a:cubicBezTo>
                      <a:pt x="921" y="19074"/>
                      <a:pt x="1752" y="20032"/>
                      <a:pt x="2931" y="20658"/>
                    </a:cubicBezTo>
                    <a:cubicBezTo>
                      <a:pt x="4110" y="21284"/>
                      <a:pt x="5533" y="21600"/>
                      <a:pt x="7211" y="21600"/>
                    </a:cubicBezTo>
                    <a:cubicBezTo>
                      <a:pt x="9337" y="21600"/>
                      <a:pt x="11190" y="21126"/>
                      <a:pt x="12770" y="20174"/>
                    </a:cubicBezTo>
                    <a:cubicBezTo>
                      <a:pt x="13914" y="19484"/>
                      <a:pt x="14837" y="18600"/>
                      <a:pt x="15540" y="17521"/>
                    </a:cubicBezTo>
                    <a:lnTo>
                      <a:pt x="14895" y="21247"/>
                    </a:lnTo>
                    <a:lnTo>
                      <a:pt x="17747" y="21247"/>
                    </a:lnTo>
                    <a:lnTo>
                      <a:pt x="21470" y="0"/>
                    </a:lnTo>
                    <a:lnTo>
                      <a:pt x="18519" y="0"/>
                    </a:lnTo>
                    <a:lnTo>
                      <a:pt x="16539" y="115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3" name="Freeform 350">
                <a:extLst>
                  <a:ext uri="{FF2B5EF4-FFF2-40B4-BE49-F238E27FC236}">
                    <a16:creationId xmlns:a16="http://schemas.microsoft.com/office/drawing/2014/main" id="{70511AAB-5492-0C1B-EAE8-0B4F068C2D34}"/>
                  </a:ext>
                </a:extLst>
              </p:cNvPr>
              <p:cNvSpPr/>
              <p:nvPr/>
            </p:nvSpPr>
            <p:spPr>
              <a:xfrm>
                <a:off x="701702" y="72071"/>
                <a:ext cx="45514" cy="158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9465" y="21600"/>
                    </a:lnTo>
                    <a:lnTo>
                      <a:pt x="21600" y="0"/>
                    </a:lnTo>
                    <a:lnTo>
                      <a:pt x="12116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4" name="Freeform 352">
                <a:extLst>
                  <a:ext uri="{FF2B5EF4-FFF2-40B4-BE49-F238E27FC236}">
                    <a16:creationId xmlns:a16="http://schemas.microsoft.com/office/drawing/2014/main" id="{91E4D712-C888-BA9C-0C5A-291C3026B86B}"/>
                  </a:ext>
                </a:extLst>
              </p:cNvPr>
              <p:cNvSpPr/>
              <p:nvPr/>
            </p:nvSpPr>
            <p:spPr>
              <a:xfrm>
                <a:off x="775302" y="69120"/>
                <a:ext cx="240919" cy="161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extrusionOk="0">
                    <a:moveTo>
                      <a:pt x="19853" y="940"/>
                    </a:moveTo>
                    <a:cubicBezTo>
                      <a:pt x="19179" y="315"/>
                      <a:pt x="18346" y="0"/>
                      <a:pt x="17351" y="0"/>
                    </a:cubicBezTo>
                    <a:cubicBezTo>
                      <a:pt x="16082" y="0"/>
                      <a:pt x="14986" y="489"/>
                      <a:pt x="14058" y="1466"/>
                    </a:cubicBezTo>
                    <a:cubicBezTo>
                      <a:pt x="13288" y="2280"/>
                      <a:pt x="12684" y="3341"/>
                      <a:pt x="12244" y="4649"/>
                    </a:cubicBezTo>
                    <a:cubicBezTo>
                      <a:pt x="12048" y="3283"/>
                      <a:pt x="11661" y="2206"/>
                      <a:pt x="11074" y="1424"/>
                    </a:cubicBezTo>
                    <a:cubicBezTo>
                      <a:pt x="10361" y="478"/>
                      <a:pt x="9429" y="0"/>
                      <a:pt x="8280" y="0"/>
                    </a:cubicBezTo>
                    <a:cubicBezTo>
                      <a:pt x="7131" y="0"/>
                      <a:pt x="6115" y="473"/>
                      <a:pt x="5237" y="1424"/>
                    </a:cubicBezTo>
                    <a:cubicBezTo>
                      <a:pt x="4590" y="2122"/>
                      <a:pt x="4042" y="3041"/>
                      <a:pt x="3595" y="4176"/>
                    </a:cubicBezTo>
                    <a:lnTo>
                      <a:pt x="4007" y="394"/>
                    </a:lnTo>
                    <a:lnTo>
                      <a:pt x="2253" y="394"/>
                    </a:lnTo>
                    <a:lnTo>
                      <a:pt x="0" y="21600"/>
                    </a:lnTo>
                    <a:lnTo>
                      <a:pt x="1785" y="21600"/>
                    </a:lnTo>
                    <a:lnTo>
                      <a:pt x="3015" y="10054"/>
                    </a:lnTo>
                    <a:cubicBezTo>
                      <a:pt x="3152" y="8856"/>
                      <a:pt x="3363" y="7780"/>
                      <a:pt x="3645" y="6818"/>
                    </a:cubicBezTo>
                    <a:cubicBezTo>
                      <a:pt x="3926" y="5857"/>
                      <a:pt x="4274" y="5043"/>
                      <a:pt x="4685" y="4370"/>
                    </a:cubicBezTo>
                    <a:cubicBezTo>
                      <a:pt x="5096" y="3698"/>
                      <a:pt x="5567" y="3189"/>
                      <a:pt x="6105" y="2842"/>
                    </a:cubicBezTo>
                    <a:cubicBezTo>
                      <a:pt x="6642" y="2490"/>
                      <a:pt x="7240" y="2317"/>
                      <a:pt x="7904" y="2317"/>
                    </a:cubicBezTo>
                    <a:cubicBezTo>
                      <a:pt x="8646" y="2317"/>
                      <a:pt x="9226" y="2542"/>
                      <a:pt x="9644" y="2994"/>
                    </a:cubicBezTo>
                    <a:cubicBezTo>
                      <a:pt x="10062" y="3446"/>
                      <a:pt x="10347" y="4134"/>
                      <a:pt x="10491" y="5048"/>
                    </a:cubicBezTo>
                    <a:cubicBezTo>
                      <a:pt x="10635" y="5962"/>
                      <a:pt x="10642" y="7123"/>
                      <a:pt x="10505" y="8525"/>
                    </a:cubicBezTo>
                    <a:lnTo>
                      <a:pt x="9099" y="21600"/>
                    </a:lnTo>
                    <a:lnTo>
                      <a:pt x="10884" y="21600"/>
                    </a:lnTo>
                    <a:lnTo>
                      <a:pt x="12114" y="10054"/>
                    </a:lnTo>
                    <a:cubicBezTo>
                      <a:pt x="12290" y="8452"/>
                      <a:pt x="12596" y="7065"/>
                      <a:pt x="13035" y="5899"/>
                    </a:cubicBezTo>
                    <a:cubicBezTo>
                      <a:pt x="13475" y="4733"/>
                      <a:pt x="14030" y="3845"/>
                      <a:pt x="14705" y="3231"/>
                    </a:cubicBezTo>
                    <a:cubicBezTo>
                      <a:pt x="15376" y="2616"/>
                      <a:pt x="16142" y="2311"/>
                      <a:pt x="17000" y="2311"/>
                    </a:cubicBezTo>
                    <a:cubicBezTo>
                      <a:pt x="17741" y="2311"/>
                      <a:pt x="18321" y="2537"/>
                      <a:pt x="18739" y="2989"/>
                    </a:cubicBezTo>
                    <a:cubicBezTo>
                      <a:pt x="19157" y="3441"/>
                      <a:pt x="19442" y="4129"/>
                      <a:pt x="19586" y="5043"/>
                    </a:cubicBezTo>
                    <a:cubicBezTo>
                      <a:pt x="19730" y="5957"/>
                      <a:pt x="19737" y="7118"/>
                      <a:pt x="19600" y="8520"/>
                    </a:cubicBezTo>
                    <a:lnTo>
                      <a:pt x="18226" y="21595"/>
                    </a:lnTo>
                    <a:lnTo>
                      <a:pt x="20011" y="21595"/>
                    </a:lnTo>
                    <a:lnTo>
                      <a:pt x="21386" y="8694"/>
                    </a:lnTo>
                    <a:cubicBezTo>
                      <a:pt x="21600" y="6713"/>
                      <a:pt x="21565" y="5080"/>
                      <a:pt x="21284" y="3798"/>
                    </a:cubicBezTo>
                    <a:cubicBezTo>
                      <a:pt x="20999" y="2516"/>
                      <a:pt x="20521" y="1560"/>
                      <a:pt x="19850" y="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5" name="Freeform 353">
                <a:extLst>
                  <a:ext uri="{FF2B5EF4-FFF2-40B4-BE49-F238E27FC236}">
                    <a16:creationId xmlns:a16="http://schemas.microsoft.com/office/drawing/2014/main" id="{F6E9C01C-FE8B-0F62-7873-BAD8FF6E71F0}"/>
                  </a:ext>
                </a:extLst>
              </p:cNvPr>
              <p:cNvSpPr/>
              <p:nvPr/>
            </p:nvSpPr>
            <p:spPr>
              <a:xfrm>
                <a:off x="1054047" y="69120"/>
                <a:ext cx="147713" cy="164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67" y="1096"/>
                    </a:moveTo>
                    <a:cubicBezTo>
                      <a:pt x="15612" y="362"/>
                      <a:pt x="13898" y="0"/>
                      <a:pt x="11919" y="0"/>
                    </a:cubicBezTo>
                    <a:cubicBezTo>
                      <a:pt x="9940" y="0"/>
                      <a:pt x="8358" y="331"/>
                      <a:pt x="6891" y="992"/>
                    </a:cubicBezTo>
                    <a:cubicBezTo>
                      <a:pt x="5424" y="1654"/>
                      <a:pt x="4170" y="2559"/>
                      <a:pt x="3135" y="3701"/>
                    </a:cubicBezTo>
                    <a:cubicBezTo>
                      <a:pt x="2100" y="4848"/>
                      <a:pt x="1317" y="6182"/>
                      <a:pt x="788" y="7701"/>
                    </a:cubicBezTo>
                    <a:cubicBezTo>
                      <a:pt x="259" y="9221"/>
                      <a:pt x="0" y="10828"/>
                      <a:pt x="0" y="12519"/>
                    </a:cubicBezTo>
                    <a:cubicBezTo>
                      <a:pt x="0" y="14410"/>
                      <a:pt x="391" y="16038"/>
                      <a:pt x="1173" y="17403"/>
                    </a:cubicBezTo>
                    <a:cubicBezTo>
                      <a:pt x="1956" y="18768"/>
                      <a:pt x="3072" y="19806"/>
                      <a:pt x="4527" y="20525"/>
                    </a:cubicBezTo>
                    <a:cubicBezTo>
                      <a:pt x="5977" y="21243"/>
                      <a:pt x="7697" y="21600"/>
                      <a:pt x="9675" y="21600"/>
                    </a:cubicBezTo>
                    <a:cubicBezTo>
                      <a:pt x="11654" y="21600"/>
                      <a:pt x="13225" y="21280"/>
                      <a:pt x="14680" y="20633"/>
                    </a:cubicBezTo>
                    <a:cubicBezTo>
                      <a:pt x="16129" y="19987"/>
                      <a:pt x="17378" y="19083"/>
                      <a:pt x="18413" y="17925"/>
                    </a:cubicBezTo>
                    <a:cubicBezTo>
                      <a:pt x="19449" y="16762"/>
                      <a:pt x="20242" y="15429"/>
                      <a:pt x="20783" y="13924"/>
                    </a:cubicBezTo>
                    <a:cubicBezTo>
                      <a:pt x="21324" y="12420"/>
                      <a:pt x="21600" y="10803"/>
                      <a:pt x="21600" y="9081"/>
                    </a:cubicBezTo>
                    <a:cubicBezTo>
                      <a:pt x="21600" y="7216"/>
                      <a:pt x="21209" y="5603"/>
                      <a:pt x="20427" y="4244"/>
                    </a:cubicBezTo>
                    <a:cubicBezTo>
                      <a:pt x="19644" y="2879"/>
                      <a:pt x="18528" y="1835"/>
                      <a:pt x="17073" y="1101"/>
                    </a:cubicBezTo>
                    <a:close/>
                    <a:moveTo>
                      <a:pt x="17591" y="14198"/>
                    </a:moveTo>
                    <a:cubicBezTo>
                      <a:pt x="16906" y="15775"/>
                      <a:pt x="15905" y="17036"/>
                      <a:pt x="14599" y="17987"/>
                    </a:cubicBezTo>
                    <a:cubicBezTo>
                      <a:pt x="13288" y="18933"/>
                      <a:pt x="11677" y="19408"/>
                      <a:pt x="9762" y="19408"/>
                    </a:cubicBezTo>
                    <a:cubicBezTo>
                      <a:pt x="7622" y="19408"/>
                      <a:pt x="5954" y="18835"/>
                      <a:pt x="4757" y="17687"/>
                    </a:cubicBezTo>
                    <a:cubicBezTo>
                      <a:pt x="3561" y="16540"/>
                      <a:pt x="2962" y="14865"/>
                      <a:pt x="2962" y="12653"/>
                    </a:cubicBezTo>
                    <a:cubicBezTo>
                      <a:pt x="2962" y="10730"/>
                      <a:pt x="3296" y="8988"/>
                      <a:pt x="3969" y="7427"/>
                    </a:cubicBezTo>
                    <a:cubicBezTo>
                      <a:pt x="4642" y="5866"/>
                      <a:pt x="5637" y="4611"/>
                      <a:pt x="6960" y="3665"/>
                    </a:cubicBezTo>
                    <a:cubicBezTo>
                      <a:pt x="8283" y="2719"/>
                      <a:pt x="9888" y="2243"/>
                      <a:pt x="11775" y="2243"/>
                    </a:cubicBezTo>
                    <a:cubicBezTo>
                      <a:pt x="13915" y="2243"/>
                      <a:pt x="15589" y="2812"/>
                      <a:pt x="16803" y="3944"/>
                    </a:cubicBezTo>
                    <a:cubicBezTo>
                      <a:pt x="18016" y="5076"/>
                      <a:pt x="18620" y="6761"/>
                      <a:pt x="18620" y="8999"/>
                    </a:cubicBezTo>
                    <a:cubicBezTo>
                      <a:pt x="18620" y="10890"/>
                      <a:pt x="18275" y="12627"/>
                      <a:pt x="17591" y="142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6" name="Freeform 354">
                <a:extLst>
                  <a:ext uri="{FF2B5EF4-FFF2-40B4-BE49-F238E27FC236}">
                    <a16:creationId xmlns:a16="http://schemas.microsoft.com/office/drawing/2014/main" id="{BC644AAE-73BE-9EBE-B8E6-9FCABFAF9894}"/>
                  </a:ext>
                </a:extLst>
              </p:cNvPr>
              <p:cNvSpPr/>
              <p:nvPr/>
            </p:nvSpPr>
            <p:spPr>
              <a:xfrm>
                <a:off x="1228902" y="69120"/>
                <a:ext cx="131034" cy="164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40" y="1313"/>
                    </a:moveTo>
                    <a:cubicBezTo>
                      <a:pt x="18286" y="900"/>
                      <a:pt x="17242" y="574"/>
                      <a:pt x="16108" y="346"/>
                    </a:cubicBezTo>
                    <a:cubicBezTo>
                      <a:pt x="14973" y="119"/>
                      <a:pt x="13793" y="0"/>
                      <a:pt x="12573" y="0"/>
                    </a:cubicBezTo>
                    <a:cubicBezTo>
                      <a:pt x="10557" y="0"/>
                      <a:pt x="8774" y="274"/>
                      <a:pt x="7230" y="817"/>
                    </a:cubicBezTo>
                    <a:cubicBezTo>
                      <a:pt x="5680" y="1360"/>
                      <a:pt x="4487" y="2109"/>
                      <a:pt x="3638" y="3055"/>
                    </a:cubicBezTo>
                    <a:cubicBezTo>
                      <a:pt x="2795" y="4002"/>
                      <a:pt x="2367" y="5092"/>
                      <a:pt x="2367" y="6328"/>
                    </a:cubicBezTo>
                    <a:cubicBezTo>
                      <a:pt x="2367" y="7564"/>
                      <a:pt x="2860" y="8675"/>
                      <a:pt x="3852" y="9575"/>
                    </a:cubicBezTo>
                    <a:cubicBezTo>
                      <a:pt x="4844" y="10480"/>
                      <a:pt x="6199" y="11105"/>
                      <a:pt x="7931" y="11446"/>
                    </a:cubicBezTo>
                    <a:lnTo>
                      <a:pt x="13060" y="12480"/>
                    </a:lnTo>
                    <a:cubicBezTo>
                      <a:pt x="14286" y="12739"/>
                      <a:pt x="15219" y="13126"/>
                      <a:pt x="15868" y="13644"/>
                    </a:cubicBezTo>
                    <a:cubicBezTo>
                      <a:pt x="16516" y="14160"/>
                      <a:pt x="16840" y="14822"/>
                      <a:pt x="16840" y="15624"/>
                    </a:cubicBezTo>
                    <a:cubicBezTo>
                      <a:pt x="16840" y="16859"/>
                      <a:pt x="16244" y="17805"/>
                      <a:pt x="15057" y="18462"/>
                    </a:cubicBezTo>
                    <a:cubicBezTo>
                      <a:pt x="13870" y="19124"/>
                      <a:pt x="12249" y="19454"/>
                      <a:pt x="10200" y="19454"/>
                    </a:cubicBezTo>
                    <a:cubicBezTo>
                      <a:pt x="9085" y="19454"/>
                      <a:pt x="8021" y="19377"/>
                      <a:pt x="7016" y="19217"/>
                    </a:cubicBezTo>
                    <a:cubicBezTo>
                      <a:pt x="6011" y="19062"/>
                      <a:pt x="5045" y="18808"/>
                      <a:pt x="4131" y="18462"/>
                    </a:cubicBezTo>
                    <a:cubicBezTo>
                      <a:pt x="3216" y="18115"/>
                      <a:pt x="2321" y="17671"/>
                      <a:pt x="1459" y="17128"/>
                    </a:cubicBezTo>
                    <a:lnTo>
                      <a:pt x="0" y="19020"/>
                    </a:lnTo>
                    <a:cubicBezTo>
                      <a:pt x="1115" y="19822"/>
                      <a:pt x="2555" y="20457"/>
                      <a:pt x="4319" y="20912"/>
                    </a:cubicBezTo>
                    <a:cubicBezTo>
                      <a:pt x="6082" y="21373"/>
                      <a:pt x="7989" y="21600"/>
                      <a:pt x="10038" y="21600"/>
                    </a:cubicBezTo>
                    <a:cubicBezTo>
                      <a:pt x="12087" y="21600"/>
                      <a:pt x="13806" y="21357"/>
                      <a:pt x="15304" y="20866"/>
                    </a:cubicBezTo>
                    <a:cubicBezTo>
                      <a:pt x="16795" y="20380"/>
                      <a:pt x="17969" y="19666"/>
                      <a:pt x="18812" y="18736"/>
                    </a:cubicBezTo>
                    <a:cubicBezTo>
                      <a:pt x="19655" y="17805"/>
                      <a:pt x="20083" y="16694"/>
                      <a:pt x="20083" y="15401"/>
                    </a:cubicBezTo>
                    <a:cubicBezTo>
                      <a:pt x="20083" y="14109"/>
                      <a:pt x="19570" y="13054"/>
                      <a:pt x="18546" y="12237"/>
                    </a:cubicBezTo>
                    <a:cubicBezTo>
                      <a:pt x="17521" y="11420"/>
                      <a:pt x="16108" y="10826"/>
                      <a:pt x="14311" y="10454"/>
                    </a:cubicBezTo>
                    <a:lnTo>
                      <a:pt x="9130" y="9378"/>
                    </a:lnTo>
                    <a:cubicBezTo>
                      <a:pt x="7944" y="9120"/>
                      <a:pt x="7049" y="8717"/>
                      <a:pt x="6459" y="8174"/>
                    </a:cubicBezTo>
                    <a:cubicBezTo>
                      <a:pt x="5862" y="7631"/>
                      <a:pt x="5570" y="6985"/>
                      <a:pt x="5570" y="6235"/>
                    </a:cubicBezTo>
                    <a:cubicBezTo>
                      <a:pt x="5570" y="4973"/>
                      <a:pt x="6199" y="3981"/>
                      <a:pt x="7457" y="3267"/>
                    </a:cubicBezTo>
                    <a:cubicBezTo>
                      <a:pt x="8715" y="2549"/>
                      <a:pt x="10388" y="2192"/>
                      <a:pt x="12476" y="2192"/>
                    </a:cubicBezTo>
                    <a:cubicBezTo>
                      <a:pt x="14058" y="2192"/>
                      <a:pt x="15498" y="2383"/>
                      <a:pt x="16795" y="2771"/>
                    </a:cubicBezTo>
                    <a:cubicBezTo>
                      <a:pt x="18092" y="3159"/>
                      <a:pt x="19240" y="3769"/>
                      <a:pt x="20251" y="4601"/>
                    </a:cubicBezTo>
                    <a:lnTo>
                      <a:pt x="21600" y="2750"/>
                    </a:lnTo>
                    <a:cubicBezTo>
                      <a:pt x="20991" y="2208"/>
                      <a:pt x="20206" y="1727"/>
                      <a:pt x="19253" y="1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" name="Freeform 355">
                <a:extLst>
                  <a:ext uri="{FF2B5EF4-FFF2-40B4-BE49-F238E27FC236}">
                    <a16:creationId xmlns:a16="http://schemas.microsoft.com/office/drawing/2014/main" id="{B5AA6381-DEA6-0792-53F9-C59CB594AE9C}"/>
                  </a:ext>
                </a:extLst>
              </p:cNvPr>
              <p:cNvSpPr/>
              <p:nvPr/>
            </p:nvSpPr>
            <p:spPr>
              <a:xfrm>
                <a:off x="1465635" y="67507"/>
                <a:ext cx="152192" cy="1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18198" y="1228"/>
                    </a:moveTo>
                    <a:cubicBezTo>
                      <a:pt x="16810" y="408"/>
                      <a:pt x="14901" y="0"/>
                      <a:pt x="12471" y="0"/>
                    </a:cubicBezTo>
                    <a:cubicBezTo>
                      <a:pt x="11272" y="0"/>
                      <a:pt x="10062" y="102"/>
                      <a:pt x="8841" y="296"/>
                    </a:cubicBezTo>
                    <a:cubicBezTo>
                      <a:pt x="7625" y="494"/>
                      <a:pt x="6482" y="775"/>
                      <a:pt x="5422" y="1147"/>
                    </a:cubicBezTo>
                    <a:cubicBezTo>
                      <a:pt x="4357" y="1514"/>
                      <a:pt x="3441" y="1952"/>
                      <a:pt x="2675" y="2462"/>
                    </a:cubicBezTo>
                    <a:lnTo>
                      <a:pt x="3968" y="6111"/>
                    </a:lnTo>
                    <a:cubicBezTo>
                      <a:pt x="5228" y="5377"/>
                      <a:pt x="6499" y="4837"/>
                      <a:pt x="7781" y="4500"/>
                    </a:cubicBezTo>
                    <a:cubicBezTo>
                      <a:pt x="9057" y="4159"/>
                      <a:pt x="10373" y="3991"/>
                      <a:pt x="11732" y="3991"/>
                    </a:cubicBezTo>
                    <a:cubicBezTo>
                      <a:pt x="13458" y="3991"/>
                      <a:pt x="14668" y="4342"/>
                      <a:pt x="15356" y="5051"/>
                    </a:cubicBezTo>
                    <a:cubicBezTo>
                      <a:pt x="16050" y="5759"/>
                      <a:pt x="16272" y="6779"/>
                      <a:pt x="16028" y="8104"/>
                    </a:cubicBezTo>
                    <a:lnTo>
                      <a:pt x="15895" y="8868"/>
                    </a:lnTo>
                    <a:lnTo>
                      <a:pt x="12704" y="8868"/>
                    </a:lnTo>
                    <a:cubicBezTo>
                      <a:pt x="9779" y="8868"/>
                      <a:pt x="7376" y="9098"/>
                      <a:pt x="5494" y="9546"/>
                    </a:cubicBezTo>
                    <a:cubicBezTo>
                      <a:pt x="3613" y="10000"/>
                      <a:pt x="2231" y="10683"/>
                      <a:pt x="1338" y="11605"/>
                    </a:cubicBezTo>
                    <a:cubicBezTo>
                      <a:pt x="444" y="12523"/>
                      <a:pt x="0" y="13720"/>
                      <a:pt x="0" y="15188"/>
                    </a:cubicBezTo>
                    <a:cubicBezTo>
                      <a:pt x="0" y="16376"/>
                      <a:pt x="344" y="17451"/>
                      <a:pt x="1038" y="18415"/>
                    </a:cubicBezTo>
                    <a:cubicBezTo>
                      <a:pt x="1732" y="19378"/>
                      <a:pt x="2647" y="20147"/>
                      <a:pt x="3785" y="20728"/>
                    </a:cubicBezTo>
                    <a:cubicBezTo>
                      <a:pt x="4923" y="21310"/>
                      <a:pt x="6188" y="21600"/>
                      <a:pt x="7576" y="21600"/>
                    </a:cubicBezTo>
                    <a:cubicBezTo>
                      <a:pt x="8624" y="21600"/>
                      <a:pt x="9635" y="21432"/>
                      <a:pt x="10600" y="21090"/>
                    </a:cubicBezTo>
                    <a:cubicBezTo>
                      <a:pt x="11571" y="20749"/>
                      <a:pt x="12448" y="20219"/>
                      <a:pt x="13231" y="19500"/>
                    </a:cubicBezTo>
                    <a:cubicBezTo>
                      <a:pt x="13664" y="19103"/>
                      <a:pt x="14041" y="18639"/>
                      <a:pt x="14369" y="18119"/>
                    </a:cubicBezTo>
                    <a:lnTo>
                      <a:pt x="13858" y="21172"/>
                    </a:lnTo>
                    <a:lnTo>
                      <a:pt x="19264" y="21172"/>
                    </a:lnTo>
                    <a:lnTo>
                      <a:pt x="21295" y="9419"/>
                    </a:lnTo>
                    <a:cubicBezTo>
                      <a:pt x="21600" y="7609"/>
                      <a:pt x="21511" y="5999"/>
                      <a:pt x="21017" y="4582"/>
                    </a:cubicBezTo>
                    <a:cubicBezTo>
                      <a:pt x="20523" y="3170"/>
                      <a:pt x="19585" y="2049"/>
                      <a:pt x="18198" y="1228"/>
                    </a:cubicBezTo>
                    <a:close/>
                    <a:moveTo>
                      <a:pt x="14085" y="15713"/>
                    </a:moveTo>
                    <a:cubicBezTo>
                      <a:pt x="13531" y="16437"/>
                      <a:pt x="12853" y="16988"/>
                      <a:pt x="12054" y="17370"/>
                    </a:cubicBezTo>
                    <a:cubicBezTo>
                      <a:pt x="11255" y="17752"/>
                      <a:pt x="10362" y="17941"/>
                      <a:pt x="9374" y="17941"/>
                    </a:cubicBezTo>
                    <a:cubicBezTo>
                      <a:pt x="8325" y="17941"/>
                      <a:pt x="7442" y="17670"/>
                      <a:pt x="6715" y="17135"/>
                    </a:cubicBezTo>
                    <a:cubicBezTo>
                      <a:pt x="5994" y="16600"/>
                      <a:pt x="5628" y="15836"/>
                      <a:pt x="5628" y="14842"/>
                    </a:cubicBezTo>
                    <a:cubicBezTo>
                      <a:pt x="5628" y="14077"/>
                      <a:pt x="5861" y="13486"/>
                      <a:pt x="6321" y="13058"/>
                    </a:cubicBezTo>
                    <a:cubicBezTo>
                      <a:pt x="6782" y="12630"/>
                      <a:pt x="7553" y="12334"/>
                      <a:pt x="8630" y="12166"/>
                    </a:cubicBezTo>
                    <a:cubicBezTo>
                      <a:pt x="9707" y="11998"/>
                      <a:pt x="11155" y="11911"/>
                      <a:pt x="12970" y="11911"/>
                    </a:cubicBezTo>
                    <a:lnTo>
                      <a:pt x="15356" y="11911"/>
                    </a:lnTo>
                    <a:lnTo>
                      <a:pt x="15140" y="13139"/>
                    </a:lnTo>
                    <a:cubicBezTo>
                      <a:pt x="14985" y="14128"/>
                      <a:pt x="14629" y="14984"/>
                      <a:pt x="14074" y="1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8" name="Freeform 356">
                <a:extLst>
                  <a:ext uri="{FF2B5EF4-FFF2-40B4-BE49-F238E27FC236}">
                    <a16:creationId xmlns:a16="http://schemas.microsoft.com/office/drawing/2014/main" id="{AD2D0DB5-95A4-523D-8E08-6DBAEC8D1C9A}"/>
                  </a:ext>
                </a:extLst>
              </p:cNvPr>
              <p:cNvSpPr/>
              <p:nvPr/>
            </p:nvSpPr>
            <p:spPr>
              <a:xfrm>
                <a:off x="1647020" y="70773"/>
                <a:ext cx="174856" cy="160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42" y="0"/>
                    </a:moveTo>
                    <a:lnTo>
                      <a:pt x="8460" y="15104"/>
                    </a:lnTo>
                    <a:lnTo>
                      <a:pt x="5136" y="0"/>
                    </a:lnTo>
                    <a:lnTo>
                      <a:pt x="0" y="0"/>
                    </a:lnTo>
                    <a:lnTo>
                      <a:pt x="5423" y="21600"/>
                    </a:lnTo>
                    <a:lnTo>
                      <a:pt x="9831" y="21600"/>
                    </a:lnTo>
                    <a:lnTo>
                      <a:pt x="21600" y="0"/>
                    </a:lnTo>
                    <a:lnTo>
                      <a:pt x="163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9" name="Freeform 357">
                <a:extLst>
                  <a:ext uri="{FF2B5EF4-FFF2-40B4-BE49-F238E27FC236}">
                    <a16:creationId xmlns:a16="http://schemas.microsoft.com/office/drawing/2014/main" id="{CA99FB2C-B1C8-4AE5-DBD2-CFC7878D37D8}"/>
                  </a:ext>
                </a:extLst>
              </p:cNvPr>
              <p:cNvSpPr/>
              <p:nvPr/>
            </p:nvSpPr>
            <p:spPr>
              <a:xfrm>
                <a:off x="1817351" y="67507"/>
                <a:ext cx="152192" cy="1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18198" y="1228"/>
                    </a:moveTo>
                    <a:cubicBezTo>
                      <a:pt x="16811" y="408"/>
                      <a:pt x="14901" y="0"/>
                      <a:pt x="12471" y="0"/>
                    </a:cubicBezTo>
                    <a:cubicBezTo>
                      <a:pt x="11272" y="0"/>
                      <a:pt x="10062" y="102"/>
                      <a:pt x="8841" y="296"/>
                    </a:cubicBezTo>
                    <a:cubicBezTo>
                      <a:pt x="7625" y="494"/>
                      <a:pt x="6482" y="775"/>
                      <a:pt x="5422" y="1147"/>
                    </a:cubicBezTo>
                    <a:cubicBezTo>
                      <a:pt x="4357" y="1514"/>
                      <a:pt x="3441" y="1952"/>
                      <a:pt x="2675" y="2462"/>
                    </a:cubicBezTo>
                    <a:lnTo>
                      <a:pt x="3968" y="6111"/>
                    </a:lnTo>
                    <a:cubicBezTo>
                      <a:pt x="5228" y="5377"/>
                      <a:pt x="6499" y="4837"/>
                      <a:pt x="7781" y="4500"/>
                    </a:cubicBezTo>
                    <a:cubicBezTo>
                      <a:pt x="9057" y="4159"/>
                      <a:pt x="10373" y="3991"/>
                      <a:pt x="11732" y="3991"/>
                    </a:cubicBezTo>
                    <a:cubicBezTo>
                      <a:pt x="13458" y="3991"/>
                      <a:pt x="14668" y="4342"/>
                      <a:pt x="15356" y="5051"/>
                    </a:cubicBezTo>
                    <a:cubicBezTo>
                      <a:pt x="16050" y="5759"/>
                      <a:pt x="16272" y="6779"/>
                      <a:pt x="16028" y="8104"/>
                    </a:cubicBezTo>
                    <a:lnTo>
                      <a:pt x="15895" y="8868"/>
                    </a:lnTo>
                    <a:lnTo>
                      <a:pt x="12704" y="8868"/>
                    </a:lnTo>
                    <a:cubicBezTo>
                      <a:pt x="9779" y="8868"/>
                      <a:pt x="7376" y="9098"/>
                      <a:pt x="5494" y="9546"/>
                    </a:cubicBezTo>
                    <a:cubicBezTo>
                      <a:pt x="3613" y="10000"/>
                      <a:pt x="2231" y="10683"/>
                      <a:pt x="1338" y="11605"/>
                    </a:cubicBezTo>
                    <a:cubicBezTo>
                      <a:pt x="444" y="12523"/>
                      <a:pt x="0" y="13720"/>
                      <a:pt x="0" y="15188"/>
                    </a:cubicBezTo>
                    <a:cubicBezTo>
                      <a:pt x="0" y="16376"/>
                      <a:pt x="344" y="17451"/>
                      <a:pt x="1038" y="18415"/>
                    </a:cubicBezTo>
                    <a:cubicBezTo>
                      <a:pt x="1732" y="19378"/>
                      <a:pt x="2647" y="20147"/>
                      <a:pt x="3785" y="20728"/>
                    </a:cubicBezTo>
                    <a:cubicBezTo>
                      <a:pt x="4923" y="21310"/>
                      <a:pt x="6188" y="21600"/>
                      <a:pt x="7576" y="21600"/>
                    </a:cubicBezTo>
                    <a:cubicBezTo>
                      <a:pt x="8624" y="21600"/>
                      <a:pt x="9635" y="21432"/>
                      <a:pt x="10600" y="21090"/>
                    </a:cubicBezTo>
                    <a:cubicBezTo>
                      <a:pt x="11571" y="20749"/>
                      <a:pt x="12448" y="20219"/>
                      <a:pt x="13231" y="19500"/>
                    </a:cubicBezTo>
                    <a:cubicBezTo>
                      <a:pt x="13664" y="19103"/>
                      <a:pt x="14041" y="18639"/>
                      <a:pt x="14369" y="18119"/>
                    </a:cubicBezTo>
                    <a:lnTo>
                      <a:pt x="13858" y="21172"/>
                    </a:lnTo>
                    <a:lnTo>
                      <a:pt x="19264" y="21172"/>
                    </a:lnTo>
                    <a:lnTo>
                      <a:pt x="21295" y="9419"/>
                    </a:lnTo>
                    <a:cubicBezTo>
                      <a:pt x="21600" y="7609"/>
                      <a:pt x="21511" y="5999"/>
                      <a:pt x="21017" y="4582"/>
                    </a:cubicBezTo>
                    <a:cubicBezTo>
                      <a:pt x="20523" y="3170"/>
                      <a:pt x="19585" y="2049"/>
                      <a:pt x="18198" y="1228"/>
                    </a:cubicBezTo>
                    <a:close/>
                    <a:moveTo>
                      <a:pt x="14085" y="15713"/>
                    </a:moveTo>
                    <a:cubicBezTo>
                      <a:pt x="13531" y="16437"/>
                      <a:pt x="12853" y="16988"/>
                      <a:pt x="12054" y="17370"/>
                    </a:cubicBezTo>
                    <a:cubicBezTo>
                      <a:pt x="11255" y="17752"/>
                      <a:pt x="10362" y="17941"/>
                      <a:pt x="9374" y="17941"/>
                    </a:cubicBezTo>
                    <a:cubicBezTo>
                      <a:pt x="8325" y="17941"/>
                      <a:pt x="7442" y="17670"/>
                      <a:pt x="6715" y="17135"/>
                    </a:cubicBezTo>
                    <a:cubicBezTo>
                      <a:pt x="5994" y="16600"/>
                      <a:pt x="5628" y="15836"/>
                      <a:pt x="5628" y="14842"/>
                    </a:cubicBezTo>
                    <a:cubicBezTo>
                      <a:pt x="5628" y="14077"/>
                      <a:pt x="5861" y="13486"/>
                      <a:pt x="6321" y="13058"/>
                    </a:cubicBezTo>
                    <a:cubicBezTo>
                      <a:pt x="6782" y="12630"/>
                      <a:pt x="7553" y="12334"/>
                      <a:pt x="8630" y="12166"/>
                    </a:cubicBezTo>
                    <a:cubicBezTo>
                      <a:pt x="9707" y="11998"/>
                      <a:pt x="11155" y="11911"/>
                      <a:pt x="12970" y="11911"/>
                    </a:cubicBezTo>
                    <a:lnTo>
                      <a:pt x="15356" y="11911"/>
                    </a:lnTo>
                    <a:lnTo>
                      <a:pt x="15140" y="13139"/>
                    </a:lnTo>
                    <a:cubicBezTo>
                      <a:pt x="14985" y="14128"/>
                      <a:pt x="14629" y="14984"/>
                      <a:pt x="14074" y="1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0" name="Freeform 358">
                <a:extLst>
                  <a:ext uri="{FF2B5EF4-FFF2-40B4-BE49-F238E27FC236}">
                    <a16:creationId xmlns:a16="http://schemas.microsoft.com/office/drawing/2014/main" id="{39C81D43-0B5B-DA7B-E093-793EE8E8DBCB}"/>
                  </a:ext>
                </a:extLst>
              </p:cNvPr>
              <p:cNvSpPr/>
              <p:nvPr/>
            </p:nvSpPr>
            <p:spPr>
              <a:xfrm>
                <a:off x="1995393" y="67468"/>
                <a:ext cx="166601" cy="163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600" extrusionOk="0">
                    <a:moveTo>
                      <a:pt x="18901" y="952"/>
                    </a:moveTo>
                    <a:cubicBezTo>
                      <a:pt x="17872" y="317"/>
                      <a:pt x="16598" y="0"/>
                      <a:pt x="15081" y="0"/>
                    </a:cubicBezTo>
                    <a:cubicBezTo>
                      <a:pt x="13306" y="0"/>
                      <a:pt x="11769" y="406"/>
                      <a:pt x="10455" y="1212"/>
                    </a:cubicBezTo>
                    <a:cubicBezTo>
                      <a:pt x="9420" y="1851"/>
                      <a:pt x="8573" y="2725"/>
                      <a:pt x="7914" y="3817"/>
                    </a:cubicBezTo>
                    <a:lnTo>
                      <a:pt x="8446" y="432"/>
                    </a:lnTo>
                    <a:lnTo>
                      <a:pt x="3292" y="432"/>
                    </a:lnTo>
                    <a:lnTo>
                      <a:pt x="0" y="21600"/>
                    </a:lnTo>
                    <a:lnTo>
                      <a:pt x="5281" y="21600"/>
                    </a:lnTo>
                    <a:lnTo>
                      <a:pt x="7056" y="10218"/>
                    </a:lnTo>
                    <a:cubicBezTo>
                      <a:pt x="7254" y="8975"/>
                      <a:pt x="7599" y="7919"/>
                      <a:pt x="8091" y="7035"/>
                    </a:cubicBezTo>
                    <a:cubicBezTo>
                      <a:pt x="8583" y="6157"/>
                      <a:pt x="9243" y="5470"/>
                      <a:pt x="10075" y="4981"/>
                    </a:cubicBezTo>
                    <a:cubicBezTo>
                      <a:pt x="10907" y="4493"/>
                      <a:pt x="11870" y="4243"/>
                      <a:pt x="12966" y="4243"/>
                    </a:cubicBezTo>
                    <a:cubicBezTo>
                      <a:pt x="13839" y="4243"/>
                      <a:pt x="14523" y="4425"/>
                      <a:pt x="15016" y="4784"/>
                    </a:cubicBezTo>
                    <a:cubicBezTo>
                      <a:pt x="15508" y="5143"/>
                      <a:pt x="15837" y="5673"/>
                      <a:pt x="16010" y="6365"/>
                    </a:cubicBezTo>
                    <a:cubicBezTo>
                      <a:pt x="16177" y="7056"/>
                      <a:pt x="16177" y="7935"/>
                      <a:pt x="16010" y="9006"/>
                    </a:cubicBezTo>
                    <a:lnTo>
                      <a:pt x="14067" y="21600"/>
                    </a:lnTo>
                    <a:lnTo>
                      <a:pt x="19348" y="21600"/>
                    </a:lnTo>
                    <a:lnTo>
                      <a:pt x="21291" y="8918"/>
                    </a:lnTo>
                    <a:cubicBezTo>
                      <a:pt x="21600" y="6869"/>
                      <a:pt x="21539" y="5189"/>
                      <a:pt x="21103" y="3874"/>
                    </a:cubicBezTo>
                    <a:cubicBezTo>
                      <a:pt x="20667" y="2564"/>
                      <a:pt x="19936" y="1586"/>
                      <a:pt x="18906" y="9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1" name="Freeform 359">
                <a:extLst>
                  <a:ext uri="{FF2B5EF4-FFF2-40B4-BE49-F238E27FC236}">
                    <a16:creationId xmlns:a16="http://schemas.microsoft.com/office/drawing/2014/main" id="{156755E0-A46F-05BB-1F09-521FB04564FD}"/>
                  </a:ext>
                </a:extLst>
              </p:cNvPr>
              <p:cNvSpPr/>
              <p:nvPr/>
            </p:nvSpPr>
            <p:spPr>
              <a:xfrm>
                <a:off x="2182088" y="70773"/>
                <a:ext cx="152276" cy="160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79" y="4150"/>
                    </a:moveTo>
                    <a:lnTo>
                      <a:pt x="14212" y="4150"/>
                    </a:lnTo>
                    <a:lnTo>
                      <a:pt x="603" y="18023"/>
                    </a:lnTo>
                    <a:lnTo>
                      <a:pt x="0" y="21600"/>
                    </a:lnTo>
                    <a:lnTo>
                      <a:pt x="18486" y="21600"/>
                    </a:lnTo>
                    <a:lnTo>
                      <a:pt x="19184" y="17450"/>
                    </a:lnTo>
                    <a:lnTo>
                      <a:pt x="7287" y="17450"/>
                    </a:lnTo>
                    <a:lnTo>
                      <a:pt x="20992" y="3529"/>
                    </a:lnTo>
                    <a:lnTo>
                      <a:pt x="21600" y="0"/>
                    </a:lnTo>
                    <a:lnTo>
                      <a:pt x="3577" y="0"/>
                    </a:lnTo>
                    <a:lnTo>
                      <a:pt x="2879" y="41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2" name="Freeform 360">
                <a:extLst>
                  <a:ext uri="{FF2B5EF4-FFF2-40B4-BE49-F238E27FC236}">
                    <a16:creationId xmlns:a16="http://schemas.microsoft.com/office/drawing/2014/main" id="{E73501BD-37D2-C378-BCB0-977E9DAFCA3A}"/>
                  </a:ext>
                </a:extLst>
              </p:cNvPr>
              <p:cNvSpPr/>
              <p:nvPr/>
            </p:nvSpPr>
            <p:spPr>
              <a:xfrm>
                <a:off x="2343214" y="67507"/>
                <a:ext cx="152192" cy="1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18198" y="1228"/>
                    </a:moveTo>
                    <a:cubicBezTo>
                      <a:pt x="16811" y="408"/>
                      <a:pt x="14901" y="0"/>
                      <a:pt x="12471" y="0"/>
                    </a:cubicBezTo>
                    <a:cubicBezTo>
                      <a:pt x="11272" y="0"/>
                      <a:pt x="10062" y="102"/>
                      <a:pt x="8841" y="296"/>
                    </a:cubicBezTo>
                    <a:cubicBezTo>
                      <a:pt x="7625" y="494"/>
                      <a:pt x="6482" y="775"/>
                      <a:pt x="5422" y="1147"/>
                    </a:cubicBezTo>
                    <a:cubicBezTo>
                      <a:pt x="4357" y="1514"/>
                      <a:pt x="3441" y="1952"/>
                      <a:pt x="2675" y="2462"/>
                    </a:cubicBezTo>
                    <a:lnTo>
                      <a:pt x="3968" y="6111"/>
                    </a:lnTo>
                    <a:cubicBezTo>
                      <a:pt x="5228" y="5377"/>
                      <a:pt x="6499" y="4837"/>
                      <a:pt x="7781" y="4500"/>
                    </a:cubicBezTo>
                    <a:cubicBezTo>
                      <a:pt x="9057" y="4159"/>
                      <a:pt x="10373" y="3991"/>
                      <a:pt x="11732" y="3991"/>
                    </a:cubicBezTo>
                    <a:cubicBezTo>
                      <a:pt x="13458" y="3991"/>
                      <a:pt x="14668" y="4342"/>
                      <a:pt x="15356" y="5051"/>
                    </a:cubicBezTo>
                    <a:cubicBezTo>
                      <a:pt x="16050" y="5759"/>
                      <a:pt x="16272" y="6779"/>
                      <a:pt x="16028" y="8104"/>
                    </a:cubicBezTo>
                    <a:lnTo>
                      <a:pt x="15895" y="8868"/>
                    </a:lnTo>
                    <a:lnTo>
                      <a:pt x="12704" y="8868"/>
                    </a:lnTo>
                    <a:cubicBezTo>
                      <a:pt x="9779" y="8868"/>
                      <a:pt x="7376" y="9098"/>
                      <a:pt x="5494" y="9546"/>
                    </a:cubicBezTo>
                    <a:cubicBezTo>
                      <a:pt x="3613" y="10000"/>
                      <a:pt x="2231" y="10683"/>
                      <a:pt x="1338" y="11605"/>
                    </a:cubicBezTo>
                    <a:cubicBezTo>
                      <a:pt x="444" y="12523"/>
                      <a:pt x="0" y="13720"/>
                      <a:pt x="0" y="15188"/>
                    </a:cubicBezTo>
                    <a:cubicBezTo>
                      <a:pt x="0" y="16376"/>
                      <a:pt x="344" y="17451"/>
                      <a:pt x="1038" y="18415"/>
                    </a:cubicBezTo>
                    <a:cubicBezTo>
                      <a:pt x="1732" y="19378"/>
                      <a:pt x="2647" y="20147"/>
                      <a:pt x="3785" y="20728"/>
                    </a:cubicBezTo>
                    <a:cubicBezTo>
                      <a:pt x="4923" y="21310"/>
                      <a:pt x="6188" y="21600"/>
                      <a:pt x="7576" y="21600"/>
                    </a:cubicBezTo>
                    <a:cubicBezTo>
                      <a:pt x="8624" y="21600"/>
                      <a:pt x="9635" y="21432"/>
                      <a:pt x="10600" y="21090"/>
                    </a:cubicBezTo>
                    <a:cubicBezTo>
                      <a:pt x="11571" y="20749"/>
                      <a:pt x="12448" y="20219"/>
                      <a:pt x="13231" y="19500"/>
                    </a:cubicBezTo>
                    <a:cubicBezTo>
                      <a:pt x="13664" y="19103"/>
                      <a:pt x="14041" y="18639"/>
                      <a:pt x="14369" y="18119"/>
                    </a:cubicBezTo>
                    <a:lnTo>
                      <a:pt x="13858" y="21172"/>
                    </a:lnTo>
                    <a:lnTo>
                      <a:pt x="19264" y="21172"/>
                    </a:lnTo>
                    <a:lnTo>
                      <a:pt x="21295" y="9419"/>
                    </a:lnTo>
                    <a:cubicBezTo>
                      <a:pt x="21600" y="7609"/>
                      <a:pt x="21511" y="5999"/>
                      <a:pt x="21017" y="4582"/>
                    </a:cubicBezTo>
                    <a:cubicBezTo>
                      <a:pt x="20523" y="3170"/>
                      <a:pt x="19585" y="2049"/>
                      <a:pt x="18198" y="1228"/>
                    </a:cubicBezTo>
                    <a:close/>
                    <a:moveTo>
                      <a:pt x="14085" y="15713"/>
                    </a:moveTo>
                    <a:cubicBezTo>
                      <a:pt x="13531" y="16437"/>
                      <a:pt x="12853" y="16988"/>
                      <a:pt x="12054" y="17370"/>
                    </a:cubicBezTo>
                    <a:cubicBezTo>
                      <a:pt x="11255" y="17752"/>
                      <a:pt x="10362" y="17941"/>
                      <a:pt x="9374" y="17941"/>
                    </a:cubicBezTo>
                    <a:cubicBezTo>
                      <a:pt x="8325" y="17941"/>
                      <a:pt x="7442" y="17670"/>
                      <a:pt x="6715" y="17135"/>
                    </a:cubicBezTo>
                    <a:cubicBezTo>
                      <a:pt x="5994" y="16600"/>
                      <a:pt x="5628" y="15836"/>
                      <a:pt x="5628" y="14842"/>
                    </a:cubicBezTo>
                    <a:cubicBezTo>
                      <a:pt x="5628" y="14077"/>
                      <a:pt x="5861" y="13486"/>
                      <a:pt x="6321" y="13058"/>
                    </a:cubicBezTo>
                    <a:cubicBezTo>
                      <a:pt x="6782" y="12630"/>
                      <a:pt x="7553" y="12334"/>
                      <a:pt x="8630" y="12166"/>
                    </a:cubicBezTo>
                    <a:cubicBezTo>
                      <a:pt x="9707" y="11998"/>
                      <a:pt x="11155" y="11911"/>
                      <a:pt x="12970" y="11911"/>
                    </a:cubicBezTo>
                    <a:lnTo>
                      <a:pt x="15356" y="11911"/>
                    </a:lnTo>
                    <a:lnTo>
                      <a:pt x="15140" y="13139"/>
                    </a:lnTo>
                    <a:cubicBezTo>
                      <a:pt x="14985" y="14128"/>
                      <a:pt x="14629" y="14984"/>
                      <a:pt x="14074" y="1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3" name="Freeform 361">
                <a:extLst>
                  <a:ext uri="{FF2B5EF4-FFF2-40B4-BE49-F238E27FC236}">
                    <a16:creationId xmlns:a16="http://schemas.microsoft.com/office/drawing/2014/main" id="{49DE6B6A-859B-CFCE-74BE-9EFD41A50518}"/>
                  </a:ext>
                </a:extLst>
              </p:cNvPr>
              <p:cNvSpPr/>
              <p:nvPr/>
            </p:nvSpPr>
            <p:spPr>
              <a:xfrm>
                <a:off x="2521295" y="67468"/>
                <a:ext cx="166601" cy="163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600" extrusionOk="0">
                    <a:moveTo>
                      <a:pt x="18901" y="952"/>
                    </a:moveTo>
                    <a:cubicBezTo>
                      <a:pt x="17871" y="317"/>
                      <a:pt x="16598" y="0"/>
                      <a:pt x="15081" y="0"/>
                    </a:cubicBezTo>
                    <a:cubicBezTo>
                      <a:pt x="13306" y="0"/>
                      <a:pt x="11769" y="406"/>
                      <a:pt x="10455" y="1212"/>
                    </a:cubicBezTo>
                    <a:cubicBezTo>
                      <a:pt x="9420" y="1851"/>
                      <a:pt x="8573" y="2725"/>
                      <a:pt x="7914" y="3817"/>
                    </a:cubicBezTo>
                    <a:lnTo>
                      <a:pt x="8446" y="432"/>
                    </a:lnTo>
                    <a:lnTo>
                      <a:pt x="3292" y="432"/>
                    </a:lnTo>
                    <a:lnTo>
                      <a:pt x="0" y="21600"/>
                    </a:lnTo>
                    <a:lnTo>
                      <a:pt x="5281" y="21600"/>
                    </a:lnTo>
                    <a:lnTo>
                      <a:pt x="7056" y="10218"/>
                    </a:lnTo>
                    <a:cubicBezTo>
                      <a:pt x="7254" y="8975"/>
                      <a:pt x="7599" y="7919"/>
                      <a:pt x="8091" y="7035"/>
                    </a:cubicBezTo>
                    <a:cubicBezTo>
                      <a:pt x="8583" y="6157"/>
                      <a:pt x="9243" y="5470"/>
                      <a:pt x="10075" y="4981"/>
                    </a:cubicBezTo>
                    <a:cubicBezTo>
                      <a:pt x="10907" y="4493"/>
                      <a:pt x="11870" y="4243"/>
                      <a:pt x="12966" y="4243"/>
                    </a:cubicBezTo>
                    <a:cubicBezTo>
                      <a:pt x="13839" y="4243"/>
                      <a:pt x="14524" y="4425"/>
                      <a:pt x="15016" y="4784"/>
                    </a:cubicBezTo>
                    <a:cubicBezTo>
                      <a:pt x="15508" y="5143"/>
                      <a:pt x="15837" y="5673"/>
                      <a:pt x="16010" y="6365"/>
                    </a:cubicBezTo>
                    <a:cubicBezTo>
                      <a:pt x="16177" y="7056"/>
                      <a:pt x="16177" y="7935"/>
                      <a:pt x="16010" y="9006"/>
                    </a:cubicBezTo>
                    <a:lnTo>
                      <a:pt x="14067" y="21600"/>
                    </a:lnTo>
                    <a:lnTo>
                      <a:pt x="19348" y="21600"/>
                    </a:lnTo>
                    <a:lnTo>
                      <a:pt x="21291" y="8918"/>
                    </a:lnTo>
                    <a:cubicBezTo>
                      <a:pt x="21600" y="6869"/>
                      <a:pt x="21539" y="5189"/>
                      <a:pt x="21103" y="3874"/>
                    </a:cubicBezTo>
                    <a:cubicBezTo>
                      <a:pt x="20667" y="2564"/>
                      <a:pt x="19936" y="1586"/>
                      <a:pt x="18906" y="9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4" name="Freeform 362">
                <a:extLst>
                  <a:ext uri="{FF2B5EF4-FFF2-40B4-BE49-F238E27FC236}">
                    <a16:creationId xmlns:a16="http://schemas.microsoft.com/office/drawing/2014/main" id="{86F7413B-5A3E-22FD-9E3F-27D9E3543C9D}"/>
                  </a:ext>
                </a:extLst>
              </p:cNvPr>
              <p:cNvSpPr/>
              <p:nvPr/>
            </p:nvSpPr>
            <p:spPr>
              <a:xfrm>
                <a:off x="2716173" y="0"/>
                <a:ext cx="187287" cy="234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03" y="9047"/>
                    </a:moveTo>
                    <a:cubicBezTo>
                      <a:pt x="14654" y="8183"/>
                      <a:pt x="13955" y="7512"/>
                      <a:pt x="13007" y="7040"/>
                    </a:cubicBezTo>
                    <a:cubicBezTo>
                      <a:pt x="11914" y="6496"/>
                      <a:pt x="10657" y="6224"/>
                      <a:pt x="9251" y="6224"/>
                    </a:cubicBezTo>
                    <a:cubicBezTo>
                      <a:pt x="7336" y="6224"/>
                      <a:pt x="5689" y="6623"/>
                      <a:pt x="4306" y="7418"/>
                    </a:cubicBezTo>
                    <a:cubicBezTo>
                      <a:pt x="2922" y="8213"/>
                      <a:pt x="1856" y="9290"/>
                      <a:pt x="1116" y="10651"/>
                    </a:cubicBezTo>
                    <a:cubicBezTo>
                      <a:pt x="372" y="12012"/>
                      <a:pt x="0" y="13536"/>
                      <a:pt x="0" y="15227"/>
                    </a:cubicBezTo>
                    <a:cubicBezTo>
                      <a:pt x="0" y="16516"/>
                      <a:pt x="290" y="17641"/>
                      <a:pt x="867" y="18595"/>
                    </a:cubicBezTo>
                    <a:cubicBezTo>
                      <a:pt x="1447" y="19553"/>
                      <a:pt x="2259" y="20294"/>
                      <a:pt x="3303" y="20816"/>
                    </a:cubicBezTo>
                    <a:cubicBezTo>
                      <a:pt x="4346" y="21339"/>
                      <a:pt x="5562" y="21600"/>
                      <a:pt x="6946" y="21600"/>
                    </a:cubicBezTo>
                    <a:cubicBezTo>
                      <a:pt x="7926" y="21600"/>
                      <a:pt x="8833" y="21473"/>
                      <a:pt x="9663" y="21223"/>
                    </a:cubicBezTo>
                    <a:cubicBezTo>
                      <a:pt x="10494" y="20972"/>
                      <a:pt x="11238" y="20613"/>
                      <a:pt x="11891" y="20148"/>
                    </a:cubicBezTo>
                    <a:cubicBezTo>
                      <a:pt x="12408" y="19785"/>
                      <a:pt x="12857" y="19368"/>
                      <a:pt x="13248" y="18904"/>
                    </a:cubicBezTo>
                    <a:lnTo>
                      <a:pt x="12762" y="21299"/>
                    </a:lnTo>
                    <a:lnTo>
                      <a:pt x="17372" y="21299"/>
                    </a:lnTo>
                    <a:lnTo>
                      <a:pt x="21600" y="0"/>
                    </a:lnTo>
                    <a:lnTo>
                      <a:pt x="16877" y="0"/>
                    </a:lnTo>
                    <a:lnTo>
                      <a:pt x="15103" y="9044"/>
                    </a:lnTo>
                    <a:close/>
                    <a:moveTo>
                      <a:pt x="13556" y="15801"/>
                    </a:moveTo>
                    <a:cubicBezTo>
                      <a:pt x="13130" y="16708"/>
                      <a:pt x="12517" y="17423"/>
                      <a:pt x="11723" y="17946"/>
                    </a:cubicBezTo>
                    <a:cubicBezTo>
                      <a:pt x="10929" y="18468"/>
                      <a:pt x="9954" y="18733"/>
                      <a:pt x="8797" y="18733"/>
                    </a:cubicBezTo>
                    <a:cubicBezTo>
                      <a:pt x="7536" y="18733"/>
                      <a:pt x="6551" y="18417"/>
                      <a:pt x="5830" y="17782"/>
                    </a:cubicBezTo>
                    <a:cubicBezTo>
                      <a:pt x="5113" y="17147"/>
                      <a:pt x="4755" y="16236"/>
                      <a:pt x="4755" y="15050"/>
                    </a:cubicBezTo>
                    <a:cubicBezTo>
                      <a:pt x="4755" y="13863"/>
                      <a:pt x="4968" y="12908"/>
                      <a:pt x="5399" y="12012"/>
                    </a:cubicBezTo>
                    <a:cubicBezTo>
                      <a:pt x="5825" y="11116"/>
                      <a:pt x="6442" y="10408"/>
                      <a:pt x="7250" y="9882"/>
                    </a:cubicBezTo>
                    <a:cubicBezTo>
                      <a:pt x="8057" y="9359"/>
                      <a:pt x="9024" y="9098"/>
                      <a:pt x="10158" y="9098"/>
                    </a:cubicBezTo>
                    <a:cubicBezTo>
                      <a:pt x="11415" y="9098"/>
                      <a:pt x="12404" y="9414"/>
                      <a:pt x="13125" y="10049"/>
                    </a:cubicBezTo>
                    <a:cubicBezTo>
                      <a:pt x="13842" y="10684"/>
                      <a:pt x="14200" y="11595"/>
                      <a:pt x="14200" y="12781"/>
                    </a:cubicBezTo>
                    <a:cubicBezTo>
                      <a:pt x="14200" y="13888"/>
                      <a:pt x="13987" y="14897"/>
                      <a:pt x="13556" y="15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5" name="Freeform 363">
                <a:extLst>
                  <a:ext uri="{FF2B5EF4-FFF2-40B4-BE49-F238E27FC236}">
                    <a16:creationId xmlns:a16="http://schemas.microsoft.com/office/drawing/2014/main" id="{37D2DD5C-4F79-7D5F-71B9-A419BAC406C7}"/>
                  </a:ext>
                </a:extLst>
              </p:cNvPr>
              <p:cNvSpPr/>
              <p:nvPr/>
            </p:nvSpPr>
            <p:spPr>
              <a:xfrm>
                <a:off x="2912978" y="67468"/>
                <a:ext cx="164392" cy="166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15" y="1147"/>
                    </a:moveTo>
                    <a:cubicBezTo>
                      <a:pt x="15537" y="382"/>
                      <a:pt x="13769" y="0"/>
                      <a:pt x="11702" y="0"/>
                    </a:cubicBezTo>
                    <a:cubicBezTo>
                      <a:pt x="10069" y="0"/>
                      <a:pt x="8544" y="285"/>
                      <a:pt x="7143" y="851"/>
                    </a:cubicBezTo>
                    <a:cubicBezTo>
                      <a:pt x="5737" y="1417"/>
                      <a:pt x="4497" y="2237"/>
                      <a:pt x="3422" y="3312"/>
                    </a:cubicBezTo>
                    <a:cubicBezTo>
                      <a:pt x="2347" y="4387"/>
                      <a:pt x="1509" y="5671"/>
                      <a:pt x="904" y="7175"/>
                    </a:cubicBezTo>
                    <a:cubicBezTo>
                      <a:pt x="300" y="8678"/>
                      <a:pt x="0" y="10354"/>
                      <a:pt x="0" y="12224"/>
                    </a:cubicBezTo>
                    <a:cubicBezTo>
                      <a:pt x="0" y="14094"/>
                      <a:pt x="393" y="15776"/>
                      <a:pt x="1184" y="17187"/>
                    </a:cubicBezTo>
                    <a:cubicBezTo>
                      <a:pt x="1974" y="18604"/>
                      <a:pt x="3106" y="19689"/>
                      <a:pt x="4585" y="20454"/>
                    </a:cubicBezTo>
                    <a:cubicBezTo>
                      <a:pt x="6063" y="21218"/>
                      <a:pt x="7836" y="21600"/>
                      <a:pt x="9898" y="21600"/>
                    </a:cubicBezTo>
                    <a:cubicBezTo>
                      <a:pt x="11531" y="21600"/>
                      <a:pt x="13051" y="21320"/>
                      <a:pt x="14457" y="20754"/>
                    </a:cubicBezTo>
                    <a:cubicBezTo>
                      <a:pt x="15863" y="20189"/>
                      <a:pt x="17103" y="19368"/>
                      <a:pt x="18178" y="18293"/>
                    </a:cubicBezTo>
                    <a:cubicBezTo>
                      <a:pt x="19253" y="17218"/>
                      <a:pt x="20091" y="15934"/>
                      <a:pt x="20696" y="14431"/>
                    </a:cubicBezTo>
                    <a:cubicBezTo>
                      <a:pt x="21300" y="12932"/>
                      <a:pt x="21600" y="11251"/>
                      <a:pt x="21600" y="9381"/>
                    </a:cubicBezTo>
                    <a:cubicBezTo>
                      <a:pt x="21600" y="7511"/>
                      <a:pt x="21207" y="5799"/>
                      <a:pt x="20416" y="4397"/>
                    </a:cubicBezTo>
                    <a:cubicBezTo>
                      <a:pt x="19626" y="2996"/>
                      <a:pt x="18494" y="1916"/>
                      <a:pt x="17015" y="1152"/>
                    </a:cubicBezTo>
                    <a:close/>
                    <a:moveTo>
                      <a:pt x="15444" y="13447"/>
                    </a:moveTo>
                    <a:cubicBezTo>
                      <a:pt x="14958" y="14721"/>
                      <a:pt x="14260" y="15725"/>
                      <a:pt x="13356" y="16459"/>
                    </a:cubicBezTo>
                    <a:cubicBezTo>
                      <a:pt x="12451" y="17192"/>
                      <a:pt x="11340" y="17564"/>
                      <a:pt x="10022" y="17564"/>
                    </a:cubicBezTo>
                    <a:cubicBezTo>
                      <a:pt x="8585" y="17564"/>
                      <a:pt x="7464" y="17121"/>
                      <a:pt x="6642" y="16229"/>
                    </a:cubicBezTo>
                    <a:cubicBezTo>
                      <a:pt x="5825" y="15338"/>
                      <a:pt x="5417" y="14059"/>
                      <a:pt x="5417" y="12392"/>
                    </a:cubicBezTo>
                    <a:cubicBezTo>
                      <a:pt x="5417" y="10726"/>
                      <a:pt x="5660" y="9386"/>
                      <a:pt x="6151" y="8127"/>
                    </a:cubicBezTo>
                    <a:cubicBezTo>
                      <a:pt x="6637" y="6869"/>
                      <a:pt x="7340" y="5875"/>
                      <a:pt x="8260" y="5136"/>
                    </a:cubicBezTo>
                    <a:cubicBezTo>
                      <a:pt x="9180" y="4403"/>
                      <a:pt x="10281" y="4036"/>
                      <a:pt x="11573" y="4036"/>
                    </a:cubicBezTo>
                    <a:cubicBezTo>
                      <a:pt x="13004" y="4036"/>
                      <a:pt x="14131" y="4479"/>
                      <a:pt x="14953" y="5371"/>
                    </a:cubicBezTo>
                    <a:cubicBezTo>
                      <a:pt x="15770" y="6262"/>
                      <a:pt x="16178" y="7541"/>
                      <a:pt x="16178" y="9208"/>
                    </a:cubicBezTo>
                    <a:cubicBezTo>
                      <a:pt x="16178" y="10762"/>
                      <a:pt x="15935" y="12178"/>
                      <a:pt x="15444" y="134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6" name="Freeform 351">
                <a:extLst>
                  <a:ext uri="{FF2B5EF4-FFF2-40B4-BE49-F238E27FC236}">
                    <a16:creationId xmlns:a16="http://schemas.microsoft.com/office/drawing/2014/main" id="{B642736D-6C83-065E-9C75-6BA7C6093FCA}"/>
                  </a:ext>
                </a:extLst>
              </p:cNvPr>
              <p:cNvSpPr/>
              <p:nvPr/>
            </p:nvSpPr>
            <p:spPr>
              <a:xfrm>
                <a:off x="730496" y="4917"/>
                <a:ext cx="30803" cy="25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841" y="21600"/>
                    </a:lnTo>
                    <a:lnTo>
                      <a:pt x="21600" y="0"/>
                    </a:lnTo>
                    <a:lnTo>
                      <a:pt x="2979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14" name="Freeform 301">
              <a:extLst>
                <a:ext uri="{FF2B5EF4-FFF2-40B4-BE49-F238E27FC236}">
                  <a16:creationId xmlns:a16="http://schemas.microsoft.com/office/drawing/2014/main" id="{AA9ABBDA-D1A1-874E-D09E-64F65B2FA735}"/>
                </a:ext>
              </a:extLst>
            </p:cNvPr>
            <p:cNvSpPr/>
            <p:nvPr/>
          </p:nvSpPr>
          <p:spPr>
            <a:xfrm>
              <a:off x="3790978" y="2750750"/>
              <a:ext cx="401283" cy="152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3701"/>
                  </a:lnTo>
                  <a:cubicBezTo>
                    <a:pt x="8072" y="2825"/>
                    <a:pt x="15383" y="1563"/>
                    <a:pt x="21600" y="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5" name="Freeform 302">
              <a:extLst>
                <a:ext uri="{FF2B5EF4-FFF2-40B4-BE49-F238E27FC236}">
                  <a16:creationId xmlns:a16="http://schemas.microsoft.com/office/drawing/2014/main" id="{B441E181-A83C-78DD-30A0-983AD88BA9DB}"/>
                </a:ext>
              </a:extLst>
            </p:cNvPr>
            <p:cNvSpPr/>
            <p:nvPr/>
          </p:nvSpPr>
          <p:spPr>
            <a:xfrm>
              <a:off x="4190285" y="1812921"/>
              <a:ext cx="403296" cy="246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1" y="990"/>
                  </a:moveTo>
                  <a:lnTo>
                    <a:pt x="21339" y="990"/>
                  </a:lnTo>
                  <a:cubicBezTo>
                    <a:pt x="20605" y="2410"/>
                    <a:pt x="18265" y="3755"/>
                    <a:pt x="14616" y="4976"/>
                  </a:cubicBezTo>
                  <a:cubicBezTo>
                    <a:pt x="10958" y="6200"/>
                    <a:pt x="5985" y="7300"/>
                    <a:pt x="0" y="8225"/>
                  </a:cubicBezTo>
                  <a:lnTo>
                    <a:pt x="108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167"/>
                    <a:pt x="21578" y="332"/>
                    <a:pt x="21534" y="498"/>
                  </a:cubicBezTo>
                  <a:cubicBezTo>
                    <a:pt x="21491" y="662"/>
                    <a:pt x="21427" y="826"/>
                    <a:pt x="21341" y="99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6" name="Freeform 303">
              <a:extLst>
                <a:ext uri="{FF2B5EF4-FFF2-40B4-BE49-F238E27FC236}">
                  <a16:creationId xmlns:a16="http://schemas.microsoft.com/office/drawing/2014/main" id="{B23E17F9-689F-F80B-66AE-6C4E9EA14D75}"/>
                </a:ext>
              </a:extLst>
            </p:cNvPr>
            <p:cNvSpPr/>
            <p:nvPr/>
          </p:nvSpPr>
          <p:spPr>
            <a:xfrm>
              <a:off x="3101274" y="1630579"/>
              <a:ext cx="1478264" cy="102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extrusionOk="0">
                  <a:moveTo>
                    <a:pt x="21600" y="0"/>
                  </a:moveTo>
                  <a:cubicBezTo>
                    <a:pt x="20978" y="3992"/>
                    <a:pt x="19795" y="7426"/>
                    <a:pt x="18412" y="10219"/>
                  </a:cubicBezTo>
                  <a:cubicBezTo>
                    <a:pt x="17004" y="13064"/>
                    <a:pt x="15376" y="15244"/>
                    <a:pt x="13896" y="16598"/>
                  </a:cubicBezTo>
                  <a:cubicBezTo>
                    <a:pt x="11920" y="18405"/>
                    <a:pt x="9881" y="19750"/>
                    <a:pt x="7703" y="20549"/>
                  </a:cubicBezTo>
                  <a:cubicBezTo>
                    <a:pt x="5524" y="21349"/>
                    <a:pt x="3200" y="21600"/>
                    <a:pt x="612" y="21168"/>
                  </a:cubicBezTo>
                  <a:lnTo>
                    <a:pt x="0" y="15812"/>
                  </a:lnTo>
                  <a:cubicBezTo>
                    <a:pt x="347" y="15713"/>
                    <a:pt x="689" y="15594"/>
                    <a:pt x="1026" y="15457"/>
                  </a:cubicBezTo>
                  <a:cubicBezTo>
                    <a:pt x="1361" y="15320"/>
                    <a:pt x="1692" y="15163"/>
                    <a:pt x="2019" y="14988"/>
                  </a:cubicBezTo>
                  <a:lnTo>
                    <a:pt x="2021" y="14987"/>
                  </a:lnTo>
                  <a:cubicBezTo>
                    <a:pt x="6323" y="12680"/>
                    <a:pt x="9543" y="7218"/>
                    <a:pt x="10303" y="576"/>
                  </a:cubicBezTo>
                  <a:cubicBezTo>
                    <a:pt x="10325" y="385"/>
                    <a:pt x="10345" y="192"/>
                    <a:pt x="10363" y="0"/>
                  </a:cubicBezTo>
                  <a:lnTo>
                    <a:pt x="216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7" name="Freeform 304">
              <a:extLst>
                <a:ext uri="{FF2B5EF4-FFF2-40B4-BE49-F238E27FC236}">
                  <a16:creationId xmlns:a16="http://schemas.microsoft.com/office/drawing/2014/main" id="{3E783AFB-25F1-C5EA-692C-779D5B500CEA}"/>
                </a:ext>
              </a:extLst>
            </p:cNvPr>
            <p:cNvSpPr/>
            <p:nvPr/>
          </p:nvSpPr>
          <p:spPr>
            <a:xfrm>
              <a:off x="3143168" y="1630540"/>
              <a:ext cx="1436329" cy="125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extrusionOk="0">
                  <a:moveTo>
                    <a:pt x="20837" y="3010"/>
                  </a:moveTo>
                  <a:cubicBezTo>
                    <a:pt x="18028" y="11775"/>
                    <a:pt x="10941" y="17311"/>
                    <a:pt x="3285" y="17651"/>
                  </a:cubicBezTo>
                  <a:cubicBezTo>
                    <a:pt x="2447" y="17688"/>
                    <a:pt x="1601" y="17664"/>
                    <a:pt x="753" y="17573"/>
                  </a:cubicBezTo>
                  <a:cubicBezTo>
                    <a:pt x="502" y="17545"/>
                    <a:pt x="251" y="17514"/>
                    <a:pt x="0" y="17475"/>
                  </a:cubicBezTo>
                  <a:lnTo>
                    <a:pt x="578" y="21501"/>
                  </a:lnTo>
                  <a:cubicBezTo>
                    <a:pt x="1650" y="21600"/>
                    <a:pt x="2714" y="21596"/>
                    <a:pt x="3760" y="21495"/>
                  </a:cubicBezTo>
                  <a:cubicBezTo>
                    <a:pt x="4608" y="21413"/>
                    <a:pt x="5445" y="21268"/>
                    <a:pt x="6265" y="21062"/>
                  </a:cubicBezTo>
                  <a:cubicBezTo>
                    <a:pt x="13750" y="19187"/>
                    <a:pt x="19881" y="12311"/>
                    <a:pt x="21308" y="3117"/>
                  </a:cubicBezTo>
                  <a:cubicBezTo>
                    <a:pt x="21470" y="2072"/>
                    <a:pt x="21567" y="1031"/>
                    <a:pt x="21600" y="0"/>
                  </a:cubicBezTo>
                  <a:cubicBezTo>
                    <a:pt x="21410" y="1009"/>
                    <a:pt x="21156" y="2014"/>
                    <a:pt x="20836" y="301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" name="Freeform 305">
              <a:extLst>
                <a:ext uri="{FF2B5EF4-FFF2-40B4-BE49-F238E27FC236}">
                  <a16:creationId xmlns:a16="http://schemas.microsoft.com/office/drawing/2014/main" id="{B884DF57-18C1-D2A8-A175-1954EDA42DD5}"/>
                </a:ext>
              </a:extLst>
            </p:cNvPr>
            <p:cNvSpPr/>
            <p:nvPr/>
          </p:nvSpPr>
          <p:spPr>
            <a:xfrm>
              <a:off x="3185980" y="1631681"/>
              <a:ext cx="1406359" cy="147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extrusionOk="0">
                  <a:moveTo>
                    <a:pt x="21149" y="0"/>
                  </a:moveTo>
                  <a:cubicBezTo>
                    <a:pt x="21010" y="2722"/>
                    <a:pt x="20273" y="5529"/>
                    <a:pt x="18944" y="8060"/>
                  </a:cubicBezTo>
                  <a:cubicBezTo>
                    <a:pt x="17645" y="10533"/>
                    <a:pt x="15785" y="12737"/>
                    <a:pt x="13391" y="14351"/>
                  </a:cubicBezTo>
                  <a:cubicBezTo>
                    <a:pt x="8982" y="17326"/>
                    <a:pt x="5568" y="18405"/>
                    <a:pt x="0" y="18291"/>
                  </a:cubicBezTo>
                  <a:cubicBezTo>
                    <a:pt x="20" y="18314"/>
                    <a:pt x="82" y="18770"/>
                    <a:pt x="163" y="19337"/>
                  </a:cubicBezTo>
                  <a:cubicBezTo>
                    <a:pt x="269" y="20078"/>
                    <a:pt x="402" y="20966"/>
                    <a:pt x="503" y="21568"/>
                  </a:cubicBezTo>
                  <a:cubicBezTo>
                    <a:pt x="885" y="21589"/>
                    <a:pt x="1271" y="21600"/>
                    <a:pt x="1659" y="21600"/>
                  </a:cubicBezTo>
                  <a:cubicBezTo>
                    <a:pt x="3414" y="21600"/>
                    <a:pt x="5115" y="21379"/>
                    <a:pt x="6734" y="20964"/>
                  </a:cubicBezTo>
                  <a:cubicBezTo>
                    <a:pt x="7565" y="20751"/>
                    <a:pt x="8374" y="20487"/>
                    <a:pt x="9157" y="20176"/>
                  </a:cubicBezTo>
                  <a:cubicBezTo>
                    <a:pt x="16307" y="17337"/>
                    <a:pt x="21600" y="10989"/>
                    <a:pt x="21339" y="2650"/>
                  </a:cubicBezTo>
                  <a:cubicBezTo>
                    <a:pt x="21339" y="2200"/>
                    <a:pt x="21323" y="1755"/>
                    <a:pt x="21291" y="1313"/>
                  </a:cubicBezTo>
                  <a:cubicBezTo>
                    <a:pt x="21259" y="872"/>
                    <a:pt x="21212" y="434"/>
                    <a:pt x="21149" y="1"/>
                  </a:cubicBezTo>
                  <a:lnTo>
                    <a:pt x="21149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63" name="Group">
            <a:extLst>
              <a:ext uri="{FF2B5EF4-FFF2-40B4-BE49-F238E27FC236}">
                <a16:creationId xmlns:a16="http://schemas.microsoft.com/office/drawing/2014/main" id="{F3F677B8-6E79-7AF9-7137-BAEC120D17AA}"/>
              </a:ext>
            </a:extLst>
          </p:cNvPr>
          <p:cNvGrpSpPr/>
          <p:nvPr/>
        </p:nvGrpSpPr>
        <p:grpSpPr>
          <a:xfrm>
            <a:off x="7573425" y="340277"/>
            <a:ext cx="4222731" cy="801160"/>
            <a:chOff x="0" y="0"/>
            <a:chExt cx="7754680" cy="1471259"/>
          </a:xfrm>
        </p:grpSpPr>
        <p:pic>
          <p:nvPicPr>
            <p:cNvPr id="64" name="Image" descr="Image">
              <a:extLst>
                <a:ext uri="{FF2B5EF4-FFF2-40B4-BE49-F238E27FC236}">
                  <a16:creationId xmlns:a16="http://schemas.microsoft.com/office/drawing/2014/main" id="{6DF152A9-A13E-3682-BA48-6252426D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5466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" descr="Image">
              <a:extLst>
                <a:ext uri="{FF2B5EF4-FFF2-40B4-BE49-F238E27FC236}">
                  <a16:creationId xmlns:a16="http://schemas.microsoft.com/office/drawing/2014/main" id="{B9B665A6-337F-3451-CB68-31536D2AB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99710" y="0"/>
              <a:ext cx="3354971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94BF5CB9-55A3-36D7-7FF1-0A884312135A}"/>
                </a:ext>
              </a:extLst>
            </p:cNvPr>
            <p:cNvSpPr/>
            <p:nvPr/>
          </p:nvSpPr>
          <p:spPr>
            <a:xfrm>
              <a:off x="2446871" y="1050168"/>
              <a:ext cx="215495" cy="33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21" y="5"/>
                  </a:moveTo>
                  <a:lnTo>
                    <a:pt x="0" y="5"/>
                  </a:lnTo>
                  <a:lnTo>
                    <a:pt x="0" y="20136"/>
                  </a:lnTo>
                  <a:cubicBezTo>
                    <a:pt x="0" y="20944"/>
                    <a:pt x="1027" y="21600"/>
                    <a:pt x="2293" y="21600"/>
                  </a:cubicBezTo>
                  <a:cubicBezTo>
                    <a:pt x="3559" y="21600"/>
                    <a:pt x="4586" y="20944"/>
                    <a:pt x="4586" y="20136"/>
                  </a:cubicBezTo>
                  <a:lnTo>
                    <a:pt x="4586" y="12108"/>
                  </a:lnTo>
                  <a:lnTo>
                    <a:pt x="18678" y="12108"/>
                  </a:lnTo>
                  <a:cubicBezTo>
                    <a:pt x="19835" y="12108"/>
                    <a:pt x="20775" y="11508"/>
                    <a:pt x="20775" y="10769"/>
                  </a:cubicBezTo>
                  <a:cubicBezTo>
                    <a:pt x="20775" y="10030"/>
                    <a:pt x="19835" y="9430"/>
                    <a:pt x="18678" y="9430"/>
                  </a:cubicBezTo>
                  <a:lnTo>
                    <a:pt x="4583" y="9430"/>
                  </a:lnTo>
                  <a:cubicBezTo>
                    <a:pt x="4583" y="9430"/>
                    <a:pt x="4583" y="2678"/>
                    <a:pt x="4583" y="2678"/>
                  </a:cubicBezTo>
                  <a:lnTo>
                    <a:pt x="19502" y="2678"/>
                  </a:lnTo>
                  <a:cubicBezTo>
                    <a:pt x="20660" y="2678"/>
                    <a:pt x="21600" y="2078"/>
                    <a:pt x="21600" y="1339"/>
                  </a:cubicBezTo>
                  <a:cubicBezTo>
                    <a:pt x="21600" y="600"/>
                    <a:pt x="20660" y="0"/>
                    <a:pt x="19502" y="0"/>
                  </a:cubicBezTo>
                  <a:lnTo>
                    <a:pt x="4583" y="0"/>
                  </a:lnTo>
                  <a:cubicBezTo>
                    <a:pt x="4583" y="0"/>
                    <a:pt x="3121" y="0"/>
                    <a:pt x="31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ACE8244F-CB28-D584-D59B-56136B00CC26}"/>
                </a:ext>
              </a:extLst>
            </p:cNvPr>
            <p:cNvSpPr/>
            <p:nvPr/>
          </p:nvSpPr>
          <p:spPr>
            <a:xfrm>
              <a:off x="2695923" y="1045373"/>
              <a:ext cx="340960" cy="3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7" y="3117"/>
                  </a:moveTo>
                  <a:cubicBezTo>
                    <a:pt x="17472" y="2129"/>
                    <a:pt x="16326" y="1362"/>
                    <a:pt x="15021" y="817"/>
                  </a:cubicBezTo>
                  <a:cubicBezTo>
                    <a:pt x="13716" y="272"/>
                    <a:pt x="12303" y="0"/>
                    <a:pt x="10785" y="0"/>
                  </a:cubicBezTo>
                  <a:cubicBezTo>
                    <a:pt x="9267" y="0"/>
                    <a:pt x="7852" y="272"/>
                    <a:pt x="6547" y="817"/>
                  </a:cubicBezTo>
                  <a:cubicBezTo>
                    <a:pt x="5242" y="1362"/>
                    <a:pt x="4101" y="2127"/>
                    <a:pt x="3127" y="3117"/>
                  </a:cubicBezTo>
                  <a:cubicBezTo>
                    <a:pt x="2151" y="4104"/>
                    <a:pt x="1385" y="5249"/>
                    <a:pt x="832" y="6550"/>
                  </a:cubicBezTo>
                  <a:cubicBezTo>
                    <a:pt x="277" y="7851"/>
                    <a:pt x="0" y="9258"/>
                    <a:pt x="0" y="10769"/>
                  </a:cubicBezTo>
                  <a:cubicBezTo>
                    <a:pt x="0" y="12279"/>
                    <a:pt x="277" y="13663"/>
                    <a:pt x="832" y="14974"/>
                  </a:cubicBezTo>
                  <a:cubicBezTo>
                    <a:pt x="1388" y="16284"/>
                    <a:pt x="2158" y="17440"/>
                    <a:pt x="3143" y="18438"/>
                  </a:cubicBezTo>
                  <a:cubicBezTo>
                    <a:pt x="4128" y="19437"/>
                    <a:pt x="5281" y="20213"/>
                    <a:pt x="6595" y="20768"/>
                  </a:cubicBezTo>
                  <a:cubicBezTo>
                    <a:pt x="7909" y="21322"/>
                    <a:pt x="9327" y="21600"/>
                    <a:pt x="10847" y="21600"/>
                  </a:cubicBezTo>
                  <a:cubicBezTo>
                    <a:pt x="12367" y="21600"/>
                    <a:pt x="13748" y="21322"/>
                    <a:pt x="15053" y="20768"/>
                  </a:cubicBezTo>
                  <a:cubicBezTo>
                    <a:pt x="16358" y="20213"/>
                    <a:pt x="17497" y="19441"/>
                    <a:pt x="18473" y="18454"/>
                  </a:cubicBezTo>
                  <a:cubicBezTo>
                    <a:pt x="19449" y="17467"/>
                    <a:pt x="20215" y="16318"/>
                    <a:pt x="20768" y="15005"/>
                  </a:cubicBezTo>
                  <a:cubicBezTo>
                    <a:pt x="21323" y="13695"/>
                    <a:pt x="21600" y="12292"/>
                    <a:pt x="21600" y="10800"/>
                  </a:cubicBezTo>
                  <a:cubicBezTo>
                    <a:pt x="21600" y="9308"/>
                    <a:pt x="21323" y="7876"/>
                    <a:pt x="20768" y="6566"/>
                  </a:cubicBezTo>
                  <a:cubicBezTo>
                    <a:pt x="20212" y="5255"/>
                    <a:pt x="19442" y="4106"/>
                    <a:pt x="18457" y="3117"/>
                  </a:cubicBezTo>
                  <a:close/>
                  <a:moveTo>
                    <a:pt x="17579" y="14958"/>
                  </a:moveTo>
                  <a:cubicBezTo>
                    <a:pt x="16912" y="16179"/>
                    <a:pt x="15993" y="17137"/>
                    <a:pt x="14820" y="17832"/>
                  </a:cubicBezTo>
                  <a:cubicBezTo>
                    <a:pt x="13649" y="18528"/>
                    <a:pt x="12303" y="18876"/>
                    <a:pt x="10783" y="18876"/>
                  </a:cubicBezTo>
                  <a:cubicBezTo>
                    <a:pt x="9654" y="18876"/>
                    <a:pt x="8611" y="18674"/>
                    <a:pt x="7656" y="18270"/>
                  </a:cubicBezTo>
                  <a:cubicBezTo>
                    <a:pt x="6700" y="17866"/>
                    <a:pt x="5879" y="17307"/>
                    <a:pt x="5191" y="16592"/>
                  </a:cubicBezTo>
                  <a:cubicBezTo>
                    <a:pt x="4503" y="15876"/>
                    <a:pt x="3968" y="15019"/>
                    <a:pt x="3589" y="14020"/>
                  </a:cubicBezTo>
                  <a:cubicBezTo>
                    <a:pt x="3209" y="13021"/>
                    <a:pt x="3020" y="11938"/>
                    <a:pt x="3020" y="10769"/>
                  </a:cubicBezTo>
                  <a:cubicBezTo>
                    <a:pt x="3020" y="9196"/>
                    <a:pt x="3354" y="7804"/>
                    <a:pt x="4021" y="6595"/>
                  </a:cubicBezTo>
                  <a:cubicBezTo>
                    <a:pt x="4689" y="5385"/>
                    <a:pt x="5603" y="4438"/>
                    <a:pt x="6764" y="3752"/>
                  </a:cubicBezTo>
                  <a:cubicBezTo>
                    <a:pt x="7925" y="3067"/>
                    <a:pt x="9265" y="2724"/>
                    <a:pt x="10785" y="2724"/>
                  </a:cubicBezTo>
                  <a:cubicBezTo>
                    <a:pt x="11935" y="2724"/>
                    <a:pt x="12982" y="2922"/>
                    <a:pt x="13928" y="3314"/>
                  </a:cubicBezTo>
                  <a:cubicBezTo>
                    <a:pt x="14872" y="3707"/>
                    <a:pt x="15695" y="4268"/>
                    <a:pt x="16393" y="4993"/>
                  </a:cubicBezTo>
                  <a:cubicBezTo>
                    <a:pt x="17090" y="5720"/>
                    <a:pt x="17629" y="6570"/>
                    <a:pt x="18011" y="7549"/>
                  </a:cubicBezTo>
                  <a:cubicBezTo>
                    <a:pt x="18391" y="8527"/>
                    <a:pt x="18580" y="9599"/>
                    <a:pt x="18580" y="10771"/>
                  </a:cubicBezTo>
                  <a:cubicBezTo>
                    <a:pt x="18580" y="12344"/>
                    <a:pt x="18247" y="13740"/>
                    <a:pt x="17579" y="14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3006C90C-2AC4-3303-6ED5-26CC1F3B333C}"/>
                </a:ext>
              </a:extLst>
            </p:cNvPr>
            <p:cNvSpPr/>
            <p:nvPr/>
          </p:nvSpPr>
          <p:spPr>
            <a:xfrm>
              <a:off x="3099632" y="1050240"/>
              <a:ext cx="328439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13880"/>
                  </a:moveTo>
                  <a:lnTo>
                    <a:pt x="2506" y="630"/>
                  </a:lnTo>
                  <a:cubicBezTo>
                    <a:pt x="2262" y="238"/>
                    <a:pt x="1823" y="0"/>
                    <a:pt x="1353" y="0"/>
                  </a:cubicBezTo>
                  <a:cubicBezTo>
                    <a:pt x="605" y="0"/>
                    <a:pt x="0" y="589"/>
                    <a:pt x="0" y="1316"/>
                  </a:cubicBezTo>
                  <a:lnTo>
                    <a:pt x="0" y="20136"/>
                  </a:lnTo>
                  <a:cubicBezTo>
                    <a:pt x="0" y="20944"/>
                    <a:pt x="674" y="21600"/>
                    <a:pt x="1505" y="21600"/>
                  </a:cubicBezTo>
                  <a:cubicBezTo>
                    <a:pt x="2335" y="21600"/>
                    <a:pt x="3009" y="20944"/>
                    <a:pt x="3009" y="20136"/>
                  </a:cubicBezTo>
                  <a:lnTo>
                    <a:pt x="3009" y="6400"/>
                  </a:lnTo>
                  <a:cubicBezTo>
                    <a:pt x="3009" y="6400"/>
                    <a:pt x="9172" y="16288"/>
                    <a:pt x="9172" y="16288"/>
                  </a:cubicBezTo>
                  <a:cubicBezTo>
                    <a:pt x="9516" y="16842"/>
                    <a:pt x="10133" y="17179"/>
                    <a:pt x="10800" y="17179"/>
                  </a:cubicBezTo>
                  <a:cubicBezTo>
                    <a:pt x="11464" y="17179"/>
                    <a:pt x="12081" y="16842"/>
                    <a:pt x="12428" y="16288"/>
                  </a:cubicBezTo>
                  <a:lnTo>
                    <a:pt x="18591" y="6400"/>
                  </a:lnTo>
                  <a:lnTo>
                    <a:pt x="18591" y="20136"/>
                  </a:lnTo>
                  <a:cubicBezTo>
                    <a:pt x="18591" y="20944"/>
                    <a:pt x="19265" y="21600"/>
                    <a:pt x="20095" y="21600"/>
                  </a:cubicBezTo>
                  <a:cubicBezTo>
                    <a:pt x="20926" y="21600"/>
                    <a:pt x="21600" y="20944"/>
                    <a:pt x="21600" y="20136"/>
                  </a:cubicBezTo>
                  <a:lnTo>
                    <a:pt x="21600" y="1316"/>
                  </a:lnTo>
                  <a:cubicBezTo>
                    <a:pt x="21600" y="589"/>
                    <a:pt x="20995" y="0"/>
                    <a:pt x="20247" y="0"/>
                  </a:cubicBezTo>
                  <a:cubicBezTo>
                    <a:pt x="19775" y="0"/>
                    <a:pt x="19338" y="240"/>
                    <a:pt x="19094" y="630"/>
                  </a:cubicBezTo>
                  <a:lnTo>
                    <a:pt x="10805" y="138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40494BC6-18BF-BC7F-C5D5-24D08D703F05}"/>
                </a:ext>
              </a:extLst>
            </p:cNvPr>
            <p:cNvSpPr/>
            <p:nvPr/>
          </p:nvSpPr>
          <p:spPr>
            <a:xfrm>
              <a:off x="3493532" y="1050168"/>
              <a:ext cx="287202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8847" y="981"/>
                  </a:moveTo>
                  <a:lnTo>
                    <a:pt x="126" y="19601"/>
                  </a:lnTo>
                  <a:cubicBezTo>
                    <a:pt x="-322" y="20554"/>
                    <a:pt x="478" y="21600"/>
                    <a:pt x="1656" y="21600"/>
                  </a:cubicBezTo>
                  <a:cubicBezTo>
                    <a:pt x="2332" y="21600"/>
                    <a:pt x="2941" y="21240"/>
                    <a:pt x="3191" y="20688"/>
                  </a:cubicBezTo>
                  <a:lnTo>
                    <a:pt x="5005" y="16713"/>
                  </a:lnTo>
                  <a:lnTo>
                    <a:pt x="15922" y="16713"/>
                  </a:lnTo>
                  <a:lnTo>
                    <a:pt x="17728" y="20686"/>
                  </a:lnTo>
                  <a:cubicBezTo>
                    <a:pt x="17979" y="21238"/>
                    <a:pt x="18587" y="21598"/>
                    <a:pt x="19264" y="21598"/>
                  </a:cubicBezTo>
                  <a:lnTo>
                    <a:pt x="19303" y="21598"/>
                  </a:lnTo>
                  <a:cubicBezTo>
                    <a:pt x="20478" y="21598"/>
                    <a:pt x="21278" y="20554"/>
                    <a:pt x="20833" y="19601"/>
                  </a:cubicBezTo>
                  <a:lnTo>
                    <a:pt x="12172" y="981"/>
                  </a:lnTo>
                  <a:cubicBezTo>
                    <a:pt x="11896" y="388"/>
                    <a:pt x="11238" y="0"/>
                    <a:pt x="10508" y="0"/>
                  </a:cubicBezTo>
                  <a:cubicBezTo>
                    <a:pt x="9779" y="0"/>
                    <a:pt x="9123" y="386"/>
                    <a:pt x="8844" y="977"/>
                  </a:cubicBezTo>
                  <a:close/>
                  <a:moveTo>
                    <a:pt x="6171" y="14164"/>
                  </a:moveTo>
                  <a:lnTo>
                    <a:pt x="10477" y="4735"/>
                  </a:lnTo>
                  <a:lnTo>
                    <a:pt x="14764" y="14164"/>
                  </a:lnTo>
                  <a:lnTo>
                    <a:pt x="6171" y="141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07FB0075-78C2-90ED-2559-ABD919FE2F29}"/>
                </a:ext>
              </a:extLst>
            </p:cNvPr>
            <p:cNvSpPr/>
            <p:nvPr/>
          </p:nvSpPr>
          <p:spPr>
            <a:xfrm>
              <a:off x="3803958" y="1045445"/>
              <a:ext cx="331759" cy="3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0" y="11416"/>
                  </a:moveTo>
                  <a:cubicBezTo>
                    <a:pt x="12360" y="12143"/>
                    <a:pt x="12978" y="12731"/>
                    <a:pt x="13737" y="12731"/>
                  </a:cubicBezTo>
                  <a:lnTo>
                    <a:pt x="18440" y="12731"/>
                  </a:lnTo>
                  <a:cubicBezTo>
                    <a:pt x="18309" y="13781"/>
                    <a:pt x="18027" y="14706"/>
                    <a:pt x="17592" y="15500"/>
                  </a:cubicBezTo>
                  <a:cubicBezTo>
                    <a:pt x="16991" y="16600"/>
                    <a:pt x="16124" y="17433"/>
                    <a:pt x="14996" y="17996"/>
                  </a:cubicBezTo>
                  <a:cubicBezTo>
                    <a:pt x="13866" y="18561"/>
                    <a:pt x="12520" y="18842"/>
                    <a:pt x="10957" y="18842"/>
                  </a:cubicBezTo>
                  <a:cubicBezTo>
                    <a:pt x="9395" y="18842"/>
                    <a:pt x="8117" y="18499"/>
                    <a:pt x="6935" y="17814"/>
                  </a:cubicBezTo>
                  <a:cubicBezTo>
                    <a:pt x="5754" y="17130"/>
                    <a:pt x="4814" y="16180"/>
                    <a:pt x="4116" y="14971"/>
                  </a:cubicBezTo>
                  <a:cubicBezTo>
                    <a:pt x="3421" y="13761"/>
                    <a:pt x="3071" y="12359"/>
                    <a:pt x="3071" y="10765"/>
                  </a:cubicBezTo>
                  <a:cubicBezTo>
                    <a:pt x="3071" y="9172"/>
                    <a:pt x="3414" y="7801"/>
                    <a:pt x="4100" y="6591"/>
                  </a:cubicBezTo>
                  <a:cubicBezTo>
                    <a:pt x="4786" y="5381"/>
                    <a:pt x="5747" y="4434"/>
                    <a:pt x="6982" y="3748"/>
                  </a:cubicBezTo>
                  <a:cubicBezTo>
                    <a:pt x="8218" y="3063"/>
                    <a:pt x="9637" y="2720"/>
                    <a:pt x="11242" y="2720"/>
                  </a:cubicBezTo>
                  <a:cubicBezTo>
                    <a:pt x="12593" y="2720"/>
                    <a:pt x="13838" y="2978"/>
                    <a:pt x="14979" y="3492"/>
                  </a:cubicBezTo>
                  <a:cubicBezTo>
                    <a:pt x="15677" y="3806"/>
                    <a:pt x="16293" y="4208"/>
                    <a:pt x="16824" y="4693"/>
                  </a:cubicBezTo>
                  <a:cubicBezTo>
                    <a:pt x="17388" y="5206"/>
                    <a:pt x="18276" y="5197"/>
                    <a:pt x="18828" y="4672"/>
                  </a:cubicBezTo>
                  <a:cubicBezTo>
                    <a:pt x="19406" y="4120"/>
                    <a:pt x="19377" y="3225"/>
                    <a:pt x="18781" y="2688"/>
                  </a:cubicBezTo>
                  <a:cubicBezTo>
                    <a:pt x="17996" y="1982"/>
                    <a:pt x="17099" y="1409"/>
                    <a:pt x="16088" y="967"/>
                  </a:cubicBezTo>
                  <a:cubicBezTo>
                    <a:pt x="14611" y="323"/>
                    <a:pt x="12994" y="0"/>
                    <a:pt x="11244" y="0"/>
                  </a:cubicBezTo>
                  <a:cubicBezTo>
                    <a:pt x="9639" y="0"/>
                    <a:pt x="8157" y="272"/>
                    <a:pt x="6794" y="817"/>
                  </a:cubicBezTo>
                  <a:cubicBezTo>
                    <a:pt x="5432" y="1362"/>
                    <a:pt x="4245" y="2127"/>
                    <a:pt x="3230" y="3117"/>
                  </a:cubicBezTo>
                  <a:cubicBezTo>
                    <a:pt x="2218" y="4105"/>
                    <a:pt x="1426" y="5249"/>
                    <a:pt x="855" y="6551"/>
                  </a:cubicBezTo>
                  <a:cubicBezTo>
                    <a:pt x="284" y="7852"/>
                    <a:pt x="0" y="9259"/>
                    <a:pt x="0" y="10770"/>
                  </a:cubicBezTo>
                  <a:cubicBezTo>
                    <a:pt x="0" y="12280"/>
                    <a:pt x="284" y="13694"/>
                    <a:pt x="855" y="15004"/>
                  </a:cubicBezTo>
                  <a:cubicBezTo>
                    <a:pt x="1426" y="16315"/>
                    <a:pt x="2211" y="17466"/>
                    <a:pt x="3214" y="18454"/>
                  </a:cubicBezTo>
                  <a:cubicBezTo>
                    <a:pt x="4217" y="19441"/>
                    <a:pt x="5387" y="20213"/>
                    <a:pt x="6729" y="20767"/>
                  </a:cubicBezTo>
                  <a:cubicBezTo>
                    <a:pt x="8070" y="21322"/>
                    <a:pt x="9498" y="21600"/>
                    <a:pt x="11021" y="21600"/>
                  </a:cubicBezTo>
                  <a:cubicBezTo>
                    <a:pt x="13091" y="21600"/>
                    <a:pt x="14921" y="21187"/>
                    <a:pt x="16516" y="20359"/>
                  </a:cubicBezTo>
                  <a:cubicBezTo>
                    <a:pt x="18109" y="19533"/>
                    <a:pt x="19356" y="18297"/>
                    <a:pt x="20254" y="16654"/>
                  </a:cubicBezTo>
                  <a:cubicBezTo>
                    <a:pt x="21151" y="15011"/>
                    <a:pt x="21600" y="12969"/>
                    <a:pt x="21600" y="10527"/>
                  </a:cubicBezTo>
                  <a:lnTo>
                    <a:pt x="21600" y="10103"/>
                  </a:lnTo>
                  <a:lnTo>
                    <a:pt x="13739" y="10103"/>
                  </a:lnTo>
                  <a:cubicBezTo>
                    <a:pt x="12978" y="10103"/>
                    <a:pt x="12362" y="10693"/>
                    <a:pt x="12362" y="114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CFDDBCEB-5E21-E95B-DA1C-DBA0B0BB7A99}"/>
                </a:ext>
              </a:extLst>
            </p:cNvPr>
            <p:cNvSpPr/>
            <p:nvPr/>
          </p:nvSpPr>
          <p:spPr>
            <a:xfrm>
              <a:off x="3940320" y="1207677"/>
              <a:ext cx="42363" cy="423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2" name="Freeform 154">
              <a:extLst>
                <a:ext uri="{FF2B5EF4-FFF2-40B4-BE49-F238E27FC236}">
                  <a16:creationId xmlns:a16="http://schemas.microsoft.com/office/drawing/2014/main" id="{0980703C-8D6C-8558-15F6-09AD443508FB}"/>
                </a:ext>
              </a:extLst>
            </p:cNvPr>
            <p:cNvSpPr/>
            <p:nvPr/>
          </p:nvSpPr>
          <p:spPr>
            <a:xfrm>
              <a:off x="3131711" y="291460"/>
              <a:ext cx="403541" cy="68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20396" y="575"/>
                  </a:moveTo>
                  <a:cubicBezTo>
                    <a:pt x="19949" y="212"/>
                    <a:pt x="19246" y="0"/>
                    <a:pt x="18504" y="0"/>
                  </a:cubicBezTo>
                  <a:lnTo>
                    <a:pt x="4786" y="0"/>
                  </a:lnTo>
                  <a:cubicBezTo>
                    <a:pt x="4786" y="0"/>
                    <a:pt x="3208" y="0"/>
                    <a:pt x="3208" y="0"/>
                  </a:cubicBezTo>
                  <a:cubicBezTo>
                    <a:pt x="1436" y="0"/>
                    <a:pt x="0" y="878"/>
                    <a:pt x="0" y="1962"/>
                  </a:cubicBezTo>
                  <a:lnTo>
                    <a:pt x="0" y="20136"/>
                  </a:lnTo>
                  <a:cubicBezTo>
                    <a:pt x="0" y="20945"/>
                    <a:pt x="1071" y="21600"/>
                    <a:pt x="2393" y="21600"/>
                  </a:cubicBezTo>
                  <a:cubicBezTo>
                    <a:pt x="3715" y="21600"/>
                    <a:pt x="4786" y="20945"/>
                    <a:pt x="4786" y="20136"/>
                  </a:cubicBezTo>
                  <a:lnTo>
                    <a:pt x="4786" y="17913"/>
                  </a:lnTo>
                  <a:cubicBezTo>
                    <a:pt x="4786" y="17913"/>
                    <a:pt x="4786" y="14807"/>
                    <a:pt x="4786" y="14807"/>
                  </a:cubicBezTo>
                  <a:lnTo>
                    <a:pt x="4786" y="2928"/>
                  </a:lnTo>
                  <a:lnTo>
                    <a:pt x="18538" y="2928"/>
                  </a:lnTo>
                  <a:cubicBezTo>
                    <a:pt x="20495" y="2928"/>
                    <a:pt x="21600" y="1562"/>
                    <a:pt x="20430" y="602"/>
                  </a:cubicBezTo>
                  <a:cubicBezTo>
                    <a:pt x="20418" y="592"/>
                    <a:pt x="20407" y="583"/>
                    <a:pt x="20396" y="5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3" name="Freeform 155">
              <a:extLst>
                <a:ext uri="{FF2B5EF4-FFF2-40B4-BE49-F238E27FC236}">
                  <a16:creationId xmlns:a16="http://schemas.microsoft.com/office/drawing/2014/main" id="{934A290F-1126-B2F2-62AF-B520234EE826}"/>
                </a:ext>
              </a:extLst>
            </p:cNvPr>
            <p:cNvSpPr/>
            <p:nvPr/>
          </p:nvSpPr>
          <p:spPr>
            <a:xfrm>
              <a:off x="2911923" y="53699"/>
              <a:ext cx="665429" cy="71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93" extrusionOk="0">
                  <a:moveTo>
                    <a:pt x="3049" y="11069"/>
                  </a:moveTo>
                  <a:cubicBezTo>
                    <a:pt x="3313" y="6630"/>
                    <a:pt x="7128" y="3066"/>
                    <a:pt x="11778" y="2905"/>
                  </a:cubicBezTo>
                  <a:cubicBezTo>
                    <a:pt x="14393" y="2814"/>
                    <a:pt x="16773" y="3784"/>
                    <a:pt x="18485" y="5395"/>
                  </a:cubicBezTo>
                  <a:cubicBezTo>
                    <a:pt x="18773" y="5668"/>
                    <a:pt x="19157" y="5826"/>
                    <a:pt x="19563" y="5826"/>
                  </a:cubicBezTo>
                  <a:cubicBezTo>
                    <a:pt x="20908" y="5826"/>
                    <a:pt x="21600" y="4267"/>
                    <a:pt x="20646" y="3361"/>
                  </a:cubicBezTo>
                  <a:cubicBezTo>
                    <a:pt x="18461" y="1287"/>
                    <a:pt x="15451" y="3"/>
                    <a:pt x="12127" y="0"/>
                  </a:cubicBezTo>
                  <a:cubicBezTo>
                    <a:pt x="5447" y="-7"/>
                    <a:pt x="0" y="5193"/>
                    <a:pt x="0" y="11576"/>
                  </a:cubicBezTo>
                  <a:cubicBezTo>
                    <a:pt x="0" y="15855"/>
                    <a:pt x="2431" y="19590"/>
                    <a:pt x="6045" y="21593"/>
                  </a:cubicBezTo>
                  <a:lnTo>
                    <a:pt x="6045" y="18025"/>
                  </a:lnTo>
                  <a:cubicBezTo>
                    <a:pt x="4076" y="16334"/>
                    <a:pt x="2884" y="13832"/>
                    <a:pt x="3049" y="11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4" name="Freeform 156">
              <a:extLst>
                <a:ext uri="{FF2B5EF4-FFF2-40B4-BE49-F238E27FC236}">
                  <a16:creationId xmlns:a16="http://schemas.microsoft.com/office/drawing/2014/main" id="{02C92100-89B7-543F-6897-CFC453CE0E92}"/>
                </a:ext>
              </a:extLst>
            </p:cNvPr>
            <p:cNvSpPr/>
            <p:nvPr/>
          </p:nvSpPr>
          <p:spPr>
            <a:xfrm>
              <a:off x="3253134" y="430547"/>
              <a:ext cx="419305" cy="38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517" y="0"/>
                  </a:moveTo>
                  <a:lnTo>
                    <a:pt x="5326" y="0"/>
                  </a:lnTo>
                  <a:cubicBezTo>
                    <a:pt x="4028" y="0"/>
                    <a:pt x="2976" y="1151"/>
                    <a:pt x="2976" y="2572"/>
                  </a:cubicBezTo>
                  <a:lnTo>
                    <a:pt x="2976" y="2582"/>
                  </a:lnTo>
                  <a:cubicBezTo>
                    <a:pt x="2976" y="4002"/>
                    <a:pt x="4028" y="5153"/>
                    <a:pt x="5326" y="5153"/>
                  </a:cubicBezTo>
                  <a:lnTo>
                    <a:pt x="15996" y="5153"/>
                  </a:lnTo>
                  <a:cubicBezTo>
                    <a:pt x="15443" y="7049"/>
                    <a:pt x="14573" y="8792"/>
                    <a:pt x="13457" y="10305"/>
                  </a:cubicBezTo>
                  <a:cubicBezTo>
                    <a:pt x="10783" y="13935"/>
                    <a:pt x="6686" y="16261"/>
                    <a:pt x="2092" y="16261"/>
                  </a:cubicBezTo>
                  <a:cubicBezTo>
                    <a:pt x="1381" y="16261"/>
                    <a:pt x="684" y="16199"/>
                    <a:pt x="0" y="16092"/>
                  </a:cubicBezTo>
                  <a:lnTo>
                    <a:pt x="0" y="21471"/>
                  </a:lnTo>
                  <a:cubicBezTo>
                    <a:pt x="688" y="21554"/>
                    <a:pt x="1384" y="21600"/>
                    <a:pt x="2092" y="21600"/>
                  </a:cubicBezTo>
                  <a:cubicBezTo>
                    <a:pt x="9538" y="21600"/>
                    <a:pt x="16006" y="17026"/>
                    <a:pt x="19282" y="10305"/>
                  </a:cubicBezTo>
                  <a:cubicBezTo>
                    <a:pt x="20065" y="8699"/>
                    <a:pt x="20662" y="6971"/>
                    <a:pt x="21050" y="5153"/>
                  </a:cubicBezTo>
                  <a:cubicBezTo>
                    <a:pt x="21159" y="4642"/>
                    <a:pt x="21253" y="4123"/>
                    <a:pt x="21328" y="3598"/>
                  </a:cubicBezTo>
                  <a:cubicBezTo>
                    <a:pt x="21600" y="1710"/>
                    <a:pt x="20263" y="2"/>
                    <a:pt x="18517" y="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83" name="Circle">
            <a:extLst>
              <a:ext uri="{FF2B5EF4-FFF2-40B4-BE49-F238E27FC236}">
                <a16:creationId xmlns:a16="http://schemas.microsoft.com/office/drawing/2014/main" id="{5A6C1C60-FFBF-6D3A-06D8-D9875BB1EAA0}"/>
              </a:ext>
            </a:extLst>
          </p:cNvPr>
          <p:cNvSpPr/>
          <p:nvPr/>
        </p:nvSpPr>
        <p:spPr>
          <a:xfrm>
            <a:off x="6628534" y="1521485"/>
            <a:ext cx="5650551" cy="5650551"/>
          </a:xfrm>
          <a:prstGeom prst="ellipse">
            <a:avLst/>
          </a:prstGeom>
          <a:solidFill>
            <a:srgbClr val="FF983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377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Nunito Sans Normal" pitchFamily="2" charset="77"/>
            </a:endParaRPr>
          </a:p>
        </p:txBody>
      </p:sp>
      <p:pic>
        <p:nvPicPr>
          <p:cNvPr id="82" name="Picture 81" descr="A person person and two children posing for a picture&#10;&#10;AI-generated content may be incorrect.">
            <a:extLst>
              <a:ext uri="{FF2B5EF4-FFF2-40B4-BE49-F238E27FC236}">
                <a16:creationId xmlns:a16="http://schemas.microsoft.com/office/drawing/2014/main" id="{575C077C-791A-8413-6031-679C01F5C9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886" y="1306287"/>
            <a:ext cx="5508173" cy="5638800"/>
          </a:xfrm>
          <a:prstGeom prst="rect">
            <a:avLst/>
          </a:prstGeom>
        </p:spPr>
      </p:pic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951571E1-9B4A-A09D-9488-FF1A6F313B1D}"/>
              </a:ext>
            </a:extLst>
          </p:cNvPr>
          <p:cNvSpPr/>
          <p:nvPr/>
        </p:nvSpPr>
        <p:spPr>
          <a:xfrm>
            <a:off x="146628" y="3571869"/>
            <a:ext cx="3589464" cy="6208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O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6" name="Subtítulo 2">
            <a:extLst>
              <a:ext uri="{FF2B5EF4-FFF2-40B4-BE49-F238E27FC236}">
                <a16:creationId xmlns:a16="http://schemas.microsoft.com/office/drawing/2014/main" id="{9E953349-D833-A87D-F89C-56A1E7A39DEE}"/>
              </a:ext>
            </a:extLst>
          </p:cNvPr>
          <p:cNvSpPr txBox="1">
            <a:spLocks/>
          </p:cNvSpPr>
          <p:nvPr/>
        </p:nvSpPr>
        <p:spPr>
          <a:xfrm>
            <a:off x="619916" y="3574196"/>
            <a:ext cx="5867969" cy="56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lnSpc>
                <a:spcPct val="100000"/>
              </a:lnSpc>
            </a:pPr>
            <a:r>
              <a:rPr lang="es-ES" sz="3733" b="1" dirty="0">
                <a:gradFill>
                  <a:gsLst>
                    <a:gs pos="0">
                      <a:srgbClr val="21A1D8"/>
                    </a:gs>
                    <a:gs pos="100000">
                      <a:srgbClr val="E4017D"/>
                    </a:gs>
                  </a:gsLst>
                  <a:lin ang="18000000" scaled="0"/>
                </a:gradFill>
                <a:latin typeface="Nunito Sans Normal" pitchFamily="2" charset="77"/>
              </a:rPr>
              <a:t>Minicursos </a:t>
            </a:r>
          </a:p>
        </p:txBody>
      </p:sp>
      <p:sp>
        <p:nvSpPr>
          <p:cNvPr id="75" name="Subtítulo 2">
            <a:extLst>
              <a:ext uri="{FF2B5EF4-FFF2-40B4-BE49-F238E27FC236}">
                <a16:creationId xmlns:a16="http://schemas.microsoft.com/office/drawing/2014/main" id="{CDE50B44-AB37-3855-1621-A9DE067A1ABF}"/>
              </a:ext>
            </a:extLst>
          </p:cNvPr>
          <p:cNvSpPr txBox="1">
            <a:spLocks/>
          </p:cNvSpPr>
          <p:nvPr/>
        </p:nvSpPr>
        <p:spPr>
          <a:xfrm>
            <a:off x="576649" y="4277498"/>
            <a:ext cx="5867969" cy="2358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</a:pPr>
            <a:r>
              <a:rPr lang="es-ES" sz="3733" b="1" dirty="0">
                <a:solidFill>
                  <a:prstClr val="white">
                    <a:lumMod val="95000"/>
                  </a:prstClr>
                </a:solidFill>
                <a:latin typeface="Nunito Sans Normal" pitchFamily="2" charset="77"/>
              </a:rPr>
              <a:t>Inteligencia emocional – Conéctate y regúlate    </a:t>
            </a:r>
            <a:endParaRPr lang="es-MX" sz="3733" b="1" dirty="0">
              <a:solidFill>
                <a:prstClr val="white">
                  <a:lumMod val="95000"/>
                </a:prstClr>
              </a:solidFill>
              <a:latin typeface="Nunito Sans Norm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8696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973981-8B42-E613-9113-042E6723B4D3}"/>
              </a:ext>
            </a:extLst>
          </p:cNvPr>
          <p:cNvGrpSpPr/>
          <p:nvPr/>
        </p:nvGrpSpPr>
        <p:grpSpPr>
          <a:xfrm>
            <a:off x="2839498" y="842184"/>
            <a:ext cx="6195457" cy="3664501"/>
            <a:chOff x="3101274" y="724419"/>
            <a:chExt cx="6003959" cy="3551234"/>
          </a:xfrm>
        </p:grpSpPr>
        <p:grpSp>
          <p:nvGrpSpPr>
            <p:cNvPr id="3" name="Group">
              <a:extLst>
                <a:ext uri="{FF2B5EF4-FFF2-40B4-BE49-F238E27FC236}">
                  <a16:creationId xmlns:a16="http://schemas.microsoft.com/office/drawing/2014/main" id="{FC011B3B-9948-7B60-2673-313F32733521}"/>
                </a:ext>
              </a:extLst>
            </p:cNvPr>
            <p:cNvGrpSpPr/>
            <p:nvPr/>
          </p:nvGrpSpPr>
          <p:grpSpPr>
            <a:xfrm>
              <a:off x="7556360" y="1997033"/>
              <a:ext cx="515282" cy="364566"/>
              <a:chOff x="0" y="0"/>
              <a:chExt cx="515281" cy="364565"/>
            </a:xfrm>
          </p:grpSpPr>
          <p:sp>
            <p:nvSpPr>
              <p:cNvPr id="61" name="Freeform 298">
                <a:extLst>
                  <a:ext uri="{FF2B5EF4-FFF2-40B4-BE49-F238E27FC236}">
                    <a16:creationId xmlns:a16="http://schemas.microsoft.com/office/drawing/2014/main" id="{0CC68277-026A-13C1-29F0-0D9FBF3DE221}"/>
                  </a:ext>
                </a:extLst>
              </p:cNvPr>
              <p:cNvSpPr/>
              <p:nvPr/>
            </p:nvSpPr>
            <p:spPr>
              <a:xfrm>
                <a:off x="0" y="0"/>
                <a:ext cx="227489" cy="364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36" y="21598"/>
                    </a:moveTo>
                    <a:cubicBezTo>
                      <a:pt x="8333" y="21598"/>
                      <a:pt x="6495" y="21290"/>
                      <a:pt x="4927" y="20675"/>
                    </a:cubicBezTo>
                    <a:cubicBezTo>
                      <a:pt x="3358" y="20059"/>
                      <a:pt x="2144" y="19181"/>
                      <a:pt x="1285" y="18038"/>
                    </a:cubicBezTo>
                    <a:cubicBezTo>
                      <a:pt x="430" y="16899"/>
                      <a:pt x="0" y="15549"/>
                      <a:pt x="0" y="13994"/>
                    </a:cubicBezTo>
                    <a:cubicBezTo>
                      <a:pt x="0" y="12440"/>
                      <a:pt x="418" y="11097"/>
                      <a:pt x="1262" y="9967"/>
                    </a:cubicBezTo>
                    <a:cubicBezTo>
                      <a:pt x="2103" y="8836"/>
                      <a:pt x="3309" y="7958"/>
                      <a:pt x="4878" y="7331"/>
                    </a:cubicBezTo>
                    <a:cubicBezTo>
                      <a:pt x="6447" y="6706"/>
                      <a:pt x="8299" y="6391"/>
                      <a:pt x="10436" y="6391"/>
                    </a:cubicBezTo>
                    <a:cubicBezTo>
                      <a:pt x="12572" y="6391"/>
                      <a:pt x="14515" y="6745"/>
                      <a:pt x="16065" y="7452"/>
                    </a:cubicBezTo>
                    <a:cubicBezTo>
                      <a:pt x="17618" y="8158"/>
                      <a:pt x="18653" y="9107"/>
                      <a:pt x="19172" y="10300"/>
                    </a:cubicBezTo>
                    <a:lnTo>
                      <a:pt x="18638" y="10300"/>
                    </a:lnTo>
                    <a:lnTo>
                      <a:pt x="18638" y="0"/>
                    </a:lnTo>
                    <a:lnTo>
                      <a:pt x="21600" y="0"/>
                    </a:lnTo>
                    <a:lnTo>
                      <a:pt x="21600" y="21355"/>
                    </a:lnTo>
                    <a:lnTo>
                      <a:pt x="18687" y="21355"/>
                    </a:lnTo>
                    <a:lnTo>
                      <a:pt x="18687" y="17691"/>
                    </a:lnTo>
                    <a:lnTo>
                      <a:pt x="19172" y="17691"/>
                    </a:lnTo>
                    <a:cubicBezTo>
                      <a:pt x="18653" y="18882"/>
                      <a:pt x="17618" y="19831"/>
                      <a:pt x="16065" y="20539"/>
                    </a:cubicBezTo>
                    <a:cubicBezTo>
                      <a:pt x="14511" y="21246"/>
                      <a:pt x="12636" y="21600"/>
                      <a:pt x="10436" y="21600"/>
                    </a:cubicBezTo>
                    <a:close/>
                    <a:moveTo>
                      <a:pt x="10824" y="20052"/>
                    </a:moveTo>
                    <a:cubicBezTo>
                      <a:pt x="13252" y="20052"/>
                      <a:pt x="15168" y="19528"/>
                      <a:pt x="16576" y="18477"/>
                    </a:cubicBezTo>
                    <a:cubicBezTo>
                      <a:pt x="17984" y="17428"/>
                      <a:pt x="18687" y="15931"/>
                      <a:pt x="18687" y="13994"/>
                    </a:cubicBezTo>
                    <a:cubicBezTo>
                      <a:pt x="18687" y="12057"/>
                      <a:pt x="17984" y="10591"/>
                      <a:pt x="16576" y="9542"/>
                    </a:cubicBezTo>
                    <a:cubicBezTo>
                      <a:pt x="15168" y="8494"/>
                      <a:pt x="13252" y="7967"/>
                      <a:pt x="10824" y="7967"/>
                    </a:cubicBezTo>
                    <a:cubicBezTo>
                      <a:pt x="8397" y="7967"/>
                      <a:pt x="6570" y="8491"/>
                      <a:pt x="5143" y="9542"/>
                    </a:cubicBezTo>
                    <a:cubicBezTo>
                      <a:pt x="3720" y="10594"/>
                      <a:pt x="3007" y="12076"/>
                      <a:pt x="3007" y="13994"/>
                    </a:cubicBezTo>
                    <a:cubicBezTo>
                      <a:pt x="3007" y="15913"/>
                      <a:pt x="3716" y="17428"/>
                      <a:pt x="5143" y="18477"/>
                    </a:cubicBezTo>
                    <a:cubicBezTo>
                      <a:pt x="6566" y="19528"/>
                      <a:pt x="8460" y="20052"/>
                      <a:pt x="10824" y="200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62" name="Freeform 299">
                <a:extLst>
                  <a:ext uri="{FF2B5EF4-FFF2-40B4-BE49-F238E27FC236}">
                    <a16:creationId xmlns:a16="http://schemas.microsoft.com/office/drawing/2014/main" id="{C5BFAA39-8E76-0904-5AA9-157FA977020E}"/>
                  </a:ext>
                </a:extLst>
              </p:cNvPr>
              <p:cNvSpPr/>
              <p:nvPr/>
            </p:nvSpPr>
            <p:spPr>
              <a:xfrm>
                <a:off x="293929" y="107831"/>
                <a:ext cx="221353" cy="256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23" y="21600"/>
                    </a:moveTo>
                    <a:cubicBezTo>
                      <a:pt x="9527" y="21600"/>
                      <a:pt x="7382" y="21170"/>
                      <a:pt x="5589" y="20309"/>
                    </a:cubicBezTo>
                    <a:cubicBezTo>
                      <a:pt x="3793" y="19448"/>
                      <a:pt x="2411" y="18217"/>
                      <a:pt x="1447" y="16608"/>
                    </a:cubicBezTo>
                    <a:cubicBezTo>
                      <a:pt x="484" y="15003"/>
                      <a:pt x="0" y="13096"/>
                      <a:pt x="0" y="10884"/>
                    </a:cubicBezTo>
                    <a:cubicBezTo>
                      <a:pt x="0" y="8673"/>
                      <a:pt x="480" y="6806"/>
                      <a:pt x="1447" y="5184"/>
                    </a:cubicBezTo>
                    <a:cubicBezTo>
                      <a:pt x="2411" y="3565"/>
                      <a:pt x="3750" y="2294"/>
                      <a:pt x="5462" y="1377"/>
                    </a:cubicBezTo>
                    <a:cubicBezTo>
                      <a:pt x="7174" y="460"/>
                      <a:pt x="9144" y="0"/>
                      <a:pt x="11374" y="0"/>
                    </a:cubicBezTo>
                    <a:cubicBezTo>
                      <a:pt x="13604" y="0"/>
                      <a:pt x="15374" y="407"/>
                      <a:pt x="16886" y="1225"/>
                    </a:cubicBezTo>
                    <a:cubicBezTo>
                      <a:pt x="18399" y="2042"/>
                      <a:pt x="19562" y="3204"/>
                      <a:pt x="20379" y="4711"/>
                    </a:cubicBezTo>
                    <a:cubicBezTo>
                      <a:pt x="21193" y="6217"/>
                      <a:pt x="21600" y="8031"/>
                      <a:pt x="21600" y="10153"/>
                    </a:cubicBezTo>
                    <a:lnTo>
                      <a:pt x="21600" y="11358"/>
                    </a:lnTo>
                    <a:lnTo>
                      <a:pt x="2196" y="11358"/>
                    </a:lnTo>
                    <a:lnTo>
                      <a:pt x="2196" y="9421"/>
                    </a:lnTo>
                    <a:lnTo>
                      <a:pt x="19708" y="9421"/>
                    </a:lnTo>
                    <a:lnTo>
                      <a:pt x="18909" y="9981"/>
                    </a:lnTo>
                    <a:cubicBezTo>
                      <a:pt x="18909" y="7514"/>
                      <a:pt x="18276" y="5585"/>
                      <a:pt x="17013" y="4194"/>
                    </a:cubicBezTo>
                    <a:cubicBezTo>
                      <a:pt x="15750" y="2804"/>
                      <a:pt x="13888" y="2109"/>
                      <a:pt x="11428" y="2109"/>
                    </a:cubicBezTo>
                    <a:cubicBezTo>
                      <a:pt x="9597" y="2109"/>
                      <a:pt x="8053" y="2473"/>
                      <a:pt x="6787" y="3204"/>
                    </a:cubicBezTo>
                    <a:cubicBezTo>
                      <a:pt x="5524" y="3936"/>
                      <a:pt x="4576" y="4939"/>
                      <a:pt x="3942" y="6217"/>
                    </a:cubicBezTo>
                    <a:cubicBezTo>
                      <a:pt x="3309" y="7495"/>
                      <a:pt x="2994" y="8964"/>
                      <a:pt x="2994" y="10626"/>
                    </a:cubicBezTo>
                    <a:lnTo>
                      <a:pt x="2994" y="10841"/>
                    </a:lnTo>
                    <a:cubicBezTo>
                      <a:pt x="2994" y="12679"/>
                      <a:pt x="3336" y="14234"/>
                      <a:pt x="4015" y="15509"/>
                    </a:cubicBezTo>
                    <a:cubicBezTo>
                      <a:pt x="4698" y="16787"/>
                      <a:pt x="5720" y="17753"/>
                      <a:pt x="7082" y="18412"/>
                    </a:cubicBezTo>
                    <a:cubicBezTo>
                      <a:pt x="8445" y="19071"/>
                      <a:pt x="10057" y="19402"/>
                      <a:pt x="11923" y="19402"/>
                    </a:cubicBezTo>
                    <a:cubicBezTo>
                      <a:pt x="13420" y="19402"/>
                      <a:pt x="14825" y="19200"/>
                      <a:pt x="16138" y="18799"/>
                    </a:cubicBezTo>
                    <a:cubicBezTo>
                      <a:pt x="17450" y="18399"/>
                      <a:pt x="18740" y="17724"/>
                      <a:pt x="20003" y="16777"/>
                    </a:cubicBezTo>
                    <a:lnTo>
                      <a:pt x="21201" y="18756"/>
                    </a:lnTo>
                    <a:cubicBezTo>
                      <a:pt x="20134" y="19617"/>
                      <a:pt x="18771" y="20306"/>
                      <a:pt x="17109" y="20822"/>
                    </a:cubicBezTo>
                    <a:cubicBezTo>
                      <a:pt x="15447" y="21338"/>
                      <a:pt x="13750" y="21597"/>
                      <a:pt x="12019" y="215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4" name="Freeform 300">
              <a:extLst>
                <a:ext uri="{FF2B5EF4-FFF2-40B4-BE49-F238E27FC236}">
                  <a16:creationId xmlns:a16="http://schemas.microsoft.com/office/drawing/2014/main" id="{1CFBABC6-1FE0-DB71-9F78-49BEC9646347}"/>
                </a:ext>
              </a:extLst>
            </p:cNvPr>
            <p:cNvSpPr/>
            <p:nvPr/>
          </p:nvSpPr>
          <p:spPr>
            <a:xfrm>
              <a:off x="3827208" y="724419"/>
              <a:ext cx="730104" cy="730154"/>
            </a:xfrm>
            <a:prstGeom prst="ellipse">
              <a:avLst/>
            </a:pr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" name="Freeform 306">
              <a:extLst>
                <a:ext uri="{FF2B5EF4-FFF2-40B4-BE49-F238E27FC236}">
                  <a16:creationId xmlns:a16="http://schemas.microsoft.com/office/drawing/2014/main" id="{809133C0-933B-88A2-9F43-F8F32B8B99A9}"/>
                </a:ext>
              </a:extLst>
            </p:cNvPr>
            <p:cNvSpPr/>
            <p:nvPr/>
          </p:nvSpPr>
          <p:spPr>
            <a:xfrm>
              <a:off x="3791056" y="1924450"/>
              <a:ext cx="800698" cy="122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3410" y="20530"/>
                  </a:moveTo>
                  <a:cubicBezTo>
                    <a:pt x="2315" y="20932"/>
                    <a:pt x="1172" y="21283"/>
                    <a:pt x="0" y="21600"/>
                  </a:cubicBezTo>
                  <a:lnTo>
                    <a:pt x="0" y="19080"/>
                  </a:lnTo>
                  <a:cubicBezTo>
                    <a:pt x="11784" y="15907"/>
                    <a:pt x="20389" y="8659"/>
                    <a:pt x="21468" y="0"/>
                  </a:cubicBezTo>
                  <a:cubicBezTo>
                    <a:pt x="21478" y="720"/>
                    <a:pt x="21600" y="1383"/>
                    <a:pt x="21524" y="2019"/>
                  </a:cubicBezTo>
                  <a:cubicBezTo>
                    <a:pt x="21281" y="4052"/>
                    <a:pt x="21007" y="5716"/>
                    <a:pt x="19602" y="8147"/>
                  </a:cubicBezTo>
                  <a:cubicBezTo>
                    <a:pt x="16325" y="13817"/>
                    <a:pt x="10949" y="17757"/>
                    <a:pt x="3410" y="20530"/>
                  </a:cubicBezTo>
                  <a:close/>
                </a:path>
              </a:pathLst>
            </a:custGeom>
            <a:solidFill>
              <a:srgbClr val="050940">
                <a:alpha val="22623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4026D01F-4224-6B3C-18D2-E51F9F31FC79}"/>
                </a:ext>
              </a:extLst>
            </p:cNvPr>
            <p:cNvSpPr/>
            <p:nvPr/>
          </p:nvSpPr>
          <p:spPr>
            <a:xfrm>
              <a:off x="6070481" y="1475147"/>
              <a:ext cx="515938" cy="18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61" y="0"/>
                  </a:moveTo>
                  <a:cubicBezTo>
                    <a:pt x="17782" y="2374"/>
                    <a:pt x="17444" y="4159"/>
                    <a:pt x="16964" y="5389"/>
                  </a:cubicBezTo>
                  <a:cubicBezTo>
                    <a:pt x="16483" y="6614"/>
                    <a:pt x="15807" y="7245"/>
                    <a:pt x="14937" y="7245"/>
                  </a:cubicBezTo>
                  <a:cubicBezTo>
                    <a:pt x="14547" y="7245"/>
                    <a:pt x="14100" y="7024"/>
                    <a:pt x="13575" y="6611"/>
                  </a:cubicBezTo>
                  <a:cubicBezTo>
                    <a:pt x="13049" y="6203"/>
                    <a:pt x="12354" y="5447"/>
                    <a:pt x="11514" y="4302"/>
                  </a:cubicBezTo>
                  <a:cubicBezTo>
                    <a:pt x="10554" y="2996"/>
                    <a:pt x="9727" y="2074"/>
                    <a:pt x="9006" y="1540"/>
                  </a:cubicBezTo>
                  <a:cubicBezTo>
                    <a:pt x="8286" y="1010"/>
                    <a:pt x="7545" y="725"/>
                    <a:pt x="6796" y="725"/>
                  </a:cubicBezTo>
                  <a:cubicBezTo>
                    <a:pt x="4905" y="725"/>
                    <a:pt x="3339" y="2453"/>
                    <a:pt x="2094" y="5932"/>
                  </a:cubicBezTo>
                  <a:cubicBezTo>
                    <a:pt x="849" y="9411"/>
                    <a:pt x="150" y="14426"/>
                    <a:pt x="0" y="20966"/>
                  </a:cubicBezTo>
                  <a:lnTo>
                    <a:pt x="3639" y="21600"/>
                  </a:lnTo>
                  <a:cubicBezTo>
                    <a:pt x="3818" y="19145"/>
                    <a:pt x="4153" y="17296"/>
                    <a:pt x="4636" y="16075"/>
                  </a:cubicBezTo>
                  <a:cubicBezTo>
                    <a:pt x="5115" y="14850"/>
                    <a:pt x="5792" y="14219"/>
                    <a:pt x="6663" y="14219"/>
                  </a:cubicBezTo>
                  <a:cubicBezTo>
                    <a:pt x="7112" y="14219"/>
                    <a:pt x="7579" y="14449"/>
                    <a:pt x="8058" y="14898"/>
                  </a:cubicBezTo>
                  <a:cubicBezTo>
                    <a:pt x="8538" y="15347"/>
                    <a:pt x="9192" y="16093"/>
                    <a:pt x="10002" y="17072"/>
                  </a:cubicBezTo>
                  <a:cubicBezTo>
                    <a:pt x="10933" y="18297"/>
                    <a:pt x="11780" y="19233"/>
                    <a:pt x="12545" y="19925"/>
                  </a:cubicBezTo>
                  <a:cubicBezTo>
                    <a:pt x="13310" y="20620"/>
                    <a:pt x="14055" y="20966"/>
                    <a:pt x="14804" y="20966"/>
                  </a:cubicBezTo>
                  <a:cubicBezTo>
                    <a:pt x="16695" y="20966"/>
                    <a:pt x="18261" y="19228"/>
                    <a:pt x="19506" y="15713"/>
                  </a:cubicBezTo>
                  <a:cubicBezTo>
                    <a:pt x="20751" y="12199"/>
                    <a:pt x="21450" y="7188"/>
                    <a:pt x="21600" y="725"/>
                  </a:cubicBezTo>
                  <a:lnTo>
                    <a:pt x="179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2811362B-3C98-02AF-E50B-C85FB3DE3195}"/>
                </a:ext>
              </a:extLst>
            </p:cNvPr>
            <p:cNvSpPr/>
            <p:nvPr/>
          </p:nvSpPr>
          <p:spPr>
            <a:xfrm>
              <a:off x="6699925" y="1709700"/>
              <a:ext cx="770732" cy="78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2" y="0"/>
                  </a:moveTo>
                  <a:cubicBezTo>
                    <a:pt x="9215" y="0"/>
                    <a:pt x="7744" y="254"/>
                    <a:pt x="6418" y="777"/>
                  </a:cubicBezTo>
                  <a:cubicBezTo>
                    <a:pt x="5091" y="1300"/>
                    <a:pt x="3945" y="2036"/>
                    <a:pt x="2981" y="2975"/>
                  </a:cubicBezTo>
                  <a:cubicBezTo>
                    <a:pt x="2016" y="3914"/>
                    <a:pt x="1280" y="5040"/>
                    <a:pt x="767" y="6354"/>
                  </a:cubicBezTo>
                  <a:cubicBezTo>
                    <a:pt x="255" y="7668"/>
                    <a:pt x="0" y="9131"/>
                    <a:pt x="0" y="10751"/>
                  </a:cubicBezTo>
                  <a:cubicBezTo>
                    <a:pt x="0" y="12370"/>
                    <a:pt x="256" y="13847"/>
                    <a:pt x="779" y="15180"/>
                  </a:cubicBezTo>
                  <a:cubicBezTo>
                    <a:pt x="1301" y="16514"/>
                    <a:pt x="2037" y="17655"/>
                    <a:pt x="2981" y="18603"/>
                  </a:cubicBezTo>
                  <a:cubicBezTo>
                    <a:pt x="3925" y="19552"/>
                    <a:pt x="5058" y="20290"/>
                    <a:pt x="6384" y="20813"/>
                  </a:cubicBezTo>
                  <a:cubicBezTo>
                    <a:pt x="7711" y="21336"/>
                    <a:pt x="9195" y="21600"/>
                    <a:pt x="10822" y="21600"/>
                  </a:cubicBezTo>
                  <a:cubicBezTo>
                    <a:pt x="12449" y="21600"/>
                    <a:pt x="13889" y="21335"/>
                    <a:pt x="15216" y="20813"/>
                  </a:cubicBezTo>
                  <a:cubicBezTo>
                    <a:pt x="16542" y="20289"/>
                    <a:pt x="17688" y="19551"/>
                    <a:pt x="18641" y="18603"/>
                  </a:cubicBezTo>
                  <a:cubicBezTo>
                    <a:pt x="19595" y="17655"/>
                    <a:pt x="20321" y="16526"/>
                    <a:pt x="20833" y="15202"/>
                  </a:cubicBezTo>
                  <a:cubicBezTo>
                    <a:pt x="21345" y="13878"/>
                    <a:pt x="21600" y="12391"/>
                    <a:pt x="21600" y="10751"/>
                  </a:cubicBezTo>
                  <a:cubicBezTo>
                    <a:pt x="21600" y="9111"/>
                    <a:pt x="21345" y="7667"/>
                    <a:pt x="20833" y="6354"/>
                  </a:cubicBezTo>
                  <a:cubicBezTo>
                    <a:pt x="20320" y="5040"/>
                    <a:pt x="19595" y="3912"/>
                    <a:pt x="18641" y="2964"/>
                  </a:cubicBezTo>
                  <a:cubicBezTo>
                    <a:pt x="17687" y="2015"/>
                    <a:pt x="16541" y="1279"/>
                    <a:pt x="15216" y="766"/>
                  </a:cubicBezTo>
                  <a:cubicBezTo>
                    <a:pt x="13889" y="252"/>
                    <a:pt x="12430" y="0"/>
                    <a:pt x="10822" y="0"/>
                  </a:cubicBezTo>
                  <a:close/>
                  <a:moveTo>
                    <a:pt x="10811" y="4593"/>
                  </a:moveTo>
                  <a:cubicBezTo>
                    <a:pt x="11855" y="4593"/>
                    <a:pt x="12761" y="4831"/>
                    <a:pt x="13514" y="5315"/>
                  </a:cubicBezTo>
                  <a:cubicBezTo>
                    <a:pt x="14267" y="5800"/>
                    <a:pt x="14847" y="6509"/>
                    <a:pt x="15249" y="7437"/>
                  </a:cubicBezTo>
                  <a:cubicBezTo>
                    <a:pt x="15650" y="8366"/>
                    <a:pt x="15850" y="9479"/>
                    <a:pt x="15850" y="10784"/>
                  </a:cubicBezTo>
                  <a:cubicBezTo>
                    <a:pt x="15850" y="12088"/>
                    <a:pt x="15650" y="13201"/>
                    <a:pt x="15249" y="14130"/>
                  </a:cubicBezTo>
                  <a:cubicBezTo>
                    <a:pt x="14847" y="15059"/>
                    <a:pt x="14268" y="15770"/>
                    <a:pt x="13525" y="16263"/>
                  </a:cubicBezTo>
                  <a:cubicBezTo>
                    <a:pt x="12782" y="16757"/>
                    <a:pt x="11890" y="17007"/>
                    <a:pt x="10844" y="17007"/>
                  </a:cubicBezTo>
                  <a:cubicBezTo>
                    <a:pt x="9799" y="17007"/>
                    <a:pt x="8874" y="16756"/>
                    <a:pt x="8119" y="16263"/>
                  </a:cubicBezTo>
                  <a:cubicBezTo>
                    <a:pt x="7366" y="15770"/>
                    <a:pt x="6784" y="15059"/>
                    <a:pt x="6373" y="14130"/>
                  </a:cubicBezTo>
                  <a:cubicBezTo>
                    <a:pt x="5961" y="13202"/>
                    <a:pt x="5750" y="12088"/>
                    <a:pt x="5750" y="10784"/>
                  </a:cubicBezTo>
                  <a:cubicBezTo>
                    <a:pt x="5750" y="9479"/>
                    <a:pt x="5962" y="8366"/>
                    <a:pt x="6373" y="7437"/>
                  </a:cubicBezTo>
                  <a:cubicBezTo>
                    <a:pt x="6784" y="6509"/>
                    <a:pt x="7366" y="5799"/>
                    <a:pt x="8119" y="5315"/>
                  </a:cubicBezTo>
                  <a:cubicBezTo>
                    <a:pt x="8872" y="4832"/>
                    <a:pt x="9767" y="4593"/>
                    <a:pt x="10811" y="459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A6B887B2-36E2-E4E7-A87B-2B38792332D0}"/>
                </a:ext>
              </a:extLst>
            </p:cNvPr>
            <p:cNvSpPr/>
            <p:nvPr/>
          </p:nvSpPr>
          <p:spPr>
            <a:xfrm>
              <a:off x="5100915" y="1722400"/>
              <a:ext cx="864395" cy="75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17" y="0"/>
                  </a:moveTo>
                  <a:lnTo>
                    <a:pt x="0" y="21600"/>
                  </a:lnTo>
                  <a:lnTo>
                    <a:pt x="4889" y="21600"/>
                  </a:lnTo>
                  <a:lnTo>
                    <a:pt x="6526" y="17257"/>
                  </a:lnTo>
                  <a:lnTo>
                    <a:pt x="15025" y="17257"/>
                  </a:lnTo>
                  <a:lnTo>
                    <a:pt x="16661" y="21600"/>
                  </a:lnTo>
                  <a:lnTo>
                    <a:pt x="21600" y="21600"/>
                  </a:lnTo>
                  <a:lnTo>
                    <a:pt x="12734" y="0"/>
                  </a:lnTo>
                  <a:lnTo>
                    <a:pt x="8817" y="0"/>
                  </a:lnTo>
                  <a:close/>
                  <a:moveTo>
                    <a:pt x="10750" y="5892"/>
                  </a:moveTo>
                  <a:lnTo>
                    <a:pt x="10800" y="5892"/>
                  </a:lnTo>
                  <a:lnTo>
                    <a:pt x="13379" y="12903"/>
                  </a:lnTo>
                  <a:lnTo>
                    <a:pt x="8172" y="12903"/>
                  </a:lnTo>
                  <a:lnTo>
                    <a:pt x="10750" y="589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8DF6F0B3-855B-910B-5602-572EA4FE2B6C}"/>
                </a:ext>
              </a:extLst>
            </p:cNvPr>
            <p:cNvSpPr/>
            <p:nvPr/>
          </p:nvSpPr>
          <p:spPr>
            <a:xfrm>
              <a:off x="5989915" y="1722400"/>
              <a:ext cx="677467" cy="75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859" y="21600"/>
                  </a:lnTo>
                  <a:lnTo>
                    <a:pt x="5859" y="9194"/>
                  </a:lnTo>
                  <a:lnTo>
                    <a:pt x="16969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5741" y="0"/>
                  </a:lnTo>
                  <a:lnTo>
                    <a:pt x="15741" y="12383"/>
                  </a:lnTo>
                  <a:lnTo>
                    <a:pt x="46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0" name="Freeform 365">
              <a:extLst>
                <a:ext uri="{FF2B5EF4-FFF2-40B4-BE49-F238E27FC236}">
                  <a16:creationId xmlns:a16="http://schemas.microsoft.com/office/drawing/2014/main" id="{ACC0A79C-6EBD-A466-EF47-99AACDAD5FB8}"/>
                </a:ext>
              </a:extLst>
            </p:cNvPr>
            <p:cNvSpPr/>
            <p:nvPr/>
          </p:nvSpPr>
          <p:spPr>
            <a:xfrm>
              <a:off x="5019211" y="2545906"/>
              <a:ext cx="4086022" cy="70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36" y="8576"/>
                  </a:moveTo>
                  <a:cubicBezTo>
                    <a:pt x="17280" y="8576"/>
                    <a:pt x="17147" y="8817"/>
                    <a:pt x="17036" y="9302"/>
                  </a:cubicBezTo>
                  <a:cubicBezTo>
                    <a:pt x="16925" y="9786"/>
                    <a:pt x="16841" y="10459"/>
                    <a:pt x="16782" y="11321"/>
                  </a:cubicBezTo>
                  <a:cubicBezTo>
                    <a:pt x="16723" y="12184"/>
                    <a:pt x="16694" y="13190"/>
                    <a:pt x="16694" y="14338"/>
                  </a:cubicBezTo>
                  <a:cubicBezTo>
                    <a:pt x="16694" y="15609"/>
                    <a:pt x="16745" y="16551"/>
                    <a:pt x="16846" y="17164"/>
                  </a:cubicBezTo>
                  <a:cubicBezTo>
                    <a:pt x="16948" y="17776"/>
                    <a:pt x="17087" y="18083"/>
                    <a:pt x="17264" y="18083"/>
                  </a:cubicBezTo>
                  <a:cubicBezTo>
                    <a:pt x="17418" y="18083"/>
                    <a:pt x="17551" y="17841"/>
                    <a:pt x="17663" y="17357"/>
                  </a:cubicBezTo>
                  <a:cubicBezTo>
                    <a:pt x="17775" y="16874"/>
                    <a:pt x="17859" y="16196"/>
                    <a:pt x="17917" y="15326"/>
                  </a:cubicBezTo>
                  <a:lnTo>
                    <a:pt x="17917" y="15325"/>
                  </a:lnTo>
                  <a:cubicBezTo>
                    <a:pt x="17974" y="14456"/>
                    <a:pt x="18003" y="13453"/>
                    <a:pt x="18003" y="12319"/>
                  </a:cubicBezTo>
                  <a:cubicBezTo>
                    <a:pt x="18003" y="11034"/>
                    <a:pt x="17952" y="10088"/>
                    <a:pt x="17850" y="9483"/>
                  </a:cubicBezTo>
                  <a:cubicBezTo>
                    <a:pt x="17749" y="8879"/>
                    <a:pt x="17611" y="8576"/>
                    <a:pt x="17436" y="8576"/>
                  </a:cubicBezTo>
                  <a:close/>
                  <a:moveTo>
                    <a:pt x="6425" y="8576"/>
                  </a:moveTo>
                  <a:cubicBezTo>
                    <a:pt x="6269" y="8576"/>
                    <a:pt x="6136" y="8817"/>
                    <a:pt x="6025" y="9302"/>
                  </a:cubicBezTo>
                  <a:cubicBezTo>
                    <a:pt x="5914" y="9786"/>
                    <a:pt x="5830" y="10459"/>
                    <a:pt x="5771" y="11321"/>
                  </a:cubicBezTo>
                  <a:cubicBezTo>
                    <a:pt x="5712" y="12184"/>
                    <a:pt x="5683" y="13190"/>
                    <a:pt x="5683" y="14338"/>
                  </a:cubicBezTo>
                  <a:cubicBezTo>
                    <a:pt x="5683" y="15609"/>
                    <a:pt x="5734" y="16551"/>
                    <a:pt x="5835" y="17164"/>
                  </a:cubicBezTo>
                  <a:cubicBezTo>
                    <a:pt x="5937" y="17776"/>
                    <a:pt x="6076" y="18083"/>
                    <a:pt x="6253" y="18083"/>
                  </a:cubicBezTo>
                  <a:cubicBezTo>
                    <a:pt x="6407" y="18083"/>
                    <a:pt x="6540" y="17841"/>
                    <a:pt x="6652" y="17357"/>
                  </a:cubicBezTo>
                  <a:cubicBezTo>
                    <a:pt x="6764" y="16874"/>
                    <a:pt x="6848" y="16196"/>
                    <a:pt x="6906" y="15326"/>
                  </a:cubicBezTo>
                  <a:lnTo>
                    <a:pt x="6906" y="15325"/>
                  </a:lnTo>
                  <a:cubicBezTo>
                    <a:pt x="6963" y="14456"/>
                    <a:pt x="6992" y="13453"/>
                    <a:pt x="6992" y="12319"/>
                  </a:cubicBezTo>
                  <a:cubicBezTo>
                    <a:pt x="6992" y="11034"/>
                    <a:pt x="6941" y="10088"/>
                    <a:pt x="6839" y="9483"/>
                  </a:cubicBezTo>
                  <a:cubicBezTo>
                    <a:pt x="6738" y="8879"/>
                    <a:pt x="6600" y="8576"/>
                    <a:pt x="6425" y="8576"/>
                  </a:cubicBezTo>
                  <a:close/>
                  <a:moveTo>
                    <a:pt x="19143" y="5331"/>
                  </a:moveTo>
                  <a:lnTo>
                    <a:pt x="19670" y="5331"/>
                  </a:lnTo>
                  <a:lnTo>
                    <a:pt x="20674" y="14908"/>
                  </a:lnTo>
                  <a:lnTo>
                    <a:pt x="20932" y="5331"/>
                  </a:lnTo>
                  <a:lnTo>
                    <a:pt x="21600" y="5331"/>
                  </a:lnTo>
                  <a:lnTo>
                    <a:pt x="21162" y="21327"/>
                  </a:lnTo>
                  <a:lnTo>
                    <a:pt x="20635" y="21327"/>
                  </a:lnTo>
                  <a:lnTo>
                    <a:pt x="19632" y="11750"/>
                  </a:lnTo>
                  <a:lnTo>
                    <a:pt x="19374" y="21327"/>
                  </a:lnTo>
                  <a:lnTo>
                    <a:pt x="18706" y="21327"/>
                  </a:lnTo>
                  <a:close/>
                  <a:moveTo>
                    <a:pt x="15272" y="5331"/>
                  </a:moveTo>
                  <a:lnTo>
                    <a:pt x="15991" y="5331"/>
                  </a:lnTo>
                  <a:lnTo>
                    <a:pt x="15554" y="21327"/>
                  </a:lnTo>
                  <a:lnTo>
                    <a:pt x="14835" y="21327"/>
                  </a:lnTo>
                  <a:close/>
                  <a:moveTo>
                    <a:pt x="10144" y="5331"/>
                  </a:moveTo>
                  <a:lnTo>
                    <a:pt x="10862" y="5331"/>
                  </a:lnTo>
                  <a:lnTo>
                    <a:pt x="10616" y="14338"/>
                  </a:lnTo>
                  <a:cubicBezTo>
                    <a:pt x="10588" y="15518"/>
                    <a:pt x="10609" y="16441"/>
                    <a:pt x="10681" y="17107"/>
                  </a:cubicBezTo>
                  <a:cubicBezTo>
                    <a:pt x="10753" y="17772"/>
                    <a:pt x="10878" y="18104"/>
                    <a:pt x="11058" y="18104"/>
                  </a:cubicBezTo>
                  <a:cubicBezTo>
                    <a:pt x="11217" y="18104"/>
                    <a:pt x="11345" y="17847"/>
                    <a:pt x="11443" y="17333"/>
                  </a:cubicBezTo>
                  <a:cubicBezTo>
                    <a:pt x="11540" y="16819"/>
                    <a:pt x="11603" y="16017"/>
                    <a:pt x="11632" y="14928"/>
                  </a:cubicBezTo>
                  <a:lnTo>
                    <a:pt x="11898" y="5331"/>
                  </a:lnTo>
                  <a:lnTo>
                    <a:pt x="12604" y="5331"/>
                  </a:lnTo>
                  <a:lnTo>
                    <a:pt x="12347" y="14747"/>
                  </a:lnTo>
                  <a:cubicBezTo>
                    <a:pt x="12308" y="16214"/>
                    <a:pt x="12235" y="17458"/>
                    <a:pt x="12130" y="18479"/>
                  </a:cubicBezTo>
                  <a:cubicBezTo>
                    <a:pt x="12025" y="19500"/>
                    <a:pt x="11880" y="20275"/>
                    <a:pt x="11696" y="20804"/>
                  </a:cubicBezTo>
                  <a:cubicBezTo>
                    <a:pt x="11513" y="21333"/>
                    <a:pt x="11279" y="21598"/>
                    <a:pt x="10995" y="21598"/>
                  </a:cubicBezTo>
                  <a:cubicBezTo>
                    <a:pt x="10818" y="21598"/>
                    <a:pt x="10655" y="21443"/>
                    <a:pt x="10507" y="21133"/>
                  </a:cubicBezTo>
                  <a:cubicBezTo>
                    <a:pt x="10358" y="20822"/>
                    <a:pt x="10233" y="20361"/>
                    <a:pt x="10132" y="19748"/>
                  </a:cubicBezTo>
                  <a:cubicBezTo>
                    <a:pt x="10030" y="19136"/>
                    <a:pt x="9959" y="18362"/>
                    <a:pt x="9917" y="17423"/>
                  </a:cubicBezTo>
                  <a:cubicBezTo>
                    <a:pt x="9876" y="16486"/>
                    <a:pt x="9872" y="15375"/>
                    <a:pt x="9906" y="14088"/>
                  </a:cubicBezTo>
                  <a:close/>
                  <a:moveTo>
                    <a:pt x="8132" y="5331"/>
                  </a:moveTo>
                  <a:lnTo>
                    <a:pt x="8851" y="5331"/>
                  </a:lnTo>
                  <a:lnTo>
                    <a:pt x="8511" y="17856"/>
                  </a:lnTo>
                  <a:lnTo>
                    <a:pt x="9730" y="17856"/>
                  </a:lnTo>
                  <a:lnTo>
                    <a:pt x="9636" y="21327"/>
                  </a:lnTo>
                  <a:lnTo>
                    <a:pt x="7695" y="21327"/>
                  </a:lnTo>
                  <a:close/>
                  <a:moveTo>
                    <a:pt x="2430" y="5331"/>
                  </a:moveTo>
                  <a:lnTo>
                    <a:pt x="3145" y="5331"/>
                  </a:lnTo>
                  <a:lnTo>
                    <a:pt x="3642" y="15975"/>
                  </a:lnTo>
                  <a:lnTo>
                    <a:pt x="4727" y="5331"/>
                  </a:lnTo>
                  <a:lnTo>
                    <a:pt x="5508" y="5331"/>
                  </a:lnTo>
                  <a:lnTo>
                    <a:pt x="3824" y="21327"/>
                  </a:lnTo>
                  <a:lnTo>
                    <a:pt x="3246" y="21327"/>
                  </a:lnTo>
                  <a:close/>
                  <a:moveTo>
                    <a:pt x="434" y="5331"/>
                  </a:moveTo>
                  <a:lnTo>
                    <a:pt x="2379" y="5331"/>
                  </a:lnTo>
                  <a:lnTo>
                    <a:pt x="2289" y="8554"/>
                  </a:lnTo>
                  <a:lnTo>
                    <a:pt x="1031" y="8554"/>
                  </a:lnTo>
                  <a:lnTo>
                    <a:pt x="949" y="11594"/>
                  </a:lnTo>
                  <a:lnTo>
                    <a:pt x="2117" y="11594"/>
                  </a:lnTo>
                  <a:lnTo>
                    <a:pt x="2035" y="14815"/>
                  </a:lnTo>
                  <a:lnTo>
                    <a:pt x="863" y="14815"/>
                  </a:lnTo>
                  <a:lnTo>
                    <a:pt x="770" y="18104"/>
                  </a:lnTo>
                  <a:lnTo>
                    <a:pt x="2031" y="18104"/>
                  </a:lnTo>
                  <a:lnTo>
                    <a:pt x="1941" y="21327"/>
                  </a:lnTo>
                  <a:lnTo>
                    <a:pt x="0" y="21327"/>
                  </a:lnTo>
                  <a:close/>
                  <a:moveTo>
                    <a:pt x="14109" y="5061"/>
                  </a:moveTo>
                  <a:cubicBezTo>
                    <a:pt x="14296" y="5061"/>
                    <a:pt x="14473" y="5228"/>
                    <a:pt x="14640" y="5560"/>
                  </a:cubicBezTo>
                  <a:cubicBezTo>
                    <a:pt x="14806" y="5892"/>
                    <a:pt x="14938" y="6309"/>
                    <a:pt x="15034" y="6807"/>
                  </a:cubicBezTo>
                  <a:lnTo>
                    <a:pt x="14765" y="10119"/>
                  </a:lnTo>
                  <a:cubicBezTo>
                    <a:pt x="14663" y="9665"/>
                    <a:pt x="14555" y="9321"/>
                    <a:pt x="14440" y="9087"/>
                  </a:cubicBezTo>
                  <a:cubicBezTo>
                    <a:pt x="14326" y="8852"/>
                    <a:pt x="14210" y="8735"/>
                    <a:pt x="14093" y="8735"/>
                  </a:cubicBezTo>
                  <a:cubicBezTo>
                    <a:pt x="13921" y="8735"/>
                    <a:pt x="13776" y="8969"/>
                    <a:pt x="13659" y="9438"/>
                  </a:cubicBezTo>
                  <a:cubicBezTo>
                    <a:pt x="13542" y="9907"/>
                    <a:pt x="13455" y="10542"/>
                    <a:pt x="13398" y="11344"/>
                  </a:cubicBezTo>
                  <a:cubicBezTo>
                    <a:pt x="13340" y="12146"/>
                    <a:pt x="13312" y="13046"/>
                    <a:pt x="13312" y="14044"/>
                  </a:cubicBezTo>
                  <a:cubicBezTo>
                    <a:pt x="13312" y="14936"/>
                    <a:pt x="13335" y="15669"/>
                    <a:pt x="13380" y="16244"/>
                  </a:cubicBezTo>
                  <a:cubicBezTo>
                    <a:pt x="13425" y="16819"/>
                    <a:pt x="13498" y="17243"/>
                    <a:pt x="13597" y="17515"/>
                  </a:cubicBezTo>
                  <a:cubicBezTo>
                    <a:pt x="13696" y="17787"/>
                    <a:pt x="13821" y="17923"/>
                    <a:pt x="13972" y="17923"/>
                  </a:cubicBezTo>
                  <a:cubicBezTo>
                    <a:pt x="14073" y="17923"/>
                    <a:pt x="14179" y="17825"/>
                    <a:pt x="14288" y="17629"/>
                  </a:cubicBezTo>
                  <a:cubicBezTo>
                    <a:pt x="14397" y="17433"/>
                    <a:pt x="14512" y="17122"/>
                    <a:pt x="14632" y="16699"/>
                  </a:cubicBezTo>
                  <a:lnTo>
                    <a:pt x="14808" y="19966"/>
                  </a:lnTo>
                  <a:cubicBezTo>
                    <a:pt x="14737" y="20299"/>
                    <a:pt x="14650" y="20587"/>
                    <a:pt x="14546" y="20828"/>
                  </a:cubicBezTo>
                  <a:cubicBezTo>
                    <a:pt x="14442" y="21071"/>
                    <a:pt x="14333" y="21259"/>
                    <a:pt x="14220" y="21396"/>
                  </a:cubicBezTo>
                  <a:cubicBezTo>
                    <a:pt x="14107" y="21532"/>
                    <a:pt x="13995" y="21600"/>
                    <a:pt x="13886" y="21600"/>
                  </a:cubicBezTo>
                  <a:cubicBezTo>
                    <a:pt x="13631" y="21600"/>
                    <a:pt x="13403" y="21317"/>
                    <a:pt x="13202" y="20750"/>
                  </a:cubicBezTo>
                  <a:cubicBezTo>
                    <a:pt x="13002" y="20182"/>
                    <a:pt x="12844" y="19355"/>
                    <a:pt x="12728" y="18265"/>
                  </a:cubicBezTo>
                  <a:cubicBezTo>
                    <a:pt x="12612" y="17176"/>
                    <a:pt x="12554" y="15830"/>
                    <a:pt x="12554" y="14226"/>
                  </a:cubicBezTo>
                  <a:cubicBezTo>
                    <a:pt x="12554" y="12955"/>
                    <a:pt x="12587" y="11761"/>
                    <a:pt x="12654" y="10641"/>
                  </a:cubicBezTo>
                  <a:cubicBezTo>
                    <a:pt x="12720" y="9521"/>
                    <a:pt x="12819" y="8547"/>
                    <a:pt x="12951" y="7715"/>
                  </a:cubicBezTo>
                  <a:cubicBezTo>
                    <a:pt x="13082" y="6884"/>
                    <a:pt x="13245" y="6232"/>
                    <a:pt x="13441" y="5764"/>
                  </a:cubicBezTo>
                  <a:cubicBezTo>
                    <a:pt x="13636" y="5295"/>
                    <a:pt x="13859" y="5061"/>
                    <a:pt x="14109" y="5061"/>
                  </a:cubicBezTo>
                  <a:close/>
                  <a:moveTo>
                    <a:pt x="17448" y="5060"/>
                  </a:moveTo>
                  <a:cubicBezTo>
                    <a:pt x="17711" y="5060"/>
                    <a:pt x="17940" y="5347"/>
                    <a:pt x="18136" y="5922"/>
                  </a:cubicBezTo>
                  <a:cubicBezTo>
                    <a:pt x="18331" y="6497"/>
                    <a:pt x="18482" y="7317"/>
                    <a:pt x="18591" y="8384"/>
                  </a:cubicBezTo>
                  <a:lnTo>
                    <a:pt x="18591" y="8385"/>
                  </a:lnTo>
                  <a:cubicBezTo>
                    <a:pt x="18699" y="9451"/>
                    <a:pt x="18753" y="10733"/>
                    <a:pt x="18753" y="12231"/>
                  </a:cubicBezTo>
                  <a:cubicBezTo>
                    <a:pt x="18753" y="13622"/>
                    <a:pt x="18716" y="14889"/>
                    <a:pt x="18643" y="16031"/>
                  </a:cubicBezTo>
                  <a:cubicBezTo>
                    <a:pt x="18570" y="17172"/>
                    <a:pt x="18468" y="18160"/>
                    <a:pt x="18337" y="18991"/>
                  </a:cubicBezTo>
                  <a:cubicBezTo>
                    <a:pt x="18205" y="19823"/>
                    <a:pt x="18048" y="20466"/>
                    <a:pt x="17866" y="20920"/>
                  </a:cubicBezTo>
                  <a:cubicBezTo>
                    <a:pt x="17684" y="21373"/>
                    <a:pt x="17479" y="21600"/>
                    <a:pt x="17253" y="21600"/>
                  </a:cubicBezTo>
                  <a:cubicBezTo>
                    <a:pt x="16990" y="21600"/>
                    <a:pt x="16761" y="21313"/>
                    <a:pt x="16565" y="20738"/>
                  </a:cubicBezTo>
                  <a:cubicBezTo>
                    <a:pt x="16370" y="20164"/>
                    <a:pt x="16219" y="19339"/>
                    <a:pt x="16112" y="18265"/>
                  </a:cubicBezTo>
                  <a:cubicBezTo>
                    <a:pt x="16005" y="17191"/>
                    <a:pt x="15952" y="15906"/>
                    <a:pt x="15952" y="14408"/>
                  </a:cubicBezTo>
                  <a:cubicBezTo>
                    <a:pt x="15952" y="13032"/>
                    <a:pt x="15987" y="11773"/>
                    <a:pt x="16057" y="10630"/>
                  </a:cubicBezTo>
                  <a:cubicBezTo>
                    <a:pt x="16128" y="9489"/>
                    <a:pt x="16229" y="8502"/>
                    <a:pt x="16360" y="7670"/>
                  </a:cubicBezTo>
                  <a:cubicBezTo>
                    <a:pt x="16492" y="6838"/>
                    <a:pt x="16649" y="6195"/>
                    <a:pt x="16833" y="5741"/>
                  </a:cubicBezTo>
                  <a:cubicBezTo>
                    <a:pt x="17017" y="5287"/>
                    <a:pt x="17222" y="5060"/>
                    <a:pt x="17448" y="5060"/>
                  </a:cubicBezTo>
                  <a:close/>
                  <a:moveTo>
                    <a:pt x="6437" y="5060"/>
                  </a:moveTo>
                  <a:cubicBezTo>
                    <a:pt x="6700" y="5060"/>
                    <a:pt x="6929" y="5347"/>
                    <a:pt x="7125" y="5922"/>
                  </a:cubicBezTo>
                  <a:cubicBezTo>
                    <a:pt x="7320" y="6497"/>
                    <a:pt x="7471" y="7317"/>
                    <a:pt x="7580" y="8384"/>
                  </a:cubicBezTo>
                  <a:lnTo>
                    <a:pt x="7580" y="8385"/>
                  </a:lnTo>
                  <a:cubicBezTo>
                    <a:pt x="7688" y="9451"/>
                    <a:pt x="7742" y="10733"/>
                    <a:pt x="7742" y="12231"/>
                  </a:cubicBezTo>
                  <a:cubicBezTo>
                    <a:pt x="7742" y="13622"/>
                    <a:pt x="7705" y="14889"/>
                    <a:pt x="7632" y="16031"/>
                  </a:cubicBezTo>
                  <a:cubicBezTo>
                    <a:pt x="7559" y="17172"/>
                    <a:pt x="7457" y="18160"/>
                    <a:pt x="7326" y="18991"/>
                  </a:cubicBezTo>
                  <a:cubicBezTo>
                    <a:pt x="7194" y="19823"/>
                    <a:pt x="7037" y="20466"/>
                    <a:pt x="6855" y="20920"/>
                  </a:cubicBezTo>
                  <a:cubicBezTo>
                    <a:pt x="6673" y="21373"/>
                    <a:pt x="6468" y="21600"/>
                    <a:pt x="6242" y="21600"/>
                  </a:cubicBezTo>
                  <a:cubicBezTo>
                    <a:pt x="5979" y="21600"/>
                    <a:pt x="5750" y="21313"/>
                    <a:pt x="5554" y="20738"/>
                  </a:cubicBezTo>
                  <a:cubicBezTo>
                    <a:pt x="5359" y="20164"/>
                    <a:pt x="5208" y="19339"/>
                    <a:pt x="5101" y="18265"/>
                  </a:cubicBezTo>
                  <a:cubicBezTo>
                    <a:pt x="4994" y="17191"/>
                    <a:pt x="4941" y="15906"/>
                    <a:pt x="4941" y="14408"/>
                  </a:cubicBezTo>
                  <a:cubicBezTo>
                    <a:pt x="4941" y="13032"/>
                    <a:pt x="4976" y="11773"/>
                    <a:pt x="5047" y="10630"/>
                  </a:cubicBezTo>
                  <a:cubicBezTo>
                    <a:pt x="5117" y="9489"/>
                    <a:pt x="5218" y="8502"/>
                    <a:pt x="5349" y="7670"/>
                  </a:cubicBezTo>
                  <a:cubicBezTo>
                    <a:pt x="5481" y="6838"/>
                    <a:pt x="5639" y="6195"/>
                    <a:pt x="5822" y="5741"/>
                  </a:cubicBezTo>
                  <a:cubicBezTo>
                    <a:pt x="6005" y="5287"/>
                    <a:pt x="6211" y="5060"/>
                    <a:pt x="6437" y="5060"/>
                  </a:cubicBezTo>
                  <a:close/>
                  <a:moveTo>
                    <a:pt x="17819" y="0"/>
                  </a:moveTo>
                  <a:lnTo>
                    <a:pt x="18526" y="0"/>
                  </a:lnTo>
                  <a:lnTo>
                    <a:pt x="17784" y="3970"/>
                  </a:lnTo>
                  <a:lnTo>
                    <a:pt x="17307" y="397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61C0EC6C-A05A-CE40-9688-E35C755BCBFE}"/>
                </a:ext>
              </a:extLst>
            </p:cNvPr>
            <p:cNvGrpSpPr/>
            <p:nvPr/>
          </p:nvGrpSpPr>
          <p:grpSpPr>
            <a:xfrm>
              <a:off x="7050716" y="3548253"/>
              <a:ext cx="1934893" cy="297687"/>
              <a:chOff x="0" y="0"/>
              <a:chExt cx="1934891" cy="297686"/>
            </a:xfrm>
          </p:grpSpPr>
          <p:sp>
            <p:nvSpPr>
              <p:cNvPr id="49" name="Freeform 337">
                <a:extLst>
                  <a:ext uri="{FF2B5EF4-FFF2-40B4-BE49-F238E27FC236}">
                    <a16:creationId xmlns:a16="http://schemas.microsoft.com/office/drawing/2014/main" id="{403BCBF6-4071-77DF-179D-B4051D411B43}"/>
                  </a:ext>
                </a:extLst>
              </p:cNvPr>
              <p:cNvSpPr/>
              <p:nvPr/>
            </p:nvSpPr>
            <p:spPr>
              <a:xfrm>
                <a:off x="493803" y="0"/>
                <a:ext cx="52044" cy="39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710" y="0"/>
                    </a:lnTo>
                    <a:lnTo>
                      <a:pt x="0" y="21600"/>
                    </a:lnTo>
                    <a:lnTo>
                      <a:pt x="188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50" name="Group">
                <a:extLst>
                  <a:ext uri="{FF2B5EF4-FFF2-40B4-BE49-F238E27FC236}">
                    <a16:creationId xmlns:a16="http://schemas.microsoft.com/office/drawing/2014/main" id="{EEC94ED7-83C9-FAE7-C929-5919B336955C}"/>
                  </a:ext>
                </a:extLst>
              </p:cNvPr>
              <p:cNvGrpSpPr/>
              <p:nvPr/>
            </p:nvGrpSpPr>
            <p:grpSpPr>
              <a:xfrm>
                <a:off x="-1" y="70064"/>
                <a:ext cx="1934893" cy="227623"/>
                <a:chOff x="0" y="0"/>
                <a:chExt cx="1934891" cy="227621"/>
              </a:xfrm>
            </p:grpSpPr>
            <p:sp>
              <p:nvSpPr>
                <p:cNvPr id="51" name="Freeform 335">
                  <a:extLst>
                    <a:ext uri="{FF2B5EF4-FFF2-40B4-BE49-F238E27FC236}">
                      <a16:creationId xmlns:a16="http://schemas.microsoft.com/office/drawing/2014/main" id="{5CA23AA0-444D-8AD9-304F-90493F95CCAD}"/>
                    </a:ext>
                  </a:extLst>
                </p:cNvPr>
                <p:cNvSpPr/>
                <p:nvPr/>
              </p:nvSpPr>
              <p:spPr>
                <a:xfrm>
                  <a:off x="0" y="943"/>
                  <a:ext cx="260877" cy="163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extrusionOk="0">
                      <a:moveTo>
                        <a:pt x="17455" y="4767"/>
                      </a:moveTo>
                      <a:cubicBezTo>
                        <a:pt x="17744" y="5115"/>
                        <a:pt x="17935" y="5625"/>
                        <a:pt x="18036" y="6306"/>
                      </a:cubicBezTo>
                      <a:cubicBezTo>
                        <a:pt x="18133" y="6982"/>
                        <a:pt x="18130" y="7845"/>
                        <a:pt x="18023" y="8879"/>
                      </a:cubicBezTo>
                      <a:lnTo>
                        <a:pt x="16779" y="21600"/>
                      </a:lnTo>
                      <a:lnTo>
                        <a:pt x="20159" y="21600"/>
                      </a:lnTo>
                      <a:lnTo>
                        <a:pt x="21402" y="8921"/>
                      </a:lnTo>
                      <a:cubicBezTo>
                        <a:pt x="21600" y="6841"/>
                        <a:pt x="21564" y="5147"/>
                        <a:pt x="21295" y="3837"/>
                      </a:cubicBezTo>
                      <a:cubicBezTo>
                        <a:pt x="21025" y="2526"/>
                        <a:pt x="20571" y="1560"/>
                        <a:pt x="19932" y="936"/>
                      </a:cubicBezTo>
                      <a:cubicBezTo>
                        <a:pt x="19292" y="317"/>
                        <a:pt x="18513" y="5"/>
                        <a:pt x="17594" y="5"/>
                      </a:cubicBezTo>
                      <a:cubicBezTo>
                        <a:pt x="16478" y="5"/>
                        <a:pt x="15504" y="416"/>
                        <a:pt x="14676" y="1237"/>
                      </a:cubicBezTo>
                      <a:cubicBezTo>
                        <a:pt x="13962" y="1944"/>
                        <a:pt x="13384" y="2927"/>
                        <a:pt x="12936" y="4180"/>
                      </a:cubicBezTo>
                      <a:cubicBezTo>
                        <a:pt x="12696" y="2942"/>
                        <a:pt x="12313" y="1970"/>
                        <a:pt x="11784" y="1279"/>
                      </a:cubicBezTo>
                      <a:cubicBezTo>
                        <a:pt x="11134" y="426"/>
                        <a:pt x="10307" y="0"/>
                        <a:pt x="9297" y="0"/>
                      </a:cubicBezTo>
                      <a:cubicBezTo>
                        <a:pt x="8359" y="0"/>
                        <a:pt x="7482" y="395"/>
                        <a:pt x="6661" y="1191"/>
                      </a:cubicBezTo>
                      <a:cubicBezTo>
                        <a:pt x="6035" y="1799"/>
                        <a:pt x="5502" y="2651"/>
                        <a:pt x="5058" y="3759"/>
                      </a:cubicBezTo>
                      <a:lnTo>
                        <a:pt x="5405" y="437"/>
                      </a:lnTo>
                      <a:lnTo>
                        <a:pt x="2107" y="437"/>
                      </a:lnTo>
                      <a:lnTo>
                        <a:pt x="0" y="21600"/>
                      </a:lnTo>
                      <a:lnTo>
                        <a:pt x="3379" y="21600"/>
                      </a:lnTo>
                      <a:lnTo>
                        <a:pt x="4515" y="10220"/>
                      </a:lnTo>
                      <a:cubicBezTo>
                        <a:pt x="4606" y="9269"/>
                        <a:pt x="4749" y="8422"/>
                        <a:pt x="4947" y="7689"/>
                      </a:cubicBezTo>
                      <a:cubicBezTo>
                        <a:pt x="5145" y="6950"/>
                        <a:pt x="5389" y="6332"/>
                        <a:pt x="5678" y="5828"/>
                      </a:cubicBezTo>
                      <a:cubicBezTo>
                        <a:pt x="5966" y="5323"/>
                        <a:pt x="6294" y="4933"/>
                        <a:pt x="6664" y="4658"/>
                      </a:cubicBezTo>
                      <a:cubicBezTo>
                        <a:pt x="7034" y="4382"/>
                        <a:pt x="7443" y="4247"/>
                        <a:pt x="7895" y="4247"/>
                      </a:cubicBezTo>
                      <a:cubicBezTo>
                        <a:pt x="8398" y="4247"/>
                        <a:pt x="8794" y="4419"/>
                        <a:pt x="9083" y="4767"/>
                      </a:cubicBezTo>
                      <a:cubicBezTo>
                        <a:pt x="9372" y="5115"/>
                        <a:pt x="9563" y="5625"/>
                        <a:pt x="9664" y="6306"/>
                      </a:cubicBezTo>
                      <a:cubicBezTo>
                        <a:pt x="9761" y="6982"/>
                        <a:pt x="9758" y="7845"/>
                        <a:pt x="9651" y="8879"/>
                      </a:cubicBezTo>
                      <a:lnTo>
                        <a:pt x="8382" y="21600"/>
                      </a:lnTo>
                      <a:lnTo>
                        <a:pt x="11761" y="21600"/>
                      </a:lnTo>
                      <a:lnTo>
                        <a:pt x="12897" y="10220"/>
                      </a:lnTo>
                      <a:cubicBezTo>
                        <a:pt x="13024" y="8952"/>
                        <a:pt x="13235" y="7876"/>
                        <a:pt x="13533" y="6997"/>
                      </a:cubicBezTo>
                      <a:cubicBezTo>
                        <a:pt x="13832" y="6119"/>
                        <a:pt x="14212" y="5438"/>
                        <a:pt x="14682" y="4965"/>
                      </a:cubicBezTo>
                      <a:cubicBezTo>
                        <a:pt x="15150" y="4486"/>
                        <a:pt x="15682" y="4252"/>
                        <a:pt x="16276" y="4252"/>
                      </a:cubicBezTo>
                      <a:cubicBezTo>
                        <a:pt x="16779" y="4252"/>
                        <a:pt x="17176" y="4424"/>
                        <a:pt x="17464" y="47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2" name="Freeform 336">
                  <a:extLst>
                    <a:ext uri="{FF2B5EF4-FFF2-40B4-BE49-F238E27FC236}">
                      <a16:creationId xmlns:a16="http://schemas.microsoft.com/office/drawing/2014/main" id="{BF17B38F-177E-41A8-0949-113D1D404862}"/>
                    </a:ext>
                  </a:extLst>
                </p:cNvPr>
                <p:cNvSpPr/>
                <p:nvPr/>
              </p:nvSpPr>
              <p:spPr>
                <a:xfrm>
                  <a:off x="290113" y="983"/>
                  <a:ext cx="155018" cy="166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3" h="21600" extrusionOk="0">
                      <a:moveTo>
                        <a:pt x="5193" y="20433"/>
                      </a:moveTo>
                      <a:cubicBezTo>
                        <a:pt x="6839" y="21213"/>
                        <a:pt x="8784" y="21600"/>
                        <a:pt x="11023" y="21600"/>
                      </a:cubicBezTo>
                      <a:cubicBezTo>
                        <a:pt x="12718" y="21600"/>
                        <a:pt x="14358" y="21366"/>
                        <a:pt x="15944" y="20902"/>
                      </a:cubicBezTo>
                      <a:cubicBezTo>
                        <a:pt x="17530" y="20433"/>
                        <a:pt x="18854" y="19775"/>
                        <a:pt x="19911" y="18929"/>
                      </a:cubicBezTo>
                      <a:lnTo>
                        <a:pt x="18505" y="15447"/>
                      </a:lnTo>
                      <a:cubicBezTo>
                        <a:pt x="17568" y="16155"/>
                        <a:pt x="16500" y="16686"/>
                        <a:pt x="15306" y="17037"/>
                      </a:cubicBezTo>
                      <a:cubicBezTo>
                        <a:pt x="14113" y="17389"/>
                        <a:pt x="12849" y="17568"/>
                        <a:pt x="11519" y="17568"/>
                      </a:cubicBezTo>
                      <a:cubicBezTo>
                        <a:pt x="10037" y="17568"/>
                        <a:pt x="8795" y="17292"/>
                        <a:pt x="7798" y="16742"/>
                      </a:cubicBezTo>
                      <a:cubicBezTo>
                        <a:pt x="6800" y="16191"/>
                        <a:pt x="6098" y="15411"/>
                        <a:pt x="5689" y="14407"/>
                      </a:cubicBezTo>
                      <a:cubicBezTo>
                        <a:pt x="5400" y="13703"/>
                        <a:pt x="5286" y="12898"/>
                        <a:pt x="5318" y="12011"/>
                      </a:cubicBezTo>
                      <a:lnTo>
                        <a:pt x="21224" y="12011"/>
                      </a:lnTo>
                      <a:lnTo>
                        <a:pt x="21360" y="10910"/>
                      </a:lnTo>
                      <a:cubicBezTo>
                        <a:pt x="21600" y="8957"/>
                        <a:pt x="21458" y="7152"/>
                        <a:pt x="20930" y="5501"/>
                      </a:cubicBezTo>
                      <a:cubicBezTo>
                        <a:pt x="20401" y="3844"/>
                        <a:pt x="19426" y="2518"/>
                        <a:pt x="18004" y="1509"/>
                      </a:cubicBezTo>
                      <a:cubicBezTo>
                        <a:pt x="16581" y="505"/>
                        <a:pt x="14663" y="0"/>
                        <a:pt x="12244" y="0"/>
                      </a:cubicBezTo>
                      <a:cubicBezTo>
                        <a:pt x="9825" y="0"/>
                        <a:pt x="7738" y="535"/>
                        <a:pt x="5896" y="1611"/>
                      </a:cubicBezTo>
                      <a:cubicBezTo>
                        <a:pt x="4049" y="2687"/>
                        <a:pt x="2605" y="4134"/>
                        <a:pt x="1564" y="5960"/>
                      </a:cubicBezTo>
                      <a:cubicBezTo>
                        <a:pt x="518" y="7785"/>
                        <a:pt x="0" y="9860"/>
                        <a:pt x="0" y="12179"/>
                      </a:cubicBezTo>
                      <a:cubicBezTo>
                        <a:pt x="0" y="14075"/>
                        <a:pt x="452" y="15727"/>
                        <a:pt x="1362" y="17144"/>
                      </a:cubicBezTo>
                      <a:cubicBezTo>
                        <a:pt x="2272" y="18562"/>
                        <a:pt x="3547" y="19658"/>
                        <a:pt x="5193" y="20433"/>
                      </a:cubicBezTo>
                      <a:close/>
                      <a:moveTo>
                        <a:pt x="6713" y="6643"/>
                      </a:moveTo>
                      <a:cubicBezTo>
                        <a:pt x="7225" y="5751"/>
                        <a:pt x="7939" y="5022"/>
                        <a:pt x="8844" y="4456"/>
                      </a:cubicBezTo>
                      <a:cubicBezTo>
                        <a:pt x="9748" y="3890"/>
                        <a:pt x="10871" y="3609"/>
                        <a:pt x="12200" y="3609"/>
                      </a:cubicBezTo>
                      <a:cubicBezTo>
                        <a:pt x="13530" y="3609"/>
                        <a:pt x="14522" y="3880"/>
                        <a:pt x="15263" y="4415"/>
                      </a:cubicBezTo>
                      <a:cubicBezTo>
                        <a:pt x="16004" y="4950"/>
                        <a:pt x="16511" y="5669"/>
                        <a:pt x="16783" y="6556"/>
                      </a:cubicBezTo>
                      <a:cubicBezTo>
                        <a:pt x="17001" y="7275"/>
                        <a:pt x="17066" y="8075"/>
                        <a:pt x="16990" y="8952"/>
                      </a:cubicBezTo>
                      <a:lnTo>
                        <a:pt x="5792" y="8952"/>
                      </a:lnTo>
                      <a:cubicBezTo>
                        <a:pt x="5988" y="8141"/>
                        <a:pt x="6294" y="7367"/>
                        <a:pt x="6713" y="6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3" name="Freeform 338">
                  <a:extLst>
                    <a:ext uri="{FF2B5EF4-FFF2-40B4-BE49-F238E27FC236}">
                      <a16:creationId xmlns:a16="http://schemas.microsoft.com/office/drawing/2014/main" id="{8026FAB8-A622-331D-F2C2-12599FE19560}"/>
                    </a:ext>
                  </a:extLst>
                </p:cNvPr>
                <p:cNvSpPr/>
                <p:nvPr/>
              </p:nvSpPr>
              <p:spPr>
                <a:xfrm>
                  <a:off x="420123" y="4248"/>
                  <a:ext cx="111995" cy="223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702" y="0"/>
                      </a:moveTo>
                      <a:lnTo>
                        <a:pt x="8710" y="15707"/>
                      </a:lnTo>
                      <a:cubicBezTo>
                        <a:pt x="8414" y="16594"/>
                        <a:pt x="7815" y="17275"/>
                        <a:pt x="6912" y="17750"/>
                      </a:cubicBezTo>
                      <a:cubicBezTo>
                        <a:pt x="6009" y="18226"/>
                        <a:pt x="4689" y="18496"/>
                        <a:pt x="2966" y="18557"/>
                      </a:cubicBezTo>
                      <a:lnTo>
                        <a:pt x="0" y="18716"/>
                      </a:lnTo>
                      <a:lnTo>
                        <a:pt x="508" y="21600"/>
                      </a:lnTo>
                      <a:lnTo>
                        <a:pt x="3353" y="21505"/>
                      </a:lnTo>
                      <a:cubicBezTo>
                        <a:pt x="5501" y="21440"/>
                        <a:pt x="7344" y="21273"/>
                        <a:pt x="8877" y="20999"/>
                      </a:cubicBezTo>
                      <a:cubicBezTo>
                        <a:pt x="10417" y="20725"/>
                        <a:pt x="11707" y="20337"/>
                        <a:pt x="12761" y="19842"/>
                      </a:cubicBezTo>
                      <a:cubicBezTo>
                        <a:pt x="13816" y="19348"/>
                        <a:pt x="14666" y="18716"/>
                        <a:pt x="15318" y="17959"/>
                      </a:cubicBezTo>
                      <a:cubicBezTo>
                        <a:pt x="15970" y="17199"/>
                        <a:pt x="16441" y="16301"/>
                        <a:pt x="16737" y="15266"/>
                      </a:cubicBezTo>
                      <a:lnTo>
                        <a:pt x="21600" y="4"/>
                      </a:lnTo>
                      <a:lnTo>
                        <a:pt x="1370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4" name="Freeform 339">
                  <a:extLst>
                    <a:ext uri="{FF2B5EF4-FFF2-40B4-BE49-F238E27FC236}">
                      <a16:creationId xmlns:a16="http://schemas.microsoft.com/office/drawing/2014/main" id="{98D12613-605C-2C25-11F5-CCFAF5ACDD7F}"/>
                    </a:ext>
                  </a:extLst>
                </p:cNvPr>
                <p:cNvSpPr/>
                <p:nvPr/>
              </p:nvSpPr>
              <p:spPr>
                <a:xfrm>
                  <a:off x="552730" y="983"/>
                  <a:ext cx="164393" cy="166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15" y="1147"/>
                      </a:moveTo>
                      <a:cubicBezTo>
                        <a:pt x="15537" y="382"/>
                        <a:pt x="13769" y="0"/>
                        <a:pt x="11702" y="0"/>
                      </a:cubicBezTo>
                      <a:cubicBezTo>
                        <a:pt x="10069" y="0"/>
                        <a:pt x="8544" y="285"/>
                        <a:pt x="7143" y="851"/>
                      </a:cubicBezTo>
                      <a:cubicBezTo>
                        <a:pt x="5737" y="1417"/>
                        <a:pt x="4497" y="2237"/>
                        <a:pt x="3422" y="3312"/>
                      </a:cubicBezTo>
                      <a:cubicBezTo>
                        <a:pt x="2347" y="4387"/>
                        <a:pt x="1509" y="5671"/>
                        <a:pt x="904" y="7175"/>
                      </a:cubicBezTo>
                      <a:cubicBezTo>
                        <a:pt x="300" y="8678"/>
                        <a:pt x="0" y="10354"/>
                        <a:pt x="0" y="12224"/>
                      </a:cubicBezTo>
                      <a:cubicBezTo>
                        <a:pt x="0" y="14094"/>
                        <a:pt x="393" y="15776"/>
                        <a:pt x="1184" y="17187"/>
                      </a:cubicBezTo>
                      <a:cubicBezTo>
                        <a:pt x="1974" y="18604"/>
                        <a:pt x="3106" y="19689"/>
                        <a:pt x="4585" y="20454"/>
                      </a:cubicBezTo>
                      <a:cubicBezTo>
                        <a:pt x="6063" y="21218"/>
                        <a:pt x="7836" y="21600"/>
                        <a:pt x="9898" y="21600"/>
                      </a:cubicBezTo>
                      <a:cubicBezTo>
                        <a:pt x="11531" y="21600"/>
                        <a:pt x="13051" y="21320"/>
                        <a:pt x="14457" y="20754"/>
                      </a:cubicBezTo>
                      <a:cubicBezTo>
                        <a:pt x="15863" y="20189"/>
                        <a:pt x="17103" y="19368"/>
                        <a:pt x="18178" y="18293"/>
                      </a:cubicBezTo>
                      <a:cubicBezTo>
                        <a:pt x="19253" y="17218"/>
                        <a:pt x="20091" y="15934"/>
                        <a:pt x="20696" y="14431"/>
                      </a:cubicBezTo>
                      <a:cubicBezTo>
                        <a:pt x="21300" y="12932"/>
                        <a:pt x="21600" y="11251"/>
                        <a:pt x="21600" y="9381"/>
                      </a:cubicBezTo>
                      <a:cubicBezTo>
                        <a:pt x="21600" y="7511"/>
                        <a:pt x="21207" y="5799"/>
                        <a:pt x="20416" y="4397"/>
                      </a:cubicBezTo>
                      <a:cubicBezTo>
                        <a:pt x="19626" y="2996"/>
                        <a:pt x="18494" y="1916"/>
                        <a:pt x="17015" y="1152"/>
                      </a:cubicBezTo>
                      <a:close/>
                      <a:moveTo>
                        <a:pt x="15444" y="13447"/>
                      </a:moveTo>
                      <a:cubicBezTo>
                        <a:pt x="14958" y="14721"/>
                        <a:pt x="14260" y="15725"/>
                        <a:pt x="13356" y="16459"/>
                      </a:cubicBezTo>
                      <a:cubicBezTo>
                        <a:pt x="12451" y="17192"/>
                        <a:pt x="11340" y="17564"/>
                        <a:pt x="10022" y="17564"/>
                      </a:cubicBezTo>
                      <a:cubicBezTo>
                        <a:pt x="8585" y="17564"/>
                        <a:pt x="7464" y="17121"/>
                        <a:pt x="6642" y="16229"/>
                      </a:cubicBezTo>
                      <a:cubicBezTo>
                        <a:pt x="5825" y="15338"/>
                        <a:pt x="5417" y="14059"/>
                        <a:pt x="5417" y="12392"/>
                      </a:cubicBezTo>
                      <a:cubicBezTo>
                        <a:pt x="5417" y="10726"/>
                        <a:pt x="5660" y="9386"/>
                        <a:pt x="6151" y="8127"/>
                      </a:cubicBezTo>
                      <a:cubicBezTo>
                        <a:pt x="6637" y="6869"/>
                        <a:pt x="7340" y="5875"/>
                        <a:pt x="8260" y="5136"/>
                      </a:cubicBezTo>
                      <a:cubicBezTo>
                        <a:pt x="9180" y="4403"/>
                        <a:pt x="10281" y="4036"/>
                        <a:pt x="11573" y="4036"/>
                      </a:cubicBezTo>
                      <a:cubicBezTo>
                        <a:pt x="13004" y="4036"/>
                        <a:pt x="14131" y="4479"/>
                        <a:pt x="14953" y="5371"/>
                      </a:cubicBezTo>
                      <a:cubicBezTo>
                        <a:pt x="15770" y="6262"/>
                        <a:pt x="16178" y="7541"/>
                        <a:pt x="16178" y="9208"/>
                      </a:cubicBezTo>
                      <a:cubicBezTo>
                        <a:pt x="16178" y="10762"/>
                        <a:pt x="15935" y="12178"/>
                        <a:pt x="15444" y="13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5" name="Freeform 340">
                  <a:extLst>
                    <a:ext uri="{FF2B5EF4-FFF2-40B4-BE49-F238E27FC236}">
                      <a16:creationId xmlns:a16="http://schemas.microsoft.com/office/drawing/2014/main" id="{12BDD3D5-3324-C524-B2DD-66BA3C6AA357}"/>
                    </a:ext>
                  </a:extLst>
                </p:cNvPr>
                <p:cNvSpPr/>
                <p:nvPr/>
              </p:nvSpPr>
              <p:spPr>
                <a:xfrm>
                  <a:off x="737734" y="0"/>
                  <a:ext cx="127060" cy="164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95" y="10671"/>
                      </a:moveTo>
                      <a:cubicBezTo>
                        <a:pt x="9556" y="9498"/>
                        <a:pt x="9957" y="8501"/>
                        <a:pt x="10492" y="7679"/>
                      </a:cubicBezTo>
                      <a:cubicBezTo>
                        <a:pt x="11027" y="6862"/>
                        <a:pt x="11816" y="6222"/>
                        <a:pt x="12860" y="5767"/>
                      </a:cubicBezTo>
                      <a:cubicBezTo>
                        <a:pt x="13896" y="5307"/>
                        <a:pt x="15254" y="5023"/>
                        <a:pt x="16926" y="4904"/>
                      </a:cubicBezTo>
                      <a:lnTo>
                        <a:pt x="21433" y="4558"/>
                      </a:lnTo>
                      <a:lnTo>
                        <a:pt x="21600" y="0"/>
                      </a:lnTo>
                      <a:lnTo>
                        <a:pt x="19206" y="129"/>
                      </a:lnTo>
                      <a:cubicBezTo>
                        <a:pt x="16718" y="243"/>
                        <a:pt x="14652" y="796"/>
                        <a:pt x="13000" y="1788"/>
                      </a:cubicBezTo>
                      <a:cubicBezTo>
                        <a:pt x="11923" y="2434"/>
                        <a:pt x="11054" y="3209"/>
                        <a:pt x="10399" y="4108"/>
                      </a:cubicBezTo>
                      <a:lnTo>
                        <a:pt x="11134" y="563"/>
                      </a:lnTo>
                      <a:lnTo>
                        <a:pt x="4340" y="563"/>
                      </a:lnTo>
                      <a:lnTo>
                        <a:pt x="0" y="21600"/>
                      </a:lnTo>
                      <a:lnTo>
                        <a:pt x="7068" y="21600"/>
                      </a:lnTo>
                      <a:lnTo>
                        <a:pt x="9295" y="106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6" name="Freeform 341">
                  <a:extLst>
                    <a:ext uri="{FF2B5EF4-FFF2-40B4-BE49-F238E27FC236}">
                      <a16:creationId xmlns:a16="http://schemas.microsoft.com/office/drawing/2014/main" id="{BDBBB410-7B18-76A1-9842-0212D372DEFA}"/>
                    </a:ext>
                  </a:extLst>
                </p:cNvPr>
                <p:cNvSpPr/>
                <p:nvPr/>
              </p:nvSpPr>
              <p:spPr>
                <a:xfrm>
                  <a:off x="867115" y="983"/>
                  <a:ext cx="152191" cy="166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2" h="21600" extrusionOk="0">
                      <a:moveTo>
                        <a:pt x="3785" y="20728"/>
                      </a:moveTo>
                      <a:cubicBezTo>
                        <a:pt x="4923" y="21310"/>
                        <a:pt x="6188" y="21600"/>
                        <a:pt x="7575" y="21600"/>
                      </a:cubicBezTo>
                      <a:cubicBezTo>
                        <a:pt x="8624" y="21600"/>
                        <a:pt x="9635" y="21432"/>
                        <a:pt x="10600" y="21090"/>
                      </a:cubicBezTo>
                      <a:cubicBezTo>
                        <a:pt x="11572" y="20749"/>
                        <a:pt x="12448" y="20219"/>
                        <a:pt x="13231" y="19500"/>
                      </a:cubicBezTo>
                      <a:cubicBezTo>
                        <a:pt x="13664" y="19103"/>
                        <a:pt x="14041" y="18639"/>
                        <a:pt x="14369" y="18119"/>
                      </a:cubicBezTo>
                      <a:lnTo>
                        <a:pt x="13858" y="21172"/>
                      </a:lnTo>
                      <a:lnTo>
                        <a:pt x="19264" y="21172"/>
                      </a:lnTo>
                      <a:lnTo>
                        <a:pt x="21295" y="9419"/>
                      </a:lnTo>
                      <a:cubicBezTo>
                        <a:pt x="21600" y="7609"/>
                        <a:pt x="21511" y="5999"/>
                        <a:pt x="21017" y="4582"/>
                      </a:cubicBezTo>
                      <a:cubicBezTo>
                        <a:pt x="20523" y="3170"/>
                        <a:pt x="19585" y="2049"/>
                        <a:pt x="18198" y="1228"/>
                      </a:cubicBezTo>
                      <a:cubicBezTo>
                        <a:pt x="16810" y="408"/>
                        <a:pt x="14901" y="0"/>
                        <a:pt x="12471" y="0"/>
                      </a:cubicBezTo>
                      <a:cubicBezTo>
                        <a:pt x="11272" y="0"/>
                        <a:pt x="10062" y="102"/>
                        <a:pt x="8841" y="296"/>
                      </a:cubicBezTo>
                      <a:cubicBezTo>
                        <a:pt x="7626" y="494"/>
                        <a:pt x="6482" y="775"/>
                        <a:pt x="5422" y="1147"/>
                      </a:cubicBezTo>
                      <a:cubicBezTo>
                        <a:pt x="4357" y="1514"/>
                        <a:pt x="3441" y="1952"/>
                        <a:pt x="2675" y="2462"/>
                      </a:cubicBezTo>
                      <a:lnTo>
                        <a:pt x="3968" y="6111"/>
                      </a:lnTo>
                      <a:cubicBezTo>
                        <a:pt x="5228" y="5377"/>
                        <a:pt x="6499" y="4837"/>
                        <a:pt x="7781" y="4500"/>
                      </a:cubicBezTo>
                      <a:cubicBezTo>
                        <a:pt x="9057" y="4159"/>
                        <a:pt x="10373" y="3991"/>
                        <a:pt x="11732" y="3991"/>
                      </a:cubicBezTo>
                      <a:cubicBezTo>
                        <a:pt x="13458" y="3991"/>
                        <a:pt x="14668" y="4342"/>
                        <a:pt x="15356" y="5051"/>
                      </a:cubicBezTo>
                      <a:cubicBezTo>
                        <a:pt x="16050" y="5759"/>
                        <a:pt x="16272" y="6779"/>
                        <a:pt x="16028" y="8104"/>
                      </a:cubicBezTo>
                      <a:lnTo>
                        <a:pt x="15895" y="8868"/>
                      </a:lnTo>
                      <a:lnTo>
                        <a:pt x="12704" y="8868"/>
                      </a:lnTo>
                      <a:cubicBezTo>
                        <a:pt x="9779" y="8868"/>
                        <a:pt x="7376" y="9098"/>
                        <a:pt x="5494" y="9546"/>
                      </a:cubicBezTo>
                      <a:cubicBezTo>
                        <a:pt x="3613" y="10000"/>
                        <a:pt x="2231" y="10683"/>
                        <a:pt x="1337" y="11605"/>
                      </a:cubicBezTo>
                      <a:cubicBezTo>
                        <a:pt x="444" y="12523"/>
                        <a:pt x="0" y="13721"/>
                        <a:pt x="0" y="15188"/>
                      </a:cubicBezTo>
                      <a:cubicBezTo>
                        <a:pt x="0" y="16376"/>
                        <a:pt x="344" y="17451"/>
                        <a:pt x="1038" y="18415"/>
                      </a:cubicBezTo>
                      <a:cubicBezTo>
                        <a:pt x="1732" y="19378"/>
                        <a:pt x="2647" y="20148"/>
                        <a:pt x="3785" y="20728"/>
                      </a:cubicBezTo>
                      <a:close/>
                      <a:moveTo>
                        <a:pt x="6321" y="13068"/>
                      </a:moveTo>
                      <a:cubicBezTo>
                        <a:pt x="6782" y="12645"/>
                        <a:pt x="7553" y="12344"/>
                        <a:pt x="8630" y="12176"/>
                      </a:cubicBezTo>
                      <a:cubicBezTo>
                        <a:pt x="9707" y="12008"/>
                        <a:pt x="11155" y="11921"/>
                        <a:pt x="12970" y="11921"/>
                      </a:cubicBezTo>
                      <a:lnTo>
                        <a:pt x="15356" y="11921"/>
                      </a:lnTo>
                      <a:lnTo>
                        <a:pt x="15140" y="13150"/>
                      </a:lnTo>
                      <a:cubicBezTo>
                        <a:pt x="14985" y="14138"/>
                        <a:pt x="14629" y="14995"/>
                        <a:pt x="14074" y="15718"/>
                      </a:cubicBezTo>
                      <a:cubicBezTo>
                        <a:pt x="13519" y="16442"/>
                        <a:pt x="12842" y="16993"/>
                        <a:pt x="12043" y="17375"/>
                      </a:cubicBezTo>
                      <a:cubicBezTo>
                        <a:pt x="11244" y="17757"/>
                        <a:pt x="10350" y="17946"/>
                        <a:pt x="9363" y="17946"/>
                      </a:cubicBezTo>
                      <a:cubicBezTo>
                        <a:pt x="8314" y="17946"/>
                        <a:pt x="7431" y="17676"/>
                        <a:pt x="6704" y="17140"/>
                      </a:cubicBezTo>
                      <a:cubicBezTo>
                        <a:pt x="5983" y="16605"/>
                        <a:pt x="5616" y="15841"/>
                        <a:pt x="5616" y="14847"/>
                      </a:cubicBezTo>
                      <a:cubicBezTo>
                        <a:pt x="5616" y="14082"/>
                        <a:pt x="5850" y="13491"/>
                        <a:pt x="6310" y="13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7" name="Freeform 342">
                  <a:extLst>
                    <a:ext uri="{FF2B5EF4-FFF2-40B4-BE49-F238E27FC236}">
                      <a16:creationId xmlns:a16="http://schemas.microsoft.com/office/drawing/2014/main" id="{6697B98D-5177-168A-1680-8DCFCFA71902}"/>
                    </a:ext>
                  </a:extLst>
                </p:cNvPr>
                <p:cNvSpPr/>
                <p:nvPr/>
              </p:nvSpPr>
              <p:spPr>
                <a:xfrm>
                  <a:off x="1045825" y="943"/>
                  <a:ext cx="260996" cy="163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extrusionOk="0">
                      <a:moveTo>
                        <a:pt x="19923" y="936"/>
                      </a:moveTo>
                      <a:cubicBezTo>
                        <a:pt x="19283" y="317"/>
                        <a:pt x="18505" y="5"/>
                        <a:pt x="17586" y="5"/>
                      </a:cubicBezTo>
                      <a:cubicBezTo>
                        <a:pt x="16470" y="5"/>
                        <a:pt x="15497" y="416"/>
                        <a:pt x="14669" y="1237"/>
                      </a:cubicBezTo>
                      <a:cubicBezTo>
                        <a:pt x="13956" y="1944"/>
                        <a:pt x="13378" y="2926"/>
                        <a:pt x="12930" y="4179"/>
                      </a:cubicBezTo>
                      <a:cubicBezTo>
                        <a:pt x="12690" y="2942"/>
                        <a:pt x="12307" y="1970"/>
                        <a:pt x="11778" y="1279"/>
                      </a:cubicBezTo>
                      <a:cubicBezTo>
                        <a:pt x="11129" y="426"/>
                        <a:pt x="10302" y="0"/>
                        <a:pt x="9293" y="0"/>
                      </a:cubicBezTo>
                      <a:cubicBezTo>
                        <a:pt x="8355" y="0"/>
                        <a:pt x="7479" y="395"/>
                        <a:pt x="6658" y="1190"/>
                      </a:cubicBezTo>
                      <a:cubicBezTo>
                        <a:pt x="6032" y="1798"/>
                        <a:pt x="5500" y="2651"/>
                        <a:pt x="5055" y="3758"/>
                      </a:cubicBezTo>
                      <a:lnTo>
                        <a:pt x="5402" y="437"/>
                      </a:lnTo>
                      <a:lnTo>
                        <a:pt x="2106" y="437"/>
                      </a:lnTo>
                      <a:lnTo>
                        <a:pt x="0" y="21595"/>
                      </a:lnTo>
                      <a:lnTo>
                        <a:pt x="3378" y="21595"/>
                      </a:lnTo>
                      <a:lnTo>
                        <a:pt x="4513" y="10218"/>
                      </a:lnTo>
                      <a:cubicBezTo>
                        <a:pt x="4604" y="9267"/>
                        <a:pt x="4747" y="8420"/>
                        <a:pt x="4945" y="7687"/>
                      </a:cubicBezTo>
                      <a:cubicBezTo>
                        <a:pt x="5143" y="6949"/>
                        <a:pt x="5386" y="6330"/>
                        <a:pt x="5675" y="5826"/>
                      </a:cubicBezTo>
                      <a:cubicBezTo>
                        <a:pt x="5964" y="5322"/>
                        <a:pt x="6291" y="4932"/>
                        <a:pt x="6661" y="4657"/>
                      </a:cubicBezTo>
                      <a:cubicBezTo>
                        <a:pt x="7031" y="4381"/>
                        <a:pt x="7440" y="4246"/>
                        <a:pt x="7891" y="4246"/>
                      </a:cubicBezTo>
                      <a:cubicBezTo>
                        <a:pt x="8394" y="4246"/>
                        <a:pt x="8790" y="4418"/>
                        <a:pt x="9079" y="4766"/>
                      </a:cubicBezTo>
                      <a:cubicBezTo>
                        <a:pt x="9367" y="5114"/>
                        <a:pt x="9559" y="5623"/>
                        <a:pt x="9659" y="6304"/>
                      </a:cubicBezTo>
                      <a:cubicBezTo>
                        <a:pt x="9757" y="6980"/>
                        <a:pt x="9754" y="7843"/>
                        <a:pt x="9646" y="8877"/>
                      </a:cubicBezTo>
                      <a:lnTo>
                        <a:pt x="8378" y="21595"/>
                      </a:lnTo>
                      <a:lnTo>
                        <a:pt x="11756" y="21595"/>
                      </a:lnTo>
                      <a:lnTo>
                        <a:pt x="12891" y="10218"/>
                      </a:lnTo>
                      <a:cubicBezTo>
                        <a:pt x="13018" y="8950"/>
                        <a:pt x="13229" y="7874"/>
                        <a:pt x="13527" y="6996"/>
                      </a:cubicBezTo>
                      <a:cubicBezTo>
                        <a:pt x="13826" y="6117"/>
                        <a:pt x="14205" y="5436"/>
                        <a:pt x="14676" y="4963"/>
                      </a:cubicBezTo>
                      <a:cubicBezTo>
                        <a:pt x="15143" y="4485"/>
                        <a:pt x="15675" y="4251"/>
                        <a:pt x="16269" y="4251"/>
                      </a:cubicBezTo>
                      <a:cubicBezTo>
                        <a:pt x="16772" y="4251"/>
                        <a:pt x="17168" y="4423"/>
                        <a:pt x="17457" y="4771"/>
                      </a:cubicBezTo>
                      <a:cubicBezTo>
                        <a:pt x="17745" y="5119"/>
                        <a:pt x="17937" y="5629"/>
                        <a:pt x="18037" y="6310"/>
                      </a:cubicBezTo>
                      <a:cubicBezTo>
                        <a:pt x="18135" y="6985"/>
                        <a:pt x="18131" y="7848"/>
                        <a:pt x="18024" y="8882"/>
                      </a:cubicBezTo>
                      <a:lnTo>
                        <a:pt x="16782" y="21600"/>
                      </a:lnTo>
                      <a:lnTo>
                        <a:pt x="20159" y="21600"/>
                      </a:lnTo>
                      <a:lnTo>
                        <a:pt x="21402" y="8924"/>
                      </a:lnTo>
                      <a:cubicBezTo>
                        <a:pt x="21600" y="6845"/>
                        <a:pt x="21564" y="5150"/>
                        <a:pt x="21295" y="3841"/>
                      </a:cubicBezTo>
                      <a:cubicBezTo>
                        <a:pt x="21026" y="2531"/>
                        <a:pt x="20571" y="1564"/>
                        <a:pt x="19932" y="9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8" name="Freeform 343">
                  <a:extLst>
                    <a:ext uri="{FF2B5EF4-FFF2-40B4-BE49-F238E27FC236}">
                      <a16:creationId xmlns:a16="http://schemas.microsoft.com/office/drawing/2014/main" id="{08EC8AEC-F194-DDC0-01F8-D5980B8E2933}"/>
                    </a:ext>
                  </a:extLst>
                </p:cNvPr>
                <p:cNvSpPr/>
                <p:nvPr/>
              </p:nvSpPr>
              <p:spPr>
                <a:xfrm>
                  <a:off x="1335978" y="983"/>
                  <a:ext cx="164393" cy="166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15" y="1147"/>
                      </a:moveTo>
                      <a:cubicBezTo>
                        <a:pt x="15537" y="382"/>
                        <a:pt x="13769" y="0"/>
                        <a:pt x="11702" y="0"/>
                      </a:cubicBezTo>
                      <a:cubicBezTo>
                        <a:pt x="10069" y="0"/>
                        <a:pt x="8544" y="285"/>
                        <a:pt x="7143" y="851"/>
                      </a:cubicBezTo>
                      <a:cubicBezTo>
                        <a:pt x="5737" y="1417"/>
                        <a:pt x="4497" y="2237"/>
                        <a:pt x="3422" y="3312"/>
                      </a:cubicBezTo>
                      <a:cubicBezTo>
                        <a:pt x="2347" y="4387"/>
                        <a:pt x="1509" y="5671"/>
                        <a:pt x="904" y="7175"/>
                      </a:cubicBezTo>
                      <a:cubicBezTo>
                        <a:pt x="300" y="8678"/>
                        <a:pt x="0" y="10354"/>
                        <a:pt x="0" y="12224"/>
                      </a:cubicBezTo>
                      <a:cubicBezTo>
                        <a:pt x="0" y="14094"/>
                        <a:pt x="393" y="15776"/>
                        <a:pt x="1184" y="17187"/>
                      </a:cubicBezTo>
                      <a:cubicBezTo>
                        <a:pt x="1974" y="18604"/>
                        <a:pt x="3106" y="19689"/>
                        <a:pt x="4585" y="20454"/>
                      </a:cubicBezTo>
                      <a:cubicBezTo>
                        <a:pt x="6063" y="21218"/>
                        <a:pt x="7836" y="21600"/>
                        <a:pt x="9898" y="21600"/>
                      </a:cubicBezTo>
                      <a:cubicBezTo>
                        <a:pt x="11531" y="21600"/>
                        <a:pt x="13051" y="21320"/>
                        <a:pt x="14457" y="20754"/>
                      </a:cubicBezTo>
                      <a:cubicBezTo>
                        <a:pt x="15863" y="20189"/>
                        <a:pt x="17103" y="19368"/>
                        <a:pt x="18178" y="18293"/>
                      </a:cubicBezTo>
                      <a:cubicBezTo>
                        <a:pt x="19253" y="17218"/>
                        <a:pt x="20091" y="15934"/>
                        <a:pt x="20696" y="14431"/>
                      </a:cubicBezTo>
                      <a:cubicBezTo>
                        <a:pt x="21300" y="12932"/>
                        <a:pt x="21600" y="11251"/>
                        <a:pt x="21600" y="9381"/>
                      </a:cubicBezTo>
                      <a:cubicBezTo>
                        <a:pt x="21600" y="7511"/>
                        <a:pt x="21207" y="5799"/>
                        <a:pt x="20416" y="4397"/>
                      </a:cubicBezTo>
                      <a:cubicBezTo>
                        <a:pt x="19626" y="2996"/>
                        <a:pt x="18494" y="1916"/>
                        <a:pt x="17015" y="1152"/>
                      </a:cubicBezTo>
                      <a:close/>
                      <a:moveTo>
                        <a:pt x="15449" y="13447"/>
                      </a:moveTo>
                      <a:cubicBezTo>
                        <a:pt x="14963" y="14721"/>
                        <a:pt x="14266" y="15725"/>
                        <a:pt x="13361" y="16459"/>
                      </a:cubicBezTo>
                      <a:cubicBezTo>
                        <a:pt x="12457" y="17192"/>
                        <a:pt x="11345" y="17564"/>
                        <a:pt x="10027" y="17564"/>
                      </a:cubicBezTo>
                      <a:cubicBezTo>
                        <a:pt x="8590" y="17564"/>
                        <a:pt x="7469" y="17121"/>
                        <a:pt x="6647" y="16229"/>
                      </a:cubicBezTo>
                      <a:cubicBezTo>
                        <a:pt x="5830" y="15338"/>
                        <a:pt x="5422" y="14059"/>
                        <a:pt x="5422" y="12392"/>
                      </a:cubicBezTo>
                      <a:cubicBezTo>
                        <a:pt x="5422" y="10726"/>
                        <a:pt x="5665" y="9386"/>
                        <a:pt x="6156" y="8127"/>
                      </a:cubicBezTo>
                      <a:cubicBezTo>
                        <a:pt x="6642" y="6869"/>
                        <a:pt x="7345" y="5875"/>
                        <a:pt x="8265" y="5136"/>
                      </a:cubicBezTo>
                      <a:cubicBezTo>
                        <a:pt x="9185" y="4403"/>
                        <a:pt x="10286" y="4036"/>
                        <a:pt x="11578" y="4036"/>
                      </a:cubicBezTo>
                      <a:cubicBezTo>
                        <a:pt x="13010" y="4036"/>
                        <a:pt x="14136" y="4479"/>
                        <a:pt x="14958" y="5371"/>
                      </a:cubicBezTo>
                      <a:cubicBezTo>
                        <a:pt x="15775" y="6262"/>
                        <a:pt x="16183" y="7541"/>
                        <a:pt x="16183" y="9208"/>
                      </a:cubicBezTo>
                      <a:cubicBezTo>
                        <a:pt x="16183" y="10762"/>
                        <a:pt x="15940" y="12178"/>
                        <a:pt x="15449" y="13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9" name="Freeform 344">
                  <a:extLst>
                    <a:ext uri="{FF2B5EF4-FFF2-40B4-BE49-F238E27FC236}">
                      <a16:creationId xmlns:a16="http://schemas.microsoft.com/office/drawing/2014/main" id="{77FF7AF8-0DF8-FD21-8398-030C682AD973}"/>
                    </a:ext>
                  </a:extLst>
                </p:cNvPr>
                <p:cNvSpPr/>
                <p:nvPr/>
              </p:nvSpPr>
              <p:spPr>
                <a:xfrm>
                  <a:off x="1518346" y="1022"/>
                  <a:ext cx="144094" cy="1666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892" y="4518"/>
                      </a:moveTo>
                      <a:cubicBezTo>
                        <a:pt x="9742" y="3993"/>
                        <a:pt x="10968" y="3733"/>
                        <a:pt x="12572" y="3733"/>
                      </a:cubicBezTo>
                      <a:cubicBezTo>
                        <a:pt x="13881" y="3733"/>
                        <a:pt x="15155" y="3901"/>
                        <a:pt x="16399" y="4242"/>
                      </a:cubicBezTo>
                      <a:cubicBezTo>
                        <a:pt x="17643" y="4584"/>
                        <a:pt x="18770" y="5104"/>
                        <a:pt x="19784" y="5813"/>
                      </a:cubicBezTo>
                      <a:lnTo>
                        <a:pt x="21600" y="2417"/>
                      </a:lnTo>
                      <a:cubicBezTo>
                        <a:pt x="20881" y="1882"/>
                        <a:pt x="20037" y="1433"/>
                        <a:pt x="19070" y="1081"/>
                      </a:cubicBezTo>
                      <a:cubicBezTo>
                        <a:pt x="18103" y="729"/>
                        <a:pt x="17089" y="459"/>
                        <a:pt x="16028" y="275"/>
                      </a:cubicBezTo>
                      <a:cubicBezTo>
                        <a:pt x="14966" y="92"/>
                        <a:pt x="13911" y="0"/>
                        <a:pt x="12861" y="0"/>
                      </a:cubicBezTo>
                      <a:cubicBezTo>
                        <a:pt x="10573" y="0"/>
                        <a:pt x="8615" y="311"/>
                        <a:pt x="6994" y="933"/>
                      </a:cubicBezTo>
                      <a:cubicBezTo>
                        <a:pt x="5372" y="1555"/>
                        <a:pt x="4145" y="2381"/>
                        <a:pt x="3314" y="3416"/>
                      </a:cubicBezTo>
                      <a:cubicBezTo>
                        <a:pt x="2477" y="4452"/>
                        <a:pt x="2064" y="5604"/>
                        <a:pt x="2064" y="6874"/>
                      </a:cubicBezTo>
                      <a:cubicBezTo>
                        <a:pt x="2064" y="8261"/>
                        <a:pt x="2571" y="9413"/>
                        <a:pt x="3585" y="10331"/>
                      </a:cubicBezTo>
                      <a:cubicBezTo>
                        <a:pt x="4600" y="11249"/>
                        <a:pt x="6009" y="11866"/>
                        <a:pt x="7807" y="12177"/>
                      </a:cubicBezTo>
                      <a:lnTo>
                        <a:pt x="12324" y="12983"/>
                      </a:lnTo>
                      <a:cubicBezTo>
                        <a:pt x="13209" y="13151"/>
                        <a:pt x="13869" y="13416"/>
                        <a:pt x="14312" y="13768"/>
                      </a:cubicBezTo>
                      <a:cubicBezTo>
                        <a:pt x="14754" y="14120"/>
                        <a:pt x="14972" y="14584"/>
                        <a:pt x="14972" y="15150"/>
                      </a:cubicBezTo>
                      <a:cubicBezTo>
                        <a:pt x="14972" y="15971"/>
                        <a:pt x="14559" y="16628"/>
                        <a:pt x="13745" y="17123"/>
                      </a:cubicBezTo>
                      <a:cubicBezTo>
                        <a:pt x="12926" y="17618"/>
                        <a:pt x="11746" y="17867"/>
                        <a:pt x="10213" y="17867"/>
                      </a:cubicBezTo>
                      <a:cubicBezTo>
                        <a:pt x="9264" y="17867"/>
                        <a:pt x="8297" y="17781"/>
                        <a:pt x="7318" y="17612"/>
                      </a:cubicBezTo>
                      <a:cubicBezTo>
                        <a:pt x="6339" y="17444"/>
                        <a:pt x="5384" y="17194"/>
                        <a:pt x="4470" y="16868"/>
                      </a:cubicBezTo>
                      <a:cubicBezTo>
                        <a:pt x="3556" y="16542"/>
                        <a:pt x="2701" y="16139"/>
                        <a:pt x="1916" y="15659"/>
                      </a:cubicBezTo>
                      <a:lnTo>
                        <a:pt x="0" y="19096"/>
                      </a:lnTo>
                      <a:cubicBezTo>
                        <a:pt x="1209" y="19887"/>
                        <a:pt x="2707" y="20504"/>
                        <a:pt x="4493" y="20942"/>
                      </a:cubicBezTo>
                      <a:cubicBezTo>
                        <a:pt x="6274" y="21381"/>
                        <a:pt x="8185" y="21600"/>
                        <a:pt x="10213" y="21600"/>
                      </a:cubicBezTo>
                      <a:cubicBezTo>
                        <a:pt x="12242" y="21600"/>
                        <a:pt x="14082" y="21330"/>
                        <a:pt x="15638" y="20794"/>
                      </a:cubicBezTo>
                      <a:cubicBezTo>
                        <a:pt x="17195" y="20259"/>
                        <a:pt x="18392" y="19479"/>
                        <a:pt x="19247" y="18459"/>
                      </a:cubicBezTo>
                      <a:cubicBezTo>
                        <a:pt x="20096" y="17439"/>
                        <a:pt x="20527" y="16210"/>
                        <a:pt x="20527" y="14767"/>
                      </a:cubicBezTo>
                      <a:cubicBezTo>
                        <a:pt x="20527" y="13324"/>
                        <a:pt x="20014" y="12243"/>
                        <a:pt x="18982" y="11351"/>
                      </a:cubicBezTo>
                      <a:cubicBezTo>
                        <a:pt x="17950" y="10458"/>
                        <a:pt x="16452" y="9831"/>
                        <a:pt x="14488" y="9464"/>
                      </a:cubicBezTo>
                      <a:lnTo>
                        <a:pt x="9972" y="8658"/>
                      </a:lnTo>
                      <a:cubicBezTo>
                        <a:pt x="9152" y="8516"/>
                        <a:pt x="8556" y="8261"/>
                        <a:pt x="8179" y="7894"/>
                      </a:cubicBezTo>
                      <a:cubicBezTo>
                        <a:pt x="7801" y="7526"/>
                        <a:pt x="7613" y="7088"/>
                        <a:pt x="7613" y="6578"/>
                      </a:cubicBezTo>
                      <a:cubicBezTo>
                        <a:pt x="7613" y="5731"/>
                        <a:pt x="8037" y="5043"/>
                        <a:pt x="8887" y="45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60" name="Freeform 345">
                  <a:extLst>
                    <a:ext uri="{FF2B5EF4-FFF2-40B4-BE49-F238E27FC236}">
                      <a16:creationId xmlns:a16="http://schemas.microsoft.com/office/drawing/2014/main" id="{707A8728-F752-A258-BC9D-19B38F7A0BA5}"/>
                    </a:ext>
                  </a:extLst>
                </p:cNvPr>
                <p:cNvSpPr/>
                <p:nvPr/>
              </p:nvSpPr>
              <p:spPr>
                <a:xfrm>
                  <a:off x="1778367" y="5586"/>
                  <a:ext cx="156525" cy="2177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527" y="0"/>
                      </a:moveTo>
                      <a:lnTo>
                        <a:pt x="7627" y="13534"/>
                      </a:lnTo>
                      <a:lnTo>
                        <a:pt x="2845" y="0"/>
                      </a:lnTo>
                      <a:lnTo>
                        <a:pt x="0" y="0"/>
                      </a:lnTo>
                      <a:lnTo>
                        <a:pt x="5836" y="15672"/>
                      </a:lnTo>
                      <a:lnTo>
                        <a:pt x="993" y="21600"/>
                      </a:lnTo>
                      <a:lnTo>
                        <a:pt x="3930" y="21600"/>
                      </a:lnTo>
                      <a:lnTo>
                        <a:pt x="21600" y="0"/>
                      </a:lnTo>
                      <a:lnTo>
                        <a:pt x="185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</p:grp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2E6EE825-FE40-AD8F-3161-399E1EAFA68B}"/>
                </a:ext>
              </a:extLst>
            </p:cNvPr>
            <p:cNvGrpSpPr/>
            <p:nvPr/>
          </p:nvGrpSpPr>
          <p:grpSpPr>
            <a:xfrm>
              <a:off x="5057211" y="3551872"/>
              <a:ext cx="1872346" cy="265547"/>
              <a:chOff x="0" y="0"/>
              <a:chExt cx="1872345" cy="265545"/>
            </a:xfrm>
          </p:grpSpPr>
          <p:sp>
            <p:nvSpPr>
              <p:cNvPr id="37" name="Freeform 334">
                <a:extLst>
                  <a:ext uri="{FF2B5EF4-FFF2-40B4-BE49-F238E27FC236}">
                    <a16:creationId xmlns:a16="http://schemas.microsoft.com/office/drawing/2014/main" id="{E536D2AE-0DD8-EA2F-B0AA-C451FA870D11}"/>
                  </a:ext>
                </a:extLst>
              </p:cNvPr>
              <p:cNvSpPr/>
              <p:nvPr/>
            </p:nvSpPr>
            <p:spPr>
              <a:xfrm>
                <a:off x="1837649" y="202640"/>
                <a:ext cx="34697" cy="6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06" y="14751"/>
                    </a:moveTo>
                    <a:cubicBezTo>
                      <a:pt x="4482" y="15805"/>
                      <a:pt x="2571" y="17007"/>
                      <a:pt x="0" y="18344"/>
                    </a:cubicBezTo>
                    <a:lnTo>
                      <a:pt x="5706" y="21600"/>
                    </a:lnTo>
                    <a:cubicBezTo>
                      <a:pt x="8841" y="20181"/>
                      <a:pt x="11265" y="18777"/>
                      <a:pt x="13053" y="17385"/>
                    </a:cubicBezTo>
                    <a:cubicBezTo>
                      <a:pt x="14816" y="15994"/>
                      <a:pt x="16188" y="14535"/>
                      <a:pt x="17118" y="12995"/>
                    </a:cubicBezTo>
                    <a:cubicBezTo>
                      <a:pt x="18074" y="11455"/>
                      <a:pt x="18759" y="9794"/>
                      <a:pt x="19151" y="7984"/>
                    </a:cubicBezTo>
                    <a:lnTo>
                      <a:pt x="21600" y="0"/>
                    </a:lnTo>
                    <a:lnTo>
                      <a:pt x="4065" y="0"/>
                    </a:lnTo>
                    <a:lnTo>
                      <a:pt x="1420" y="9672"/>
                    </a:lnTo>
                    <a:lnTo>
                      <a:pt x="9453" y="9672"/>
                    </a:lnTo>
                    <a:cubicBezTo>
                      <a:pt x="9159" y="10348"/>
                      <a:pt x="8816" y="11009"/>
                      <a:pt x="8449" y="11644"/>
                    </a:cubicBezTo>
                    <a:cubicBezTo>
                      <a:pt x="7837" y="12657"/>
                      <a:pt x="6931" y="13684"/>
                      <a:pt x="5706" y="14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38" name="Group">
                <a:extLst>
                  <a:ext uri="{FF2B5EF4-FFF2-40B4-BE49-F238E27FC236}">
                    <a16:creationId xmlns:a16="http://schemas.microsoft.com/office/drawing/2014/main" id="{065E3E7D-7BD5-B2AF-83F8-A742515F9FDA}"/>
                  </a:ext>
                </a:extLst>
              </p:cNvPr>
              <p:cNvGrpSpPr/>
              <p:nvPr/>
            </p:nvGrpSpPr>
            <p:grpSpPr>
              <a:xfrm>
                <a:off x="0" y="-1"/>
                <a:ext cx="1820577" cy="234193"/>
                <a:chOff x="0" y="0"/>
                <a:chExt cx="1820576" cy="234191"/>
              </a:xfrm>
            </p:grpSpPr>
            <p:sp>
              <p:nvSpPr>
                <p:cNvPr id="39" name="Freeform 324">
                  <a:extLst>
                    <a:ext uri="{FF2B5EF4-FFF2-40B4-BE49-F238E27FC236}">
                      <a16:creationId xmlns:a16="http://schemas.microsoft.com/office/drawing/2014/main" id="{EA526DEF-2D8C-D2BA-2F6A-8D1E3432CAEA}"/>
                    </a:ext>
                  </a:extLst>
                </p:cNvPr>
                <p:cNvSpPr/>
                <p:nvPr/>
              </p:nvSpPr>
              <p:spPr>
                <a:xfrm>
                  <a:off x="0" y="67428"/>
                  <a:ext cx="155018" cy="166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3" h="21600" extrusionOk="0">
                      <a:moveTo>
                        <a:pt x="18004" y="1509"/>
                      </a:moveTo>
                      <a:cubicBezTo>
                        <a:pt x="16581" y="505"/>
                        <a:pt x="14663" y="0"/>
                        <a:pt x="12244" y="0"/>
                      </a:cubicBezTo>
                      <a:cubicBezTo>
                        <a:pt x="9825" y="0"/>
                        <a:pt x="7738" y="535"/>
                        <a:pt x="5896" y="1611"/>
                      </a:cubicBezTo>
                      <a:cubicBezTo>
                        <a:pt x="4049" y="2687"/>
                        <a:pt x="2605" y="4134"/>
                        <a:pt x="1564" y="5960"/>
                      </a:cubicBezTo>
                      <a:cubicBezTo>
                        <a:pt x="518" y="7785"/>
                        <a:pt x="0" y="9860"/>
                        <a:pt x="0" y="12179"/>
                      </a:cubicBezTo>
                      <a:cubicBezTo>
                        <a:pt x="0" y="14075"/>
                        <a:pt x="452" y="15727"/>
                        <a:pt x="1362" y="17144"/>
                      </a:cubicBezTo>
                      <a:cubicBezTo>
                        <a:pt x="2272" y="18562"/>
                        <a:pt x="3547" y="19658"/>
                        <a:pt x="5193" y="20433"/>
                      </a:cubicBezTo>
                      <a:cubicBezTo>
                        <a:pt x="6839" y="21213"/>
                        <a:pt x="8784" y="21600"/>
                        <a:pt x="11023" y="21600"/>
                      </a:cubicBezTo>
                      <a:cubicBezTo>
                        <a:pt x="12718" y="21600"/>
                        <a:pt x="14358" y="21366"/>
                        <a:pt x="15944" y="20902"/>
                      </a:cubicBezTo>
                      <a:cubicBezTo>
                        <a:pt x="17530" y="20433"/>
                        <a:pt x="18854" y="19775"/>
                        <a:pt x="19911" y="18929"/>
                      </a:cubicBezTo>
                      <a:lnTo>
                        <a:pt x="18505" y="15447"/>
                      </a:lnTo>
                      <a:cubicBezTo>
                        <a:pt x="17568" y="16155"/>
                        <a:pt x="16500" y="16686"/>
                        <a:pt x="15306" y="17037"/>
                      </a:cubicBezTo>
                      <a:cubicBezTo>
                        <a:pt x="14113" y="17389"/>
                        <a:pt x="12849" y="17568"/>
                        <a:pt x="11519" y="17568"/>
                      </a:cubicBezTo>
                      <a:cubicBezTo>
                        <a:pt x="10037" y="17568"/>
                        <a:pt x="8795" y="17292"/>
                        <a:pt x="7798" y="16742"/>
                      </a:cubicBezTo>
                      <a:cubicBezTo>
                        <a:pt x="6800" y="16191"/>
                        <a:pt x="6097" y="15411"/>
                        <a:pt x="5689" y="14407"/>
                      </a:cubicBezTo>
                      <a:cubicBezTo>
                        <a:pt x="5400" y="13703"/>
                        <a:pt x="5286" y="12898"/>
                        <a:pt x="5318" y="12011"/>
                      </a:cubicBezTo>
                      <a:lnTo>
                        <a:pt x="21224" y="12011"/>
                      </a:lnTo>
                      <a:lnTo>
                        <a:pt x="21360" y="10910"/>
                      </a:lnTo>
                      <a:cubicBezTo>
                        <a:pt x="21600" y="8957"/>
                        <a:pt x="21458" y="7152"/>
                        <a:pt x="20930" y="5501"/>
                      </a:cubicBezTo>
                      <a:cubicBezTo>
                        <a:pt x="20401" y="3844"/>
                        <a:pt x="19426" y="2518"/>
                        <a:pt x="18004" y="1509"/>
                      </a:cubicBezTo>
                      <a:close/>
                      <a:moveTo>
                        <a:pt x="6713" y="6643"/>
                      </a:moveTo>
                      <a:cubicBezTo>
                        <a:pt x="7225" y="5751"/>
                        <a:pt x="7939" y="5022"/>
                        <a:pt x="8844" y="4456"/>
                      </a:cubicBezTo>
                      <a:cubicBezTo>
                        <a:pt x="9748" y="3890"/>
                        <a:pt x="10871" y="3609"/>
                        <a:pt x="12200" y="3609"/>
                      </a:cubicBezTo>
                      <a:cubicBezTo>
                        <a:pt x="13530" y="3609"/>
                        <a:pt x="14522" y="3880"/>
                        <a:pt x="15263" y="4415"/>
                      </a:cubicBezTo>
                      <a:cubicBezTo>
                        <a:pt x="16004" y="4950"/>
                        <a:pt x="16511" y="5669"/>
                        <a:pt x="16783" y="6556"/>
                      </a:cubicBezTo>
                      <a:cubicBezTo>
                        <a:pt x="17001" y="7275"/>
                        <a:pt x="17066" y="8075"/>
                        <a:pt x="16990" y="8952"/>
                      </a:cubicBezTo>
                      <a:lnTo>
                        <a:pt x="5792" y="8952"/>
                      </a:lnTo>
                      <a:cubicBezTo>
                        <a:pt x="5988" y="8141"/>
                        <a:pt x="6294" y="7367"/>
                        <a:pt x="6713" y="6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0" name="Freeform 325">
                  <a:extLst>
                    <a:ext uri="{FF2B5EF4-FFF2-40B4-BE49-F238E27FC236}">
                      <a16:creationId xmlns:a16="http://schemas.microsoft.com/office/drawing/2014/main" id="{2A0894D7-B1C6-3A89-AFC1-177DD93A60FC}"/>
                    </a:ext>
                  </a:extLst>
                </p:cNvPr>
                <p:cNvSpPr/>
                <p:nvPr/>
              </p:nvSpPr>
              <p:spPr>
                <a:xfrm>
                  <a:off x="171512" y="67467"/>
                  <a:ext cx="144093" cy="166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892" y="4518"/>
                      </a:moveTo>
                      <a:cubicBezTo>
                        <a:pt x="9742" y="3993"/>
                        <a:pt x="10968" y="3733"/>
                        <a:pt x="12572" y="3733"/>
                      </a:cubicBezTo>
                      <a:cubicBezTo>
                        <a:pt x="13881" y="3733"/>
                        <a:pt x="15155" y="3901"/>
                        <a:pt x="16399" y="4242"/>
                      </a:cubicBezTo>
                      <a:cubicBezTo>
                        <a:pt x="17643" y="4584"/>
                        <a:pt x="18770" y="5104"/>
                        <a:pt x="19784" y="5813"/>
                      </a:cubicBezTo>
                      <a:lnTo>
                        <a:pt x="21600" y="2417"/>
                      </a:lnTo>
                      <a:cubicBezTo>
                        <a:pt x="20881" y="1882"/>
                        <a:pt x="20037" y="1433"/>
                        <a:pt x="19070" y="1081"/>
                      </a:cubicBezTo>
                      <a:cubicBezTo>
                        <a:pt x="18103" y="729"/>
                        <a:pt x="17089" y="459"/>
                        <a:pt x="16027" y="275"/>
                      </a:cubicBezTo>
                      <a:cubicBezTo>
                        <a:pt x="14966" y="92"/>
                        <a:pt x="13911" y="0"/>
                        <a:pt x="12861" y="0"/>
                      </a:cubicBezTo>
                      <a:cubicBezTo>
                        <a:pt x="10573" y="0"/>
                        <a:pt x="8615" y="311"/>
                        <a:pt x="6994" y="933"/>
                      </a:cubicBezTo>
                      <a:cubicBezTo>
                        <a:pt x="5372" y="1555"/>
                        <a:pt x="4145" y="2381"/>
                        <a:pt x="3314" y="3416"/>
                      </a:cubicBezTo>
                      <a:cubicBezTo>
                        <a:pt x="2477" y="4452"/>
                        <a:pt x="2064" y="5604"/>
                        <a:pt x="2064" y="6874"/>
                      </a:cubicBezTo>
                      <a:cubicBezTo>
                        <a:pt x="2064" y="8261"/>
                        <a:pt x="2571" y="9413"/>
                        <a:pt x="3585" y="10331"/>
                      </a:cubicBezTo>
                      <a:cubicBezTo>
                        <a:pt x="4600" y="11249"/>
                        <a:pt x="6009" y="11866"/>
                        <a:pt x="7807" y="12177"/>
                      </a:cubicBezTo>
                      <a:lnTo>
                        <a:pt x="12324" y="12983"/>
                      </a:lnTo>
                      <a:cubicBezTo>
                        <a:pt x="13209" y="13151"/>
                        <a:pt x="13869" y="13416"/>
                        <a:pt x="14312" y="13768"/>
                      </a:cubicBezTo>
                      <a:cubicBezTo>
                        <a:pt x="14754" y="14120"/>
                        <a:pt x="14972" y="14584"/>
                        <a:pt x="14972" y="15150"/>
                      </a:cubicBezTo>
                      <a:cubicBezTo>
                        <a:pt x="14972" y="15971"/>
                        <a:pt x="14559" y="16628"/>
                        <a:pt x="13745" y="17123"/>
                      </a:cubicBezTo>
                      <a:cubicBezTo>
                        <a:pt x="12926" y="17618"/>
                        <a:pt x="11746" y="17867"/>
                        <a:pt x="10213" y="17867"/>
                      </a:cubicBezTo>
                      <a:cubicBezTo>
                        <a:pt x="9264" y="17867"/>
                        <a:pt x="8297" y="17781"/>
                        <a:pt x="7318" y="17612"/>
                      </a:cubicBezTo>
                      <a:cubicBezTo>
                        <a:pt x="6339" y="17444"/>
                        <a:pt x="5384" y="17194"/>
                        <a:pt x="4470" y="16868"/>
                      </a:cubicBezTo>
                      <a:cubicBezTo>
                        <a:pt x="3556" y="16542"/>
                        <a:pt x="2701" y="16139"/>
                        <a:pt x="1916" y="15659"/>
                      </a:cubicBezTo>
                      <a:lnTo>
                        <a:pt x="0" y="19096"/>
                      </a:lnTo>
                      <a:cubicBezTo>
                        <a:pt x="1209" y="19887"/>
                        <a:pt x="2707" y="20504"/>
                        <a:pt x="4493" y="20942"/>
                      </a:cubicBezTo>
                      <a:cubicBezTo>
                        <a:pt x="6274" y="21381"/>
                        <a:pt x="8185" y="21600"/>
                        <a:pt x="10213" y="21600"/>
                      </a:cubicBezTo>
                      <a:cubicBezTo>
                        <a:pt x="12242" y="21600"/>
                        <a:pt x="14082" y="21330"/>
                        <a:pt x="15638" y="20794"/>
                      </a:cubicBezTo>
                      <a:cubicBezTo>
                        <a:pt x="17195" y="20259"/>
                        <a:pt x="18392" y="19479"/>
                        <a:pt x="19247" y="18459"/>
                      </a:cubicBezTo>
                      <a:cubicBezTo>
                        <a:pt x="20096" y="17439"/>
                        <a:pt x="20527" y="16210"/>
                        <a:pt x="20527" y="14767"/>
                      </a:cubicBezTo>
                      <a:cubicBezTo>
                        <a:pt x="20527" y="13324"/>
                        <a:pt x="20014" y="12243"/>
                        <a:pt x="18982" y="11351"/>
                      </a:cubicBezTo>
                      <a:cubicBezTo>
                        <a:pt x="17950" y="10458"/>
                        <a:pt x="16452" y="9831"/>
                        <a:pt x="14488" y="9464"/>
                      </a:cubicBezTo>
                      <a:lnTo>
                        <a:pt x="9972" y="8658"/>
                      </a:lnTo>
                      <a:cubicBezTo>
                        <a:pt x="9152" y="8516"/>
                        <a:pt x="8556" y="8261"/>
                        <a:pt x="8179" y="7894"/>
                      </a:cubicBezTo>
                      <a:cubicBezTo>
                        <a:pt x="7801" y="7526"/>
                        <a:pt x="7613" y="7088"/>
                        <a:pt x="7613" y="6578"/>
                      </a:cubicBezTo>
                      <a:cubicBezTo>
                        <a:pt x="7613" y="5731"/>
                        <a:pt x="8037" y="5043"/>
                        <a:pt x="8886" y="45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1" name="Freeform 326">
                  <a:extLst>
                    <a:ext uri="{FF2B5EF4-FFF2-40B4-BE49-F238E27FC236}">
                      <a16:creationId xmlns:a16="http://schemas.microsoft.com/office/drawing/2014/main" id="{5F7AC3C7-DA2D-1650-A494-CB6AA34FC048}"/>
                    </a:ext>
                  </a:extLst>
                </p:cNvPr>
                <p:cNvSpPr/>
                <p:nvPr/>
              </p:nvSpPr>
              <p:spPr>
                <a:xfrm>
                  <a:off x="337633" y="67467"/>
                  <a:ext cx="145392" cy="166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026" y="20412"/>
                      </a:moveTo>
                      <a:cubicBezTo>
                        <a:pt x="6697" y="21202"/>
                        <a:pt x="8795" y="21600"/>
                        <a:pt x="11326" y="21600"/>
                      </a:cubicBezTo>
                      <a:cubicBezTo>
                        <a:pt x="12267" y="21600"/>
                        <a:pt x="13231" y="21513"/>
                        <a:pt x="14219" y="21345"/>
                      </a:cubicBezTo>
                      <a:cubicBezTo>
                        <a:pt x="15206" y="21177"/>
                        <a:pt x="16147" y="20922"/>
                        <a:pt x="17042" y="20580"/>
                      </a:cubicBezTo>
                      <a:cubicBezTo>
                        <a:pt x="17936" y="20239"/>
                        <a:pt x="18690" y="19846"/>
                        <a:pt x="19303" y="19392"/>
                      </a:cubicBezTo>
                      <a:lnTo>
                        <a:pt x="17895" y="15614"/>
                      </a:lnTo>
                      <a:cubicBezTo>
                        <a:pt x="17053" y="16236"/>
                        <a:pt x="16118" y="16705"/>
                        <a:pt x="15095" y="17016"/>
                      </a:cubicBezTo>
                      <a:cubicBezTo>
                        <a:pt x="14073" y="17327"/>
                        <a:pt x="13108" y="17485"/>
                        <a:pt x="12203" y="17485"/>
                      </a:cubicBezTo>
                      <a:cubicBezTo>
                        <a:pt x="10064" y="17485"/>
                        <a:pt x="8533" y="16990"/>
                        <a:pt x="7603" y="16001"/>
                      </a:cubicBezTo>
                      <a:cubicBezTo>
                        <a:pt x="6680" y="15012"/>
                        <a:pt x="6218" y="13707"/>
                        <a:pt x="6218" y="12095"/>
                      </a:cubicBezTo>
                      <a:cubicBezTo>
                        <a:pt x="6218" y="11106"/>
                        <a:pt x="6358" y="10142"/>
                        <a:pt x="6633" y="9209"/>
                      </a:cubicBezTo>
                      <a:cubicBezTo>
                        <a:pt x="6908" y="8276"/>
                        <a:pt x="7346" y="7419"/>
                        <a:pt x="7948" y="6639"/>
                      </a:cubicBezTo>
                      <a:cubicBezTo>
                        <a:pt x="8550" y="5859"/>
                        <a:pt x="9333" y="5247"/>
                        <a:pt x="10309" y="4793"/>
                      </a:cubicBezTo>
                      <a:cubicBezTo>
                        <a:pt x="11285" y="4339"/>
                        <a:pt x="12466" y="4115"/>
                        <a:pt x="13862" y="4115"/>
                      </a:cubicBezTo>
                      <a:cubicBezTo>
                        <a:pt x="14996" y="4115"/>
                        <a:pt x="16077" y="4278"/>
                        <a:pt x="17100" y="4605"/>
                      </a:cubicBezTo>
                      <a:cubicBezTo>
                        <a:pt x="18123" y="4931"/>
                        <a:pt x="18988" y="5390"/>
                        <a:pt x="19701" y="5986"/>
                      </a:cubicBezTo>
                      <a:lnTo>
                        <a:pt x="21600" y="2295"/>
                      </a:lnTo>
                      <a:cubicBezTo>
                        <a:pt x="20694" y="1586"/>
                        <a:pt x="19508" y="1030"/>
                        <a:pt x="18047" y="617"/>
                      </a:cubicBezTo>
                      <a:cubicBezTo>
                        <a:pt x="16586" y="209"/>
                        <a:pt x="15060" y="0"/>
                        <a:pt x="13471" y="0"/>
                      </a:cubicBezTo>
                      <a:cubicBezTo>
                        <a:pt x="11168" y="0"/>
                        <a:pt x="9164" y="342"/>
                        <a:pt x="7463" y="1020"/>
                      </a:cubicBezTo>
                      <a:cubicBezTo>
                        <a:pt x="5762" y="1698"/>
                        <a:pt x="4360" y="2611"/>
                        <a:pt x="3255" y="3758"/>
                      </a:cubicBezTo>
                      <a:cubicBezTo>
                        <a:pt x="2151" y="4905"/>
                        <a:pt x="1332" y="6206"/>
                        <a:pt x="801" y="7664"/>
                      </a:cubicBezTo>
                      <a:cubicBezTo>
                        <a:pt x="263" y="9122"/>
                        <a:pt x="0" y="10616"/>
                        <a:pt x="0" y="12141"/>
                      </a:cubicBezTo>
                      <a:cubicBezTo>
                        <a:pt x="0" y="14007"/>
                        <a:pt x="421" y="15659"/>
                        <a:pt x="1262" y="17087"/>
                      </a:cubicBezTo>
                      <a:cubicBezTo>
                        <a:pt x="2104" y="18515"/>
                        <a:pt x="3360" y="19627"/>
                        <a:pt x="5032" y="204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2" name="Freeform 327">
                  <a:extLst>
                    <a:ext uri="{FF2B5EF4-FFF2-40B4-BE49-F238E27FC236}">
                      <a16:creationId xmlns:a16="http://schemas.microsoft.com/office/drawing/2014/main" id="{C9640091-75CC-1772-1BBA-78A823F2EFDC}"/>
                    </a:ext>
                  </a:extLst>
                </p:cNvPr>
                <p:cNvSpPr/>
                <p:nvPr/>
              </p:nvSpPr>
              <p:spPr>
                <a:xfrm>
                  <a:off x="496487" y="70694"/>
                  <a:ext cx="164305" cy="16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6" h="21600" extrusionOk="0">
                      <a:moveTo>
                        <a:pt x="10951" y="20363"/>
                      </a:moveTo>
                      <a:cubicBezTo>
                        <a:pt x="11969" y="19723"/>
                        <a:pt x="12803" y="18881"/>
                        <a:pt x="13461" y="17836"/>
                      </a:cubicBezTo>
                      <a:lnTo>
                        <a:pt x="12962" y="21163"/>
                      </a:lnTo>
                      <a:lnTo>
                        <a:pt x="18189" y="21163"/>
                      </a:lnTo>
                      <a:lnTo>
                        <a:pt x="21486" y="0"/>
                      </a:lnTo>
                      <a:lnTo>
                        <a:pt x="16131" y="0"/>
                      </a:lnTo>
                      <a:lnTo>
                        <a:pt x="14377" y="11338"/>
                      </a:lnTo>
                      <a:cubicBezTo>
                        <a:pt x="14207" y="12549"/>
                        <a:pt x="13857" y="13605"/>
                        <a:pt x="13328" y="14499"/>
                      </a:cubicBezTo>
                      <a:cubicBezTo>
                        <a:pt x="12798" y="15393"/>
                        <a:pt x="12134" y="16084"/>
                        <a:pt x="11337" y="16578"/>
                      </a:cubicBezTo>
                      <a:cubicBezTo>
                        <a:pt x="10539" y="17067"/>
                        <a:pt x="9608" y="17316"/>
                        <a:pt x="8554" y="17316"/>
                      </a:cubicBezTo>
                      <a:cubicBezTo>
                        <a:pt x="7726" y="17316"/>
                        <a:pt x="7057" y="17145"/>
                        <a:pt x="6542" y="16796"/>
                      </a:cubicBezTo>
                      <a:cubicBezTo>
                        <a:pt x="6028" y="16448"/>
                        <a:pt x="5694" y="15923"/>
                        <a:pt x="5534" y="15216"/>
                      </a:cubicBezTo>
                      <a:cubicBezTo>
                        <a:pt x="5375" y="14509"/>
                        <a:pt x="5385" y="13636"/>
                        <a:pt x="5555" y="12596"/>
                      </a:cubicBezTo>
                      <a:lnTo>
                        <a:pt x="7525" y="5"/>
                      </a:lnTo>
                      <a:lnTo>
                        <a:pt x="2170" y="5"/>
                      </a:lnTo>
                      <a:lnTo>
                        <a:pt x="200" y="12643"/>
                      </a:lnTo>
                      <a:cubicBezTo>
                        <a:pt x="-114" y="14691"/>
                        <a:pt x="-57" y="16381"/>
                        <a:pt x="370" y="17706"/>
                      </a:cubicBezTo>
                      <a:cubicBezTo>
                        <a:pt x="796" y="19032"/>
                        <a:pt x="1542" y="20014"/>
                        <a:pt x="2597" y="20649"/>
                      </a:cubicBezTo>
                      <a:cubicBezTo>
                        <a:pt x="3651" y="21283"/>
                        <a:pt x="4922" y="21600"/>
                        <a:pt x="6409" y="21600"/>
                      </a:cubicBezTo>
                      <a:cubicBezTo>
                        <a:pt x="8122" y="21600"/>
                        <a:pt x="9634" y="21189"/>
                        <a:pt x="10946" y="203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3" name="Freeform 328">
                  <a:extLst>
                    <a:ext uri="{FF2B5EF4-FFF2-40B4-BE49-F238E27FC236}">
                      <a16:creationId xmlns:a16="http://schemas.microsoft.com/office/drawing/2014/main" id="{BADDDB70-0245-F849-E95B-776163E5F12E}"/>
                    </a:ext>
                  </a:extLst>
                </p:cNvPr>
                <p:cNvSpPr/>
                <p:nvPr/>
              </p:nvSpPr>
              <p:spPr>
                <a:xfrm>
                  <a:off x="681796" y="67467"/>
                  <a:ext cx="145393" cy="166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26" y="21590"/>
                      </a:moveTo>
                      <a:cubicBezTo>
                        <a:pt x="12267" y="21590"/>
                        <a:pt x="13231" y="21503"/>
                        <a:pt x="14219" y="21335"/>
                      </a:cubicBezTo>
                      <a:cubicBezTo>
                        <a:pt x="15206" y="21167"/>
                        <a:pt x="16147" y="20912"/>
                        <a:pt x="17042" y="20570"/>
                      </a:cubicBezTo>
                      <a:cubicBezTo>
                        <a:pt x="17936" y="20229"/>
                        <a:pt x="18690" y="19837"/>
                        <a:pt x="19303" y="19383"/>
                      </a:cubicBezTo>
                      <a:lnTo>
                        <a:pt x="17895" y="15606"/>
                      </a:lnTo>
                      <a:cubicBezTo>
                        <a:pt x="17053" y="16228"/>
                        <a:pt x="16118" y="16697"/>
                        <a:pt x="15095" y="17008"/>
                      </a:cubicBezTo>
                      <a:cubicBezTo>
                        <a:pt x="14073" y="17319"/>
                        <a:pt x="13108" y="17477"/>
                        <a:pt x="12203" y="17477"/>
                      </a:cubicBezTo>
                      <a:cubicBezTo>
                        <a:pt x="10064" y="17477"/>
                        <a:pt x="8533" y="16982"/>
                        <a:pt x="7603" y="15994"/>
                      </a:cubicBezTo>
                      <a:cubicBezTo>
                        <a:pt x="6680" y="15005"/>
                        <a:pt x="6218" y="13700"/>
                        <a:pt x="6218" y="12090"/>
                      </a:cubicBezTo>
                      <a:cubicBezTo>
                        <a:pt x="6218" y="11101"/>
                        <a:pt x="6358" y="10137"/>
                        <a:pt x="6633" y="9205"/>
                      </a:cubicBezTo>
                      <a:cubicBezTo>
                        <a:pt x="6908" y="8272"/>
                        <a:pt x="7346" y="7416"/>
                        <a:pt x="7948" y="6636"/>
                      </a:cubicBezTo>
                      <a:cubicBezTo>
                        <a:pt x="8550" y="5856"/>
                        <a:pt x="9333" y="5245"/>
                        <a:pt x="10309" y="4791"/>
                      </a:cubicBezTo>
                      <a:cubicBezTo>
                        <a:pt x="11285" y="4337"/>
                        <a:pt x="12466" y="4113"/>
                        <a:pt x="13862" y="4113"/>
                      </a:cubicBezTo>
                      <a:cubicBezTo>
                        <a:pt x="14996" y="4113"/>
                        <a:pt x="16077" y="4276"/>
                        <a:pt x="17100" y="4602"/>
                      </a:cubicBezTo>
                      <a:cubicBezTo>
                        <a:pt x="18123" y="4929"/>
                        <a:pt x="18988" y="5387"/>
                        <a:pt x="19701" y="5984"/>
                      </a:cubicBezTo>
                      <a:lnTo>
                        <a:pt x="21600" y="2293"/>
                      </a:lnTo>
                      <a:cubicBezTo>
                        <a:pt x="20694" y="1585"/>
                        <a:pt x="19508" y="1030"/>
                        <a:pt x="18047" y="617"/>
                      </a:cubicBezTo>
                      <a:cubicBezTo>
                        <a:pt x="16586" y="209"/>
                        <a:pt x="15060" y="0"/>
                        <a:pt x="13471" y="0"/>
                      </a:cubicBezTo>
                      <a:cubicBezTo>
                        <a:pt x="11168" y="0"/>
                        <a:pt x="9164" y="342"/>
                        <a:pt x="7463" y="1019"/>
                      </a:cubicBezTo>
                      <a:cubicBezTo>
                        <a:pt x="5762" y="1697"/>
                        <a:pt x="4360" y="2610"/>
                        <a:pt x="3255" y="3756"/>
                      </a:cubicBezTo>
                      <a:cubicBezTo>
                        <a:pt x="2151" y="4903"/>
                        <a:pt x="1332" y="6203"/>
                        <a:pt x="801" y="7660"/>
                      </a:cubicBezTo>
                      <a:cubicBezTo>
                        <a:pt x="263" y="9118"/>
                        <a:pt x="0" y="10611"/>
                        <a:pt x="0" y="12135"/>
                      </a:cubicBezTo>
                      <a:cubicBezTo>
                        <a:pt x="0" y="14001"/>
                        <a:pt x="421" y="15652"/>
                        <a:pt x="1262" y="17079"/>
                      </a:cubicBezTo>
                      <a:cubicBezTo>
                        <a:pt x="2104" y="18506"/>
                        <a:pt x="3360" y="19617"/>
                        <a:pt x="5032" y="20412"/>
                      </a:cubicBezTo>
                      <a:cubicBezTo>
                        <a:pt x="6703" y="21202"/>
                        <a:pt x="8801" y="21600"/>
                        <a:pt x="11332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4" name="Freeform 329">
                  <a:extLst>
                    <a:ext uri="{FF2B5EF4-FFF2-40B4-BE49-F238E27FC236}">
                      <a16:creationId xmlns:a16="http://schemas.microsoft.com/office/drawing/2014/main" id="{9D6A89D2-CF92-625F-2D4D-27B4FACB3E75}"/>
                    </a:ext>
                  </a:extLst>
                </p:cNvPr>
                <p:cNvSpPr/>
                <p:nvPr/>
              </p:nvSpPr>
              <p:spPr>
                <a:xfrm>
                  <a:off x="832734" y="0"/>
                  <a:ext cx="166523" cy="230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4" h="21600" extrusionOk="0">
                      <a:moveTo>
                        <a:pt x="7049" y="13540"/>
                      </a:moveTo>
                      <a:cubicBezTo>
                        <a:pt x="7247" y="12660"/>
                        <a:pt x="7592" y="11913"/>
                        <a:pt x="8085" y="11288"/>
                      </a:cubicBezTo>
                      <a:cubicBezTo>
                        <a:pt x="8577" y="10666"/>
                        <a:pt x="9237" y="10180"/>
                        <a:pt x="10069" y="9834"/>
                      </a:cubicBezTo>
                      <a:cubicBezTo>
                        <a:pt x="10902" y="9488"/>
                        <a:pt x="11866" y="9311"/>
                        <a:pt x="12962" y="9311"/>
                      </a:cubicBezTo>
                      <a:cubicBezTo>
                        <a:pt x="13835" y="9311"/>
                        <a:pt x="14520" y="9440"/>
                        <a:pt x="15012" y="9694"/>
                      </a:cubicBezTo>
                      <a:cubicBezTo>
                        <a:pt x="15505" y="9948"/>
                        <a:pt x="15835" y="10323"/>
                        <a:pt x="16007" y="10813"/>
                      </a:cubicBezTo>
                      <a:cubicBezTo>
                        <a:pt x="16175" y="11302"/>
                        <a:pt x="16175" y="11924"/>
                        <a:pt x="16007" y="12683"/>
                      </a:cubicBezTo>
                      <a:lnTo>
                        <a:pt x="14063" y="21596"/>
                      </a:lnTo>
                      <a:lnTo>
                        <a:pt x="19347" y="21596"/>
                      </a:lnTo>
                      <a:lnTo>
                        <a:pt x="21290" y="12620"/>
                      </a:lnTo>
                      <a:cubicBezTo>
                        <a:pt x="21600" y="11170"/>
                        <a:pt x="21539" y="9981"/>
                        <a:pt x="21103" y="9050"/>
                      </a:cubicBezTo>
                      <a:cubicBezTo>
                        <a:pt x="20666" y="8123"/>
                        <a:pt x="19935" y="7431"/>
                        <a:pt x="18905" y="6982"/>
                      </a:cubicBezTo>
                      <a:cubicBezTo>
                        <a:pt x="17875" y="6533"/>
                        <a:pt x="16601" y="6308"/>
                        <a:pt x="15083" y="6308"/>
                      </a:cubicBezTo>
                      <a:cubicBezTo>
                        <a:pt x="13307" y="6308"/>
                        <a:pt x="11769" y="6595"/>
                        <a:pt x="10455" y="7166"/>
                      </a:cubicBezTo>
                      <a:cubicBezTo>
                        <a:pt x="9501" y="7582"/>
                        <a:pt x="8714" y="8134"/>
                        <a:pt x="8080" y="8822"/>
                      </a:cubicBezTo>
                      <a:lnTo>
                        <a:pt x="10013" y="0"/>
                      </a:lnTo>
                      <a:lnTo>
                        <a:pt x="4730" y="0"/>
                      </a:lnTo>
                      <a:lnTo>
                        <a:pt x="0" y="21600"/>
                      </a:lnTo>
                      <a:lnTo>
                        <a:pt x="5283" y="21600"/>
                      </a:lnTo>
                      <a:lnTo>
                        <a:pt x="7060" y="135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5" name="Freeform 330">
                  <a:extLst>
                    <a:ext uri="{FF2B5EF4-FFF2-40B4-BE49-F238E27FC236}">
                      <a16:creationId xmlns:a16="http://schemas.microsoft.com/office/drawing/2014/main" id="{1B803434-A07D-A23E-BCF7-41DB89339AD8}"/>
                    </a:ext>
                  </a:extLst>
                </p:cNvPr>
                <p:cNvSpPr/>
                <p:nvPr/>
              </p:nvSpPr>
              <p:spPr>
                <a:xfrm>
                  <a:off x="1025252" y="67389"/>
                  <a:ext cx="152191" cy="166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extrusionOk="0">
                      <a:moveTo>
                        <a:pt x="10600" y="21090"/>
                      </a:moveTo>
                      <a:cubicBezTo>
                        <a:pt x="11571" y="20749"/>
                        <a:pt x="12448" y="20219"/>
                        <a:pt x="13231" y="19500"/>
                      </a:cubicBezTo>
                      <a:cubicBezTo>
                        <a:pt x="13664" y="19103"/>
                        <a:pt x="14041" y="18639"/>
                        <a:pt x="14369" y="18119"/>
                      </a:cubicBezTo>
                      <a:lnTo>
                        <a:pt x="13858" y="21172"/>
                      </a:lnTo>
                      <a:lnTo>
                        <a:pt x="19264" y="21172"/>
                      </a:lnTo>
                      <a:lnTo>
                        <a:pt x="21295" y="9419"/>
                      </a:lnTo>
                      <a:cubicBezTo>
                        <a:pt x="21600" y="7610"/>
                        <a:pt x="21511" y="5999"/>
                        <a:pt x="21017" y="4582"/>
                      </a:cubicBezTo>
                      <a:cubicBezTo>
                        <a:pt x="20523" y="3170"/>
                        <a:pt x="19585" y="2049"/>
                        <a:pt x="18198" y="1228"/>
                      </a:cubicBezTo>
                      <a:cubicBezTo>
                        <a:pt x="16811" y="408"/>
                        <a:pt x="14901" y="0"/>
                        <a:pt x="12471" y="0"/>
                      </a:cubicBezTo>
                      <a:cubicBezTo>
                        <a:pt x="11272" y="0"/>
                        <a:pt x="10062" y="102"/>
                        <a:pt x="8841" y="296"/>
                      </a:cubicBezTo>
                      <a:cubicBezTo>
                        <a:pt x="7625" y="494"/>
                        <a:pt x="6482" y="775"/>
                        <a:pt x="5422" y="1147"/>
                      </a:cubicBezTo>
                      <a:cubicBezTo>
                        <a:pt x="4357" y="1514"/>
                        <a:pt x="3441" y="1952"/>
                        <a:pt x="2675" y="2462"/>
                      </a:cubicBezTo>
                      <a:lnTo>
                        <a:pt x="3968" y="6111"/>
                      </a:lnTo>
                      <a:cubicBezTo>
                        <a:pt x="5228" y="5377"/>
                        <a:pt x="6499" y="4837"/>
                        <a:pt x="7781" y="4500"/>
                      </a:cubicBezTo>
                      <a:cubicBezTo>
                        <a:pt x="9057" y="4159"/>
                        <a:pt x="10373" y="3991"/>
                        <a:pt x="11732" y="3991"/>
                      </a:cubicBezTo>
                      <a:cubicBezTo>
                        <a:pt x="13458" y="3991"/>
                        <a:pt x="14668" y="4342"/>
                        <a:pt x="15356" y="5051"/>
                      </a:cubicBezTo>
                      <a:cubicBezTo>
                        <a:pt x="16050" y="5759"/>
                        <a:pt x="16272" y="6779"/>
                        <a:pt x="16028" y="8104"/>
                      </a:cubicBezTo>
                      <a:lnTo>
                        <a:pt x="15895" y="8868"/>
                      </a:lnTo>
                      <a:lnTo>
                        <a:pt x="12704" y="8868"/>
                      </a:lnTo>
                      <a:cubicBezTo>
                        <a:pt x="9779" y="8868"/>
                        <a:pt x="7376" y="9098"/>
                        <a:pt x="5494" y="9546"/>
                      </a:cubicBezTo>
                      <a:cubicBezTo>
                        <a:pt x="3613" y="10000"/>
                        <a:pt x="2231" y="10683"/>
                        <a:pt x="1338" y="11605"/>
                      </a:cubicBezTo>
                      <a:cubicBezTo>
                        <a:pt x="444" y="12523"/>
                        <a:pt x="0" y="13721"/>
                        <a:pt x="0" y="15188"/>
                      </a:cubicBezTo>
                      <a:cubicBezTo>
                        <a:pt x="0" y="16376"/>
                        <a:pt x="344" y="17451"/>
                        <a:pt x="1038" y="18415"/>
                      </a:cubicBezTo>
                      <a:cubicBezTo>
                        <a:pt x="1732" y="19378"/>
                        <a:pt x="2647" y="20148"/>
                        <a:pt x="3785" y="20728"/>
                      </a:cubicBezTo>
                      <a:cubicBezTo>
                        <a:pt x="4923" y="21310"/>
                        <a:pt x="6188" y="21600"/>
                        <a:pt x="7576" y="21600"/>
                      </a:cubicBezTo>
                      <a:cubicBezTo>
                        <a:pt x="8624" y="21600"/>
                        <a:pt x="9635" y="21432"/>
                        <a:pt x="10600" y="21090"/>
                      </a:cubicBezTo>
                      <a:close/>
                      <a:moveTo>
                        <a:pt x="5633" y="14857"/>
                      </a:moveTo>
                      <a:cubicBezTo>
                        <a:pt x="5633" y="14093"/>
                        <a:pt x="5866" y="13501"/>
                        <a:pt x="6327" y="13073"/>
                      </a:cubicBezTo>
                      <a:cubicBezTo>
                        <a:pt x="6787" y="12645"/>
                        <a:pt x="7559" y="12349"/>
                        <a:pt x="8636" y="12181"/>
                      </a:cubicBezTo>
                      <a:cubicBezTo>
                        <a:pt x="9712" y="12013"/>
                        <a:pt x="11161" y="11926"/>
                        <a:pt x="12976" y="11926"/>
                      </a:cubicBezTo>
                      <a:lnTo>
                        <a:pt x="15362" y="11926"/>
                      </a:lnTo>
                      <a:lnTo>
                        <a:pt x="15146" y="13155"/>
                      </a:lnTo>
                      <a:cubicBezTo>
                        <a:pt x="14990" y="14143"/>
                        <a:pt x="14635" y="15000"/>
                        <a:pt x="14080" y="15724"/>
                      </a:cubicBezTo>
                      <a:cubicBezTo>
                        <a:pt x="13525" y="16447"/>
                        <a:pt x="12848" y="16998"/>
                        <a:pt x="12049" y="17380"/>
                      </a:cubicBezTo>
                      <a:cubicBezTo>
                        <a:pt x="11250" y="17762"/>
                        <a:pt x="10356" y="17951"/>
                        <a:pt x="9368" y="17951"/>
                      </a:cubicBezTo>
                      <a:cubicBezTo>
                        <a:pt x="8319" y="17951"/>
                        <a:pt x="7437" y="17681"/>
                        <a:pt x="6710" y="17145"/>
                      </a:cubicBezTo>
                      <a:cubicBezTo>
                        <a:pt x="5988" y="16610"/>
                        <a:pt x="5622" y="15846"/>
                        <a:pt x="5622" y="14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6" name="Freeform 331">
                  <a:extLst>
                    <a:ext uri="{FF2B5EF4-FFF2-40B4-BE49-F238E27FC236}">
                      <a16:creationId xmlns:a16="http://schemas.microsoft.com/office/drawing/2014/main" id="{BFAD8D89-D476-FD8B-D609-D0339962FCBA}"/>
                    </a:ext>
                  </a:extLst>
                </p:cNvPr>
                <p:cNvSpPr/>
                <p:nvPr/>
              </p:nvSpPr>
              <p:spPr>
                <a:xfrm>
                  <a:off x="1203962" y="67389"/>
                  <a:ext cx="260995" cy="163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extrusionOk="0">
                      <a:moveTo>
                        <a:pt x="19922" y="936"/>
                      </a:moveTo>
                      <a:cubicBezTo>
                        <a:pt x="19283" y="317"/>
                        <a:pt x="18505" y="5"/>
                        <a:pt x="17586" y="5"/>
                      </a:cubicBezTo>
                      <a:cubicBezTo>
                        <a:pt x="16470" y="5"/>
                        <a:pt x="15497" y="416"/>
                        <a:pt x="14669" y="1237"/>
                      </a:cubicBezTo>
                      <a:cubicBezTo>
                        <a:pt x="13955" y="1944"/>
                        <a:pt x="13378" y="2926"/>
                        <a:pt x="12930" y="4179"/>
                      </a:cubicBezTo>
                      <a:cubicBezTo>
                        <a:pt x="12690" y="2942"/>
                        <a:pt x="12307" y="1970"/>
                        <a:pt x="11778" y="1279"/>
                      </a:cubicBezTo>
                      <a:cubicBezTo>
                        <a:pt x="11129" y="426"/>
                        <a:pt x="10302" y="0"/>
                        <a:pt x="9293" y="0"/>
                      </a:cubicBezTo>
                      <a:cubicBezTo>
                        <a:pt x="8355" y="0"/>
                        <a:pt x="7479" y="395"/>
                        <a:pt x="6658" y="1190"/>
                      </a:cubicBezTo>
                      <a:cubicBezTo>
                        <a:pt x="6032" y="1798"/>
                        <a:pt x="5500" y="2651"/>
                        <a:pt x="5055" y="3758"/>
                      </a:cubicBezTo>
                      <a:lnTo>
                        <a:pt x="5402" y="437"/>
                      </a:lnTo>
                      <a:lnTo>
                        <a:pt x="2106" y="437"/>
                      </a:lnTo>
                      <a:lnTo>
                        <a:pt x="0" y="21595"/>
                      </a:lnTo>
                      <a:lnTo>
                        <a:pt x="3378" y="21595"/>
                      </a:lnTo>
                      <a:lnTo>
                        <a:pt x="4513" y="10218"/>
                      </a:lnTo>
                      <a:cubicBezTo>
                        <a:pt x="4604" y="9267"/>
                        <a:pt x="4747" y="8420"/>
                        <a:pt x="4945" y="7687"/>
                      </a:cubicBezTo>
                      <a:cubicBezTo>
                        <a:pt x="5143" y="6949"/>
                        <a:pt x="5386" y="6330"/>
                        <a:pt x="5675" y="5826"/>
                      </a:cubicBezTo>
                      <a:cubicBezTo>
                        <a:pt x="5964" y="5322"/>
                        <a:pt x="6291" y="4932"/>
                        <a:pt x="6661" y="4657"/>
                      </a:cubicBezTo>
                      <a:cubicBezTo>
                        <a:pt x="7031" y="4381"/>
                        <a:pt x="7440" y="4246"/>
                        <a:pt x="7891" y="4246"/>
                      </a:cubicBezTo>
                      <a:cubicBezTo>
                        <a:pt x="8394" y="4246"/>
                        <a:pt x="8790" y="4418"/>
                        <a:pt x="9079" y="4766"/>
                      </a:cubicBezTo>
                      <a:cubicBezTo>
                        <a:pt x="9367" y="5114"/>
                        <a:pt x="9559" y="5623"/>
                        <a:pt x="9659" y="6304"/>
                      </a:cubicBezTo>
                      <a:cubicBezTo>
                        <a:pt x="9757" y="6980"/>
                        <a:pt x="9754" y="7843"/>
                        <a:pt x="9646" y="8877"/>
                      </a:cubicBezTo>
                      <a:lnTo>
                        <a:pt x="8378" y="21595"/>
                      </a:lnTo>
                      <a:lnTo>
                        <a:pt x="11756" y="21595"/>
                      </a:lnTo>
                      <a:lnTo>
                        <a:pt x="12891" y="10218"/>
                      </a:lnTo>
                      <a:cubicBezTo>
                        <a:pt x="13018" y="8950"/>
                        <a:pt x="13229" y="7874"/>
                        <a:pt x="13527" y="6996"/>
                      </a:cubicBezTo>
                      <a:cubicBezTo>
                        <a:pt x="13826" y="6117"/>
                        <a:pt x="14205" y="5436"/>
                        <a:pt x="14676" y="4963"/>
                      </a:cubicBezTo>
                      <a:cubicBezTo>
                        <a:pt x="15143" y="4485"/>
                        <a:pt x="15675" y="4251"/>
                        <a:pt x="16269" y="4251"/>
                      </a:cubicBezTo>
                      <a:cubicBezTo>
                        <a:pt x="16772" y="4251"/>
                        <a:pt x="17168" y="4423"/>
                        <a:pt x="17456" y="4771"/>
                      </a:cubicBezTo>
                      <a:cubicBezTo>
                        <a:pt x="17745" y="5119"/>
                        <a:pt x="17937" y="5629"/>
                        <a:pt x="18037" y="6310"/>
                      </a:cubicBezTo>
                      <a:cubicBezTo>
                        <a:pt x="18135" y="6985"/>
                        <a:pt x="18131" y="7848"/>
                        <a:pt x="18024" y="8882"/>
                      </a:cubicBezTo>
                      <a:lnTo>
                        <a:pt x="16782" y="21600"/>
                      </a:lnTo>
                      <a:lnTo>
                        <a:pt x="20159" y="21600"/>
                      </a:lnTo>
                      <a:lnTo>
                        <a:pt x="21402" y="8924"/>
                      </a:lnTo>
                      <a:cubicBezTo>
                        <a:pt x="21600" y="6845"/>
                        <a:pt x="21564" y="5150"/>
                        <a:pt x="21295" y="3841"/>
                      </a:cubicBezTo>
                      <a:cubicBezTo>
                        <a:pt x="21026" y="2531"/>
                        <a:pt x="20571" y="1564"/>
                        <a:pt x="19932" y="9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7" name="Freeform 332">
                  <a:extLst>
                    <a:ext uri="{FF2B5EF4-FFF2-40B4-BE49-F238E27FC236}">
                      <a16:creationId xmlns:a16="http://schemas.microsoft.com/office/drawing/2014/main" id="{0B6E5DC5-8838-EB3A-F0D0-2F367F0ECC44}"/>
                    </a:ext>
                  </a:extLst>
                </p:cNvPr>
                <p:cNvSpPr/>
                <p:nvPr/>
              </p:nvSpPr>
              <p:spPr>
                <a:xfrm>
                  <a:off x="1494115" y="67428"/>
                  <a:ext cx="164393" cy="166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376"/>
                      </a:moveTo>
                      <a:cubicBezTo>
                        <a:pt x="21600" y="7455"/>
                        <a:pt x="21207" y="5794"/>
                        <a:pt x="20416" y="4392"/>
                      </a:cubicBezTo>
                      <a:cubicBezTo>
                        <a:pt x="19626" y="2991"/>
                        <a:pt x="18494" y="1911"/>
                        <a:pt x="17015" y="1147"/>
                      </a:cubicBezTo>
                      <a:cubicBezTo>
                        <a:pt x="15537" y="382"/>
                        <a:pt x="13769" y="0"/>
                        <a:pt x="11702" y="0"/>
                      </a:cubicBezTo>
                      <a:cubicBezTo>
                        <a:pt x="10069" y="0"/>
                        <a:pt x="8544" y="285"/>
                        <a:pt x="7143" y="851"/>
                      </a:cubicBezTo>
                      <a:cubicBezTo>
                        <a:pt x="5737" y="1417"/>
                        <a:pt x="4497" y="2237"/>
                        <a:pt x="3422" y="3312"/>
                      </a:cubicBezTo>
                      <a:cubicBezTo>
                        <a:pt x="2347" y="4387"/>
                        <a:pt x="1509" y="5671"/>
                        <a:pt x="904" y="7175"/>
                      </a:cubicBezTo>
                      <a:cubicBezTo>
                        <a:pt x="300" y="8678"/>
                        <a:pt x="0" y="10354"/>
                        <a:pt x="0" y="12224"/>
                      </a:cubicBezTo>
                      <a:cubicBezTo>
                        <a:pt x="0" y="14094"/>
                        <a:pt x="393" y="15776"/>
                        <a:pt x="1184" y="17187"/>
                      </a:cubicBezTo>
                      <a:cubicBezTo>
                        <a:pt x="1974" y="18604"/>
                        <a:pt x="3106" y="19689"/>
                        <a:pt x="4585" y="20454"/>
                      </a:cubicBezTo>
                      <a:cubicBezTo>
                        <a:pt x="6063" y="21218"/>
                        <a:pt x="7836" y="21600"/>
                        <a:pt x="9898" y="21600"/>
                      </a:cubicBezTo>
                      <a:cubicBezTo>
                        <a:pt x="11531" y="21600"/>
                        <a:pt x="13051" y="21320"/>
                        <a:pt x="14457" y="20754"/>
                      </a:cubicBezTo>
                      <a:cubicBezTo>
                        <a:pt x="15863" y="20189"/>
                        <a:pt x="17103" y="19368"/>
                        <a:pt x="18178" y="18293"/>
                      </a:cubicBezTo>
                      <a:cubicBezTo>
                        <a:pt x="19253" y="17218"/>
                        <a:pt x="20091" y="15934"/>
                        <a:pt x="20696" y="14431"/>
                      </a:cubicBezTo>
                      <a:cubicBezTo>
                        <a:pt x="21300" y="12932"/>
                        <a:pt x="21600" y="11251"/>
                        <a:pt x="21600" y="9381"/>
                      </a:cubicBezTo>
                      <a:close/>
                      <a:moveTo>
                        <a:pt x="15449" y="13447"/>
                      </a:moveTo>
                      <a:cubicBezTo>
                        <a:pt x="14963" y="14721"/>
                        <a:pt x="14266" y="15725"/>
                        <a:pt x="13361" y="16459"/>
                      </a:cubicBezTo>
                      <a:cubicBezTo>
                        <a:pt x="12457" y="17192"/>
                        <a:pt x="11345" y="17564"/>
                        <a:pt x="10027" y="17564"/>
                      </a:cubicBezTo>
                      <a:cubicBezTo>
                        <a:pt x="8590" y="17564"/>
                        <a:pt x="7469" y="17121"/>
                        <a:pt x="6647" y="16229"/>
                      </a:cubicBezTo>
                      <a:cubicBezTo>
                        <a:pt x="5830" y="15338"/>
                        <a:pt x="5422" y="14059"/>
                        <a:pt x="5422" y="12392"/>
                      </a:cubicBezTo>
                      <a:cubicBezTo>
                        <a:pt x="5422" y="10726"/>
                        <a:pt x="5665" y="9386"/>
                        <a:pt x="6156" y="8127"/>
                      </a:cubicBezTo>
                      <a:cubicBezTo>
                        <a:pt x="6642" y="6869"/>
                        <a:pt x="7345" y="5875"/>
                        <a:pt x="8265" y="5136"/>
                      </a:cubicBezTo>
                      <a:cubicBezTo>
                        <a:pt x="9185" y="4403"/>
                        <a:pt x="10286" y="4036"/>
                        <a:pt x="11578" y="4036"/>
                      </a:cubicBezTo>
                      <a:cubicBezTo>
                        <a:pt x="13010" y="4036"/>
                        <a:pt x="14136" y="4479"/>
                        <a:pt x="14958" y="5371"/>
                      </a:cubicBezTo>
                      <a:cubicBezTo>
                        <a:pt x="15775" y="6262"/>
                        <a:pt x="16183" y="7541"/>
                        <a:pt x="16183" y="9208"/>
                      </a:cubicBezTo>
                      <a:cubicBezTo>
                        <a:pt x="16183" y="10762"/>
                        <a:pt x="15940" y="12178"/>
                        <a:pt x="15449" y="13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8" name="Freeform 333">
                  <a:extLst>
                    <a:ext uri="{FF2B5EF4-FFF2-40B4-BE49-F238E27FC236}">
                      <a16:creationId xmlns:a16="http://schemas.microsoft.com/office/drawing/2014/main" id="{A786B535-5EA8-4496-BE43-0024FC0DB58A}"/>
                    </a:ext>
                  </a:extLst>
                </p:cNvPr>
                <p:cNvSpPr/>
                <p:nvPr/>
              </p:nvSpPr>
              <p:spPr>
                <a:xfrm>
                  <a:off x="1676483" y="67467"/>
                  <a:ext cx="144094" cy="166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219" y="21600"/>
                      </a:moveTo>
                      <a:cubicBezTo>
                        <a:pt x="12283" y="21600"/>
                        <a:pt x="14087" y="21330"/>
                        <a:pt x="15644" y="20794"/>
                      </a:cubicBezTo>
                      <a:cubicBezTo>
                        <a:pt x="17201" y="20259"/>
                        <a:pt x="18398" y="19479"/>
                        <a:pt x="19253" y="18459"/>
                      </a:cubicBezTo>
                      <a:cubicBezTo>
                        <a:pt x="20102" y="17439"/>
                        <a:pt x="20533" y="16210"/>
                        <a:pt x="20533" y="14767"/>
                      </a:cubicBezTo>
                      <a:cubicBezTo>
                        <a:pt x="20533" y="13324"/>
                        <a:pt x="20020" y="12243"/>
                        <a:pt x="18988" y="11351"/>
                      </a:cubicBezTo>
                      <a:cubicBezTo>
                        <a:pt x="17956" y="10458"/>
                        <a:pt x="16458" y="9831"/>
                        <a:pt x="14494" y="9464"/>
                      </a:cubicBezTo>
                      <a:lnTo>
                        <a:pt x="9977" y="8658"/>
                      </a:lnTo>
                      <a:cubicBezTo>
                        <a:pt x="9158" y="8516"/>
                        <a:pt x="8562" y="8261"/>
                        <a:pt x="8185" y="7894"/>
                      </a:cubicBezTo>
                      <a:cubicBezTo>
                        <a:pt x="7807" y="7526"/>
                        <a:pt x="7619" y="7088"/>
                        <a:pt x="7619" y="6578"/>
                      </a:cubicBezTo>
                      <a:cubicBezTo>
                        <a:pt x="7619" y="5731"/>
                        <a:pt x="8043" y="5043"/>
                        <a:pt x="8892" y="4518"/>
                      </a:cubicBezTo>
                      <a:cubicBezTo>
                        <a:pt x="9741" y="3993"/>
                        <a:pt x="10968" y="3733"/>
                        <a:pt x="12572" y="3733"/>
                      </a:cubicBezTo>
                      <a:cubicBezTo>
                        <a:pt x="13881" y="3733"/>
                        <a:pt x="15155" y="3901"/>
                        <a:pt x="16399" y="4242"/>
                      </a:cubicBezTo>
                      <a:cubicBezTo>
                        <a:pt x="17643" y="4584"/>
                        <a:pt x="18770" y="5104"/>
                        <a:pt x="19784" y="5813"/>
                      </a:cubicBezTo>
                      <a:lnTo>
                        <a:pt x="21600" y="2417"/>
                      </a:lnTo>
                      <a:cubicBezTo>
                        <a:pt x="20881" y="1882"/>
                        <a:pt x="20037" y="1433"/>
                        <a:pt x="19070" y="1081"/>
                      </a:cubicBezTo>
                      <a:cubicBezTo>
                        <a:pt x="18103" y="729"/>
                        <a:pt x="17089" y="459"/>
                        <a:pt x="16027" y="275"/>
                      </a:cubicBezTo>
                      <a:cubicBezTo>
                        <a:pt x="14966" y="92"/>
                        <a:pt x="13911" y="0"/>
                        <a:pt x="12861" y="0"/>
                      </a:cubicBezTo>
                      <a:cubicBezTo>
                        <a:pt x="10573" y="0"/>
                        <a:pt x="8615" y="311"/>
                        <a:pt x="6994" y="933"/>
                      </a:cubicBezTo>
                      <a:cubicBezTo>
                        <a:pt x="5372" y="1555"/>
                        <a:pt x="4145" y="2381"/>
                        <a:pt x="3314" y="3416"/>
                      </a:cubicBezTo>
                      <a:cubicBezTo>
                        <a:pt x="2477" y="4452"/>
                        <a:pt x="2064" y="5604"/>
                        <a:pt x="2064" y="6874"/>
                      </a:cubicBezTo>
                      <a:cubicBezTo>
                        <a:pt x="2064" y="8261"/>
                        <a:pt x="2571" y="9413"/>
                        <a:pt x="3585" y="10331"/>
                      </a:cubicBezTo>
                      <a:cubicBezTo>
                        <a:pt x="4600" y="11249"/>
                        <a:pt x="6009" y="11866"/>
                        <a:pt x="7807" y="12177"/>
                      </a:cubicBezTo>
                      <a:lnTo>
                        <a:pt x="12324" y="12983"/>
                      </a:lnTo>
                      <a:cubicBezTo>
                        <a:pt x="13209" y="13151"/>
                        <a:pt x="13869" y="13416"/>
                        <a:pt x="14312" y="13768"/>
                      </a:cubicBezTo>
                      <a:cubicBezTo>
                        <a:pt x="14754" y="14120"/>
                        <a:pt x="14972" y="14584"/>
                        <a:pt x="14972" y="15150"/>
                      </a:cubicBezTo>
                      <a:cubicBezTo>
                        <a:pt x="14972" y="15971"/>
                        <a:pt x="14559" y="16628"/>
                        <a:pt x="13745" y="17123"/>
                      </a:cubicBezTo>
                      <a:cubicBezTo>
                        <a:pt x="12926" y="17618"/>
                        <a:pt x="11746" y="17867"/>
                        <a:pt x="10213" y="17867"/>
                      </a:cubicBezTo>
                      <a:cubicBezTo>
                        <a:pt x="9264" y="17867"/>
                        <a:pt x="8297" y="17781"/>
                        <a:pt x="7318" y="17612"/>
                      </a:cubicBezTo>
                      <a:cubicBezTo>
                        <a:pt x="6339" y="17444"/>
                        <a:pt x="5384" y="17194"/>
                        <a:pt x="4470" y="16868"/>
                      </a:cubicBezTo>
                      <a:cubicBezTo>
                        <a:pt x="3556" y="16542"/>
                        <a:pt x="2701" y="16139"/>
                        <a:pt x="1916" y="15659"/>
                      </a:cubicBezTo>
                      <a:lnTo>
                        <a:pt x="0" y="19096"/>
                      </a:lnTo>
                      <a:cubicBezTo>
                        <a:pt x="1209" y="19887"/>
                        <a:pt x="2707" y="20504"/>
                        <a:pt x="4493" y="20942"/>
                      </a:cubicBezTo>
                      <a:cubicBezTo>
                        <a:pt x="6274" y="21381"/>
                        <a:pt x="8185" y="21600"/>
                        <a:pt x="10213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377"/>
                  <a:endParaRPr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</p:grp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08D909BF-4F17-03AA-F567-4068FDCF26BF}"/>
                </a:ext>
              </a:extLst>
            </p:cNvPr>
            <p:cNvGrpSpPr/>
            <p:nvPr/>
          </p:nvGrpSpPr>
          <p:grpSpPr>
            <a:xfrm>
              <a:off x="5056582" y="3944801"/>
              <a:ext cx="3077370" cy="292534"/>
              <a:chOff x="0" y="0"/>
              <a:chExt cx="3077369" cy="292533"/>
            </a:xfrm>
          </p:grpSpPr>
          <p:sp>
            <p:nvSpPr>
              <p:cNvPr id="19" name="Freeform 346">
                <a:extLst>
                  <a:ext uri="{FF2B5EF4-FFF2-40B4-BE49-F238E27FC236}">
                    <a16:creationId xmlns:a16="http://schemas.microsoft.com/office/drawing/2014/main" id="{630CCC68-D1CD-6C78-6BF7-455D7E12E180}"/>
                  </a:ext>
                </a:extLst>
              </p:cNvPr>
              <p:cNvSpPr/>
              <p:nvPr/>
            </p:nvSpPr>
            <p:spPr>
              <a:xfrm>
                <a:off x="0" y="69120"/>
                <a:ext cx="131033" cy="164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40" y="1313"/>
                    </a:moveTo>
                    <a:cubicBezTo>
                      <a:pt x="18287" y="900"/>
                      <a:pt x="17242" y="574"/>
                      <a:pt x="16108" y="346"/>
                    </a:cubicBezTo>
                    <a:cubicBezTo>
                      <a:pt x="14973" y="119"/>
                      <a:pt x="13793" y="0"/>
                      <a:pt x="12573" y="0"/>
                    </a:cubicBezTo>
                    <a:cubicBezTo>
                      <a:pt x="10557" y="0"/>
                      <a:pt x="8774" y="274"/>
                      <a:pt x="7230" y="817"/>
                    </a:cubicBezTo>
                    <a:cubicBezTo>
                      <a:pt x="5680" y="1360"/>
                      <a:pt x="4487" y="2109"/>
                      <a:pt x="3638" y="3055"/>
                    </a:cubicBezTo>
                    <a:cubicBezTo>
                      <a:pt x="2795" y="4002"/>
                      <a:pt x="2367" y="5092"/>
                      <a:pt x="2367" y="6328"/>
                    </a:cubicBezTo>
                    <a:cubicBezTo>
                      <a:pt x="2367" y="7564"/>
                      <a:pt x="2860" y="8675"/>
                      <a:pt x="3852" y="9575"/>
                    </a:cubicBezTo>
                    <a:cubicBezTo>
                      <a:pt x="4844" y="10480"/>
                      <a:pt x="6199" y="11105"/>
                      <a:pt x="7931" y="11446"/>
                    </a:cubicBezTo>
                    <a:lnTo>
                      <a:pt x="13060" y="12480"/>
                    </a:lnTo>
                    <a:cubicBezTo>
                      <a:pt x="14286" y="12739"/>
                      <a:pt x="15219" y="13126"/>
                      <a:pt x="15868" y="13644"/>
                    </a:cubicBezTo>
                    <a:cubicBezTo>
                      <a:pt x="16516" y="14160"/>
                      <a:pt x="16840" y="14822"/>
                      <a:pt x="16840" y="15624"/>
                    </a:cubicBezTo>
                    <a:cubicBezTo>
                      <a:pt x="16840" y="16859"/>
                      <a:pt x="16244" y="17805"/>
                      <a:pt x="15057" y="18462"/>
                    </a:cubicBezTo>
                    <a:cubicBezTo>
                      <a:pt x="13870" y="19124"/>
                      <a:pt x="12249" y="19454"/>
                      <a:pt x="10200" y="19454"/>
                    </a:cubicBezTo>
                    <a:cubicBezTo>
                      <a:pt x="9085" y="19454"/>
                      <a:pt x="8021" y="19377"/>
                      <a:pt x="7016" y="19217"/>
                    </a:cubicBezTo>
                    <a:cubicBezTo>
                      <a:pt x="6011" y="19062"/>
                      <a:pt x="5045" y="18808"/>
                      <a:pt x="4131" y="18462"/>
                    </a:cubicBezTo>
                    <a:cubicBezTo>
                      <a:pt x="3216" y="18115"/>
                      <a:pt x="2321" y="17671"/>
                      <a:pt x="1459" y="17128"/>
                    </a:cubicBezTo>
                    <a:lnTo>
                      <a:pt x="0" y="19020"/>
                    </a:lnTo>
                    <a:cubicBezTo>
                      <a:pt x="1115" y="19822"/>
                      <a:pt x="2555" y="20457"/>
                      <a:pt x="4319" y="20912"/>
                    </a:cubicBezTo>
                    <a:cubicBezTo>
                      <a:pt x="6082" y="21373"/>
                      <a:pt x="7989" y="21600"/>
                      <a:pt x="10038" y="21600"/>
                    </a:cubicBezTo>
                    <a:cubicBezTo>
                      <a:pt x="12087" y="21600"/>
                      <a:pt x="13806" y="21357"/>
                      <a:pt x="15304" y="20866"/>
                    </a:cubicBezTo>
                    <a:cubicBezTo>
                      <a:pt x="16795" y="20380"/>
                      <a:pt x="17969" y="19666"/>
                      <a:pt x="18812" y="18736"/>
                    </a:cubicBezTo>
                    <a:cubicBezTo>
                      <a:pt x="19655" y="17805"/>
                      <a:pt x="20083" y="16694"/>
                      <a:pt x="20083" y="15401"/>
                    </a:cubicBezTo>
                    <a:cubicBezTo>
                      <a:pt x="20083" y="14109"/>
                      <a:pt x="19570" y="13054"/>
                      <a:pt x="18546" y="12237"/>
                    </a:cubicBezTo>
                    <a:cubicBezTo>
                      <a:pt x="17521" y="11420"/>
                      <a:pt x="16108" y="10826"/>
                      <a:pt x="14311" y="10454"/>
                    </a:cubicBezTo>
                    <a:lnTo>
                      <a:pt x="9130" y="9378"/>
                    </a:lnTo>
                    <a:cubicBezTo>
                      <a:pt x="7944" y="9120"/>
                      <a:pt x="7049" y="8717"/>
                      <a:pt x="6459" y="8174"/>
                    </a:cubicBezTo>
                    <a:cubicBezTo>
                      <a:pt x="5862" y="7631"/>
                      <a:pt x="5570" y="6985"/>
                      <a:pt x="5570" y="6235"/>
                    </a:cubicBezTo>
                    <a:cubicBezTo>
                      <a:pt x="5570" y="4973"/>
                      <a:pt x="6199" y="3981"/>
                      <a:pt x="7457" y="3267"/>
                    </a:cubicBezTo>
                    <a:cubicBezTo>
                      <a:pt x="8715" y="2549"/>
                      <a:pt x="10388" y="2192"/>
                      <a:pt x="12476" y="2192"/>
                    </a:cubicBezTo>
                    <a:cubicBezTo>
                      <a:pt x="14058" y="2192"/>
                      <a:pt x="15498" y="2383"/>
                      <a:pt x="16795" y="2771"/>
                    </a:cubicBezTo>
                    <a:cubicBezTo>
                      <a:pt x="18092" y="3159"/>
                      <a:pt x="19240" y="3769"/>
                      <a:pt x="20251" y="4601"/>
                    </a:cubicBezTo>
                    <a:lnTo>
                      <a:pt x="21600" y="2750"/>
                    </a:lnTo>
                    <a:cubicBezTo>
                      <a:pt x="20991" y="2208"/>
                      <a:pt x="20206" y="1727"/>
                      <a:pt x="19253" y="1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0" name="Freeform 347">
                <a:extLst>
                  <a:ext uri="{FF2B5EF4-FFF2-40B4-BE49-F238E27FC236}">
                    <a16:creationId xmlns:a16="http://schemas.microsoft.com/office/drawing/2014/main" id="{3284767E-C49E-4909-CECA-8C9CFC196E8D}"/>
                  </a:ext>
                </a:extLst>
              </p:cNvPr>
              <p:cNvSpPr/>
              <p:nvPr/>
            </p:nvSpPr>
            <p:spPr>
              <a:xfrm>
                <a:off x="160772" y="69081"/>
                <a:ext cx="143990" cy="164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7" h="21600" extrusionOk="0">
                    <a:moveTo>
                      <a:pt x="18157" y="1530"/>
                    </a:moveTo>
                    <a:cubicBezTo>
                      <a:pt x="16756" y="512"/>
                      <a:pt x="14838" y="0"/>
                      <a:pt x="12398" y="0"/>
                    </a:cubicBezTo>
                    <a:cubicBezTo>
                      <a:pt x="9829" y="0"/>
                      <a:pt x="7607" y="579"/>
                      <a:pt x="5736" y="1741"/>
                    </a:cubicBezTo>
                    <a:cubicBezTo>
                      <a:pt x="3865" y="2904"/>
                      <a:pt x="2440" y="4429"/>
                      <a:pt x="1466" y="6325"/>
                    </a:cubicBezTo>
                    <a:cubicBezTo>
                      <a:pt x="487" y="8216"/>
                      <a:pt x="0" y="10283"/>
                      <a:pt x="0" y="12521"/>
                    </a:cubicBezTo>
                    <a:cubicBezTo>
                      <a:pt x="0" y="14412"/>
                      <a:pt x="422" y="16035"/>
                      <a:pt x="1267" y="17383"/>
                    </a:cubicBezTo>
                    <a:cubicBezTo>
                      <a:pt x="2111" y="18732"/>
                      <a:pt x="3331" y="19771"/>
                      <a:pt x="4926" y="20505"/>
                    </a:cubicBezTo>
                    <a:cubicBezTo>
                      <a:pt x="6522" y="21238"/>
                      <a:pt x="8410" y="21600"/>
                      <a:pt x="10592" y="21600"/>
                    </a:cubicBezTo>
                    <a:cubicBezTo>
                      <a:pt x="12281" y="21600"/>
                      <a:pt x="13952" y="21357"/>
                      <a:pt x="15594" y="20866"/>
                    </a:cubicBezTo>
                    <a:cubicBezTo>
                      <a:pt x="17237" y="20380"/>
                      <a:pt x="18597" y="19662"/>
                      <a:pt x="19670" y="18717"/>
                    </a:cubicBezTo>
                    <a:lnTo>
                      <a:pt x="18451" y="16867"/>
                    </a:lnTo>
                    <a:cubicBezTo>
                      <a:pt x="17377" y="17755"/>
                      <a:pt x="16187" y="18401"/>
                      <a:pt x="14885" y="18804"/>
                    </a:cubicBezTo>
                    <a:cubicBezTo>
                      <a:pt x="13583" y="19208"/>
                      <a:pt x="12169" y="19409"/>
                      <a:pt x="10639" y="19409"/>
                    </a:cubicBezTo>
                    <a:cubicBezTo>
                      <a:pt x="8785" y="19409"/>
                      <a:pt x="7231" y="19042"/>
                      <a:pt x="5976" y="18313"/>
                    </a:cubicBezTo>
                    <a:cubicBezTo>
                      <a:pt x="4721" y="17580"/>
                      <a:pt x="3847" y="16567"/>
                      <a:pt x="3337" y="15260"/>
                    </a:cubicBezTo>
                    <a:cubicBezTo>
                      <a:pt x="2897" y="14128"/>
                      <a:pt x="2774" y="12831"/>
                      <a:pt x="2962" y="11368"/>
                    </a:cubicBezTo>
                    <a:lnTo>
                      <a:pt x="21131" y="11368"/>
                    </a:lnTo>
                    <a:lnTo>
                      <a:pt x="21277" y="10505"/>
                    </a:lnTo>
                    <a:cubicBezTo>
                      <a:pt x="21600" y="8728"/>
                      <a:pt x="21512" y="7043"/>
                      <a:pt x="21008" y="5452"/>
                    </a:cubicBezTo>
                    <a:cubicBezTo>
                      <a:pt x="20503" y="3860"/>
                      <a:pt x="19553" y="2558"/>
                      <a:pt x="18151" y="1535"/>
                    </a:cubicBezTo>
                    <a:close/>
                    <a:moveTo>
                      <a:pt x="4657" y="6155"/>
                    </a:moveTo>
                    <a:cubicBezTo>
                      <a:pt x="5355" y="4976"/>
                      <a:pt x="6340" y="4010"/>
                      <a:pt x="7612" y="3250"/>
                    </a:cubicBezTo>
                    <a:cubicBezTo>
                      <a:pt x="8879" y="2491"/>
                      <a:pt x="10463" y="2108"/>
                      <a:pt x="12345" y="2108"/>
                    </a:cubicBezTo>
                    <a:cubicBezTo>
                      <a:pt x="14228" y="2108"/>
                      <a:pt x="15577" y="2465"/>
                      <a:pt x="16568" y="3183"/>
                    </a:cubicBezTo>
                    <a:cubicBezTo>
                      <a:pt x="17559" y="3901"/>
                      <a:pt x="18234" y="4847"/>
                      <a:pt x="18591" y="6020"/>
                    </a:cubicBezTo>
                    <a:cubicBezTo>
                      <a:pt x="18902" y="7043"/>
                      <a:pt x="18967" y="8180"/>
                      <a:pt x="18808" y="9420"/>
                    </a:cubicBezTo>
                    <a:lnTo>
                      <a:pt x="3302" y="9420"/>
                    </a:lnTo>
                    <a:cubicBezTo>
                      <a:pt x="3577" y="8309"/>
                      <a:pt x="4017" y="7219"/>
                      <a:pt x="4657" y="6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1" name="Freeform 348">
                <a:extLst>
                  <a:ext uri="{FF2B5EF4-FFF2-40B4-BE49-F238E27FC236}">
                    <a16:creationId xmlns:a16="http://schemas.microsoft.com/office/drawing/2014/main" id="{E668DF89-23D9-0611-20A1-8C1CF76B437A}"/>
                  </a:ext>
                </a:extLst>
              </p:cNvPr>
              <p:cNvSpPr/>
              <p:nvPr/>
            </p:nvSpPr>
            <p:spPr>
              <a:xfrm>
                <a:off x="329097" y="69120"/>
                <a:ext cx="164038" cy="223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37" y="3476"/>
                    </a:moveTo>
                    <a:cubicBezTo>
                      <a:pt x="17814" y="2366"/>
                      <a:pt x="16964" y="1529"/>
                      <a:pt x="15778" y="966"/>
                    </a:cubicBezTo>
                    <a:cubicBezTo>
                      <a:pt x="14426" y="323"/>
                      <a:pt x="12872" y="0"/>
                      <a:pt x="11121" y="0"/>
                    </a:cubicBezTo>
                    <a:cubicBezTo>
                      <a:pt x="9370" y="0"/>
                      <a:pt x="7925" y="247"/>
                      <a:pt x="6615" y="746"/>
                    </a:cubicBezTo>
                    <a:cubicBezTo>
                      <a:pt x="5304" y="1240"/>
                      <a:pt x="4206" y="1913"/>
                      <a:pt x="3315" y="2758"/>
                    </a:cubicBezTo>
                    <a:cubicBezTo>
                      <a:pt x="2424" y="3602"/>
                      <a:pt x="1746" y="4564"/>
                      <a:pt x="1290" y="5641"/>
                    </a:cubicBezTo>
                    <a:cubicBezTo>
                      <a:pt x="834" y="6717"/>
                      <a:pt x="601" y="7847"/>
                      <a:pt x="601" y="9029"/>
                    </a:cubicBezTo>
                    <a:cubicBezTo>
                      <a:pt x="601" y="10296"/>
                      <a:pt x="948" y="11399"/>
                      <a:pt x="1637" y="12338"/>
                    </a:cubicBezTo>
                    <a:cubicBezTo>
                      <a:pt x="2326" y="13278"/>
                      <a:pt x="3289" y="14004"/>
                      <a:pt x="4527" y="14522"/>
                    </a:cubicBezTo>
                    <a:cubicBezTo>
                      <a:pt x="5765" y="15039"/>
                      <a:pt x="7216" y="15298"/>
                      <a:pt x="8883" y="15298"/>
                    </a:cubicBezTo>
                    <a:cubicBezTo>
                      <a:pt x="10147" y="15298"/>
                      <a:pt x="11302" y="15146"/>
                      <a:pt x="12354" y="14837"/>
                    </a:cubicBezTo>
                    <a:cubicBezTo>
                      <a:pt x="13405" y="14533"/>
                      <a:pt x="14317" y="14103"/>
                      <a:pt x="15094" y="13556"/>
                    </a:cubicBezTo>
                    <a:cubicBezTo>
                      <a:pt x="15612" y="13190"/>
                      <a:pt x="16058" y="12772"/>
                      <a:pt x="16446" y="12316"/>
                    </a:cubicBezTo>
                    <a:lnTo>
                      <a:pt x="15783" y="15522"/>
                    </a:lnTo>
                    <a:cubicBezTo>
                      <a:pt x="15436" y="17043"/>
                      <a:pt x="14669" y="18165"/>
                      <a:pt x="13478" y="18896"/>
                    </a:cubicBezTo>
                    <a:cubicBezTo>
                      <a:pt x="12287" y="19626"/>
                      <a:pt x="10738" y="19987"/>
                      <a:pt x="8842" y="19987"/>
                    </a:cubicBezTo>
                    <a:cubicBezTo>
                      <a:pt x="7780" y="19987"/>
                      <a:pt x="6806" y="19904"/>
                      <a:pt x="5931" y="19732"/>
                    </a:cubicBezTo>
                    <a:cubicBezTo>
                      <a:pt x="5056" y="19561"/>
                      <a:pt x="4232" y="19314"/>
                      <a:pt x="3470" y="18987"/>
                    </a:cubicBezTo>
                    <a:cubicBezTo>
                      <a:pt x="2709" y="18660"/>
                      <a:pt x="1896" y="18276"/>
                      <a:pt x="1036" y="17831"/>
                    </a:cubicBezTo>
                    <a:lnTo>
                      <a:pt x="0" y="19318"/>
                    </a:lnTo>
                    <a:cubicBezTo>
                      <a:pt x="1150" y="19972"/>
                      <a:pt x="2481" y="20516"/>
                      <a:pt x="3989" y="20950"/>
                    </a:cubicBezTo>
                    <a:cubicBezTo>
                      <a:pt x="5496" y="21383"/>
                      <a:pt x="7185" y="21600"/>
                      <a:pt x="9054" y="21600"/>
                    </a:cubicBezTo>
                    <a:cubicBezTo>
                      <a:pt x="10924" y="21600"/>
                      <a:pt x="12359" y="21372"/>
                      <a:pt x="13623" y="20919"/>
                    </a:cubicBezTo>
                    <a:cubicBezTo>
                      <a:pt x="14887" y="20467"/>
                      <a:pt x="15913" y="19786"/>
                      <a:pt x="16705" y="18877"/>
                    </a:cubicBezTo>
                    <a:cubicBezTo>
                      <a:pt x="17498" y="17968"/>
                      <a:pt x="18036" y="16819"/>
                      <a:pt x="18321" y="15427"/>
                    </a:cubicBezTo>
                    <a:lnTo>
                      <a:pt x="21600" y="293"/>
                    </a:lnTo>
                    <a:lnTo>
                      <a:pt x="19015" y="293"/>
                    </a:lnTo>
                    <a:lnTo>
                      <a:pt x="18342" y="3484"/>
                    </a:lnTo>
                    <a:close/>
                    <a:moveTo>
                      <a:pt x="16570" y="9908"/>
                    </a:moveTo>
                    <a:cubicBezTo>
                      <a:pt x="15954" y="11026"/>
                      <a:pt x="15048" y="11928"/>
                      <a:pt x="13856" y="12616"/>
                    </a:cubicBezTo>
                    <a:cubicBezTo>
                      <a:pt x="12665" y="13301"/>
                      <a:pt x="11189" y="13647"/>
                      <a:pt x="9438" y="13647"/>
                    </a:cubicBezTo>
                    <a:cubicBezTo>
                      <a:pt x="7485" y="13647"/>
                      <a:pt x="5967" y="13240"/>
                      <a:pt x="4890" y="12426"/>
                    </a:cubicBezTo>
                    <a:cubicBezTo>
                      <a:pt x="3812" y="11612"/>
                      <a:pt x="3274" y="10460"/>
                      <a:pt x="3274" y="8957"/>
                    </a:cubicBezTo>
                    <a:cubicBezTo>
                      <a:pt x="3274" y="7672"/>
                      <a:pt x="3574" y="6474"/>
                      <a:pt x="4180" y="5363"/>
                    </a:cubicBezTo>
                    <a:cubicBezTo>
                      <a:pt x="4786" y="4256"/>
                      <a:pt x="5688" y="3358"/>
                      <a:pt x="6900" y="2670"/>
                    </a:cubicBezTo>
                    <a:cubicBezTo>
                      <a:pt x="8107" y="1985"/>
                      <a:pt x="9572" y="1639"/>
                      <a:pt x="11297" y="1639"/>
                    </a:cubicBezTo>
                    <a:cubicBezTo>
                      <a:pt x="13250" y="1639"/>
                      <a:pt x="14773" y="2046"/>
                      <a:pt x="15866" y="2860"/>
                    </a:cubicBezTo>
                    <a:cubicBezTo>
                      <a:pt x="16959" y="3674"/>
                      <a:pt x="17503" y="4819"/>
                      <a:pt x="17503" y="6295"/>
                    </a:cubicBezTo>
                    <a:cubicBezTo>
                      <a:pt x="17503" y="7584"/>
                      <a:pt x="17192" y="8786"/>
                      <a:pt x="16576" y="9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2" name="Freeform 349">
                <a:extLst>
                  <a:ext uri="{FF2B5EF4-FFF2-40B4-BE49-F238E27FC236}">
                    <a16:creationId xmlns:a16="http://schemas.microsoft.com/office/drawing/2014/main" id="{DD44BD13-B9CF-96B5-5339-AECCDFB0D108}"/>
                  </a:ext>
                </a:extLst>
              </p:cNvPr>
              <p:cNvSpPr/>
              <p:nvPr/>
            </p:nvSpPr>
            <p:spPr>
              <a:xfrm>
                <a:off x="528750" y="71992"/>
                <a:ext cx="145417" cy="161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600" extrusionOk="0">
                    <a:moveTo>
                      <a:pt x="16539" y="11532"/>
                    </a:moveTo>
                    <a:cubicBezTo>
                      <a:pt x="16249" y="13111"/>
                      <a:pt x="15726" y="14484"/>
                      <a:pt x="14965" y="15647"/>
                    </a:cubicBezTo>
                    <a:cubicBezTo>
                      <a:pt x="14210" y="16816"/>
                      <a:pt x="13234" y="17721"/>
                      <a:pt x="12038" y="18363"/>
                    </a:cubicBezTo>
                    <a:cubicBezTo>
                      <a:pt x="10847" y="19005"/>
                      <a:pt x="9424" y="19326"/>
                      <a:pt x="7780" y="19326"/>
                    </a:cubicBezTo>
                    <a:cubicBezTo>
                      <a:pt x="6526" y="19326"/>
                      <a:pt x="5510" y="19095"/>
                      <a:pt x="4737" y="18626"/>
                    </a:cubicBezTo>
                    <a:cubicBezTo>
                      <a:pt x="3965" y="18158"/>
                      <a:pt x="3448" y="17453"/>
                      <a:pt x="3192" y="16500"/>
                    </a:cubicBezTo>
                    <a:cubicBezTo>
                      <a:pt x="2931" y="15553"/>
                      <a:pt x="2919" y="14363"/>
                      <a:pt x="3146" y="12932"/>
                    </a:cubicBezTo>
                    <a:lnTo>
                      <a:pt x="5417" y="5"/>
                    </a:lnTo>
                    <a:lnTo>
                      <a:pt x="2466" y="5"/>
                    </a:lnTo>
                    <a:lnTo>
                      <a:pt x="195" y="12884"/>
                    </a:lnTo>
                    <a:cubicBezTo>
                      <a:pt x="-130" y="14868"/>
                      <a:pt x="-49" y="16505"/>
                      <a:pt x="439" y="17789"/>
                    </a:cubicBezTo>
                    <a:cubicBezTo>
                      <a:pt x="921" y="19074"/>
                      <a:pt x="1752" y="20032"/>
                      <a:pt x="2931" y="20658"/>
                    </a:cubicBezTo>
                    <a:cubicBezTo>
                      <a:pt x="4110" y="21284"/>
                      <a:pt x="5533" y="21600"/>
                      <a:pt x="7211" y="21600"/>
                    </a:cubicBezTo>
                    <a:cubicBezTo>
                      <a:pt x="9337" y="21600"/>
                      <a:pt x="11190" y="21126"/>
                      <a:pt x="12770" y="20174"/>
                    </a:cubicBezTo>
                    <a:cubicBezTo>
                      <a:pt x="13914" y="19484"/>
                      <a:pt x="14837" y="18600"/>
                      <a:pt x="15540" y="17521"/>
                    </a:cubicBezTo>
                    <a:lnTo>
                      <a:pt x="14895" y="21247"/>
                    </a:lnTo>
                    <a:lnTo>
                      <a:pt x="17747" y="21247"/>
                    </a:lnTo>
                    <a:lnTo>
                      <a:pt x="21470" y="0"/>
                    </a:lnTo>
                    <a:lnTo>
                      <a:pt x="18519" y="0"/>
                    </a:lnTo>
                    <a:lnTo>
                      <a:pt x="16539" y="115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3" name="Freeform 350">
                <a:extLst>
                  <a:ext uri="{FF2B5EF4-FFF2-40B4-BE49-F238E27FC236}">
                    <a16:creationId xmlns:a16="http://schemas.microsoft.com/office/drawing/2014/main" id="{70511AAB-5492-0C1B-EAE8-0B4F068C2D34}"/>
                  </a:ext>
                </a:extLst>
              </p:cNvPr>
              <p:cNvSpPr/>
              <p:nvPr/>
            </p:nvSpPr>
            <p:spPr>
              <a:xfrm>
                <a:off x="701702" y="72071"/>
                <a:ext cx="45514" cy="158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9465" y="21600"/>
                    </a:lnTo>
                    <a:lnTo>
                      <a:pt x="21600" y="0"/>
                    </a:lnTo>
                    <a:lnTo>
                      <a:pt x="12116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4" name="Freeform 352">
                <a:extLst>
                  <a:ext uri="{FF2B5EF4-FFF2-40B4-BE49-F238E27FC236}">
                    <a16:creationId xmlns:a16="http://schemas.microsoft.com/office/drawing/2014/main" id="{91E4D712-C888-BA9C-0C5A-291C3026B86B}"/>
                  </a:ext>
                </a:extLst>
              </p:cNvPr>
              <p:cNvSpPr/>
              <p:nvPr/>
            </p:nvSpPr>
            <p:spPr>
              <a:xfrm>
                <a:off x="775302" y="69120"/>
                <a:ext cx="240919" cy="161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extrusionOk="0">
                    <a:moveTo>
                      <a:pt x="19853" y="940"/>
                    </a:moveTo>
                    <a:cubicBezTo>
                      <a:pt x="19179" y="315"/>
                      <a:pt x="18346" y="0"/>
                      <a:pt x="17351" y="0"/>
                    </a:cubicBezTo>
                    <a:cubicBezTo>
                      <a:pt x="16082" y="0"/>
                      <a:pt x="14986" y="489"/>
                      <a:pt x="14058" y="1466"/>
                    </a:cubicBezTo>
                    <a:cubicBezTo>
                      <a:pt x="13288" y="2280"/>
                      <a:pt x="12684" y="3341"/>
                      <a:pt x="12244" y="4649"/>
                    </a:cubicBezTo>
                    <a:cubicBezTo>
                      <a:pt x="12048" y="3283"/>
                      <a:pt x="11661" y="2206"/>
                      <a:pt x="11074" y="1424"/>
                    </a:cubicBezTo>
                    <a:cubicBezTo>
                      <a:pt x="10361" y="478"/>
                      <a:pt x="9429" y="0"/>
                      <a:pt x="8280" y="0"/>
                    </a:cubicBezTo>
                    <a:cubicBezTo>
                      <a:pt x="7131" y="0"/>
                      <a:pt x="6115" y="473"/>
                      <a:pt x="5237" y="1424"/>
                    </a:cubicBezTo>
                    <a:cubicBezTo>
                      <a:pt x="4590" y="2122"/>
                      <a:pt x="4042" y="3041"/>
                      <a:pt x="3595" y="4176"/>
                    </a:cubicBezTo>
                    <a:lnTo>
                      <a:pt x="4007" y="394"/>
                    </a:lnTo>
                    <a:lnTo>
                      <a:pt x="2253" y="394"/>
                    </a:lnTo>
                    <a:lnTo>
                      <a:pt x="0" y="21600"/>
                    </a:lnTo>
                    <a:lnTo>
                      <a:pt x="1785" y="21600"/>
                    </a:lnTo>
                    <a:lnTo>
                      <a:pt x="3015" y="10054"/>
                    </a:lnTo>
                    <a:cubicBezTo>
                      <a:pt x="3152" y="8856"/>
                      <a:pt x="3363" y="7780"/>
                      <a:pt x="3645" y="6818"/>
                    </a:cubicBezTo>
                    <a:cubicBezTo>
                      <a:pt x="3926" y="5857"/>
                      <a:pt x="4274" y="5043"/>
                      <a:pt x="4685" y="4370"/>
                    </a:cubicBezTo>
                    <a:cubicBezTo>
                      <a:pt x="5096" y="3698"/>
                      <a:pt x="5567" y="3189"/>
                      <a:pt x="6105" y="2842"/>
                    </a:cubicBezTo>
                    <a:cubicBezTo>
                      <a:pt x="6642" y="2490"/>
                      <a:pt x="7240" y="2317"/>
                      <a:pt x="7904" y="2317"/>
                    </a:cubicBezTo>
                    <a:cubicBezTo>
                      <a:pt x="8646" y="2317"/>
                      <a:pt x="9226" y="2542"/>
                      <a:pt x="9644" y="2994"/>
                    </a:cubicBezTo>
                    <a:cubicBezTo>
                      <a:pt x="10062" y="3446"/>
                      <a:pt x="10347" y="4134"/>
                      <a:pt x="10491" y="5048"/>
                    </a:cubicBezTo>
                    <a:cubicBezTo>
                      <a:pt x="10635" y="5962"/>
                      <a:pt x="10642" y="7123"/>
                      <a:pt x="10505" y="8525"/>
                    </a:cubicBezTo>
                    <a:lnTo>
                      <a:pt x="9099" y="21600"/>
                    </a:lnTo>
                    <a:lnTo>
                      <a:pt x="10884" y="21600"/>
                    </a:lnTo>
                    <a:lnTo>
                      <a:pt x="12114" y="10054"/>
                    </a:lnTo>
                    <a:cubicBezTo>
                      <a:pt x="12290" y="8452"/>
                      <a:pt x="12596" y="7065"/>
                      <a:pt x="13035" y="5899"/>
                    </a:cubicBezTo>
                    <a:cubicBezTo>
                      <a:pt x="13475" y="4733"/>
                      <a:pt x="14030" y="3845"/>
                      <a:pt x="14705" y="3231"/>
                    </a:cubicBezTo>
                    <a:cubicBezTo>
                      <a:pt x="15376" y="2616"/>
                      <a:pt x="16142" y="2311"/>
                      <a:pt x="17000" y="2311"/>
                    </a:cubicBezTo>
                    <a:cubicBezTo>
                      <a:pt x="17741" y="2311"/>
                      <a:pt x="18321" y="2537"/>
                      <a:pt x="18739" y="2989"/>
                    </a:cubicBezTo>
                    <a:cubicBezTo>
                      <a:pt x="19157" y="3441"/>
                      <a:pt x="19442" y="4129"/>
                      <a:pt x="19586" y="5043"/>
                    </a:cubicBezTo>
                    <a:cubicBezTo>
                      <a:pt x="19730" y="5957"/>
                      <a:pt x="19737" y="7118"/>
                      <a:pt x="19600" y="8520"/>
                    </a:cubicBezTo>
                    <a:lnTo>
                      <a:pt x="18226" y="21595"/>
                    </a:lnTo>
                    <a:lnTo>
                      <a:pt x="20011" y="21595"/>
                    </a:lnTo>
                    <a:lnTo>
                      <a:pt x="21386" y="8694"/>
                    </a:lnTo>
                    <a:cubicBezTo>
                      <a:pt x="21600" y="6713"/>
                      <a:pt x="21565" y="5080"/>
                      <a:pt x="21284" y="3798"/>
                    </a:cubicBezTo>
                    <a:cubicBezTo>
                      <a:pt x="20999" y="2516"/>
                      <a:pt x="20521" y="1560"/>
                      <a:pt x="19850" y="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5" name="Freeform 353">
                <a:extLst>
                  <a:ext uri="{FF2B5EF4-FFF2-40B4-BE49-F238E27FC236}">
                    <a16:creationId xmlns:a16="http://schemas.microsoft.com/office/drawing/2014/main" id="{F6E9C01C-FE8B-0F62-7873-BAD8FF6E71F0}"/>
                  </a:ext>
                </a:extLst>
              </p:cNvPr>
              <p:cNvSpPr/>
              <p:nvPr/>
            </p:nvSpPr>
            <p:spPr>
              <a:xfrm>
                <a:off x="1054047" y="69120"/>
                <a:ext cx="147713" cy="164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67" y="1096"/>
                    </a:moveTo>
                    <a:cubicBezTo>
                      <a:pt x="15612" y="362"/>
                      <a:pt x="13898" y="0"/>
                      <a:pt x="11919" y="0"/>
                    </a:cubicBezTo>
                    <a:cubicBezTo>
                      <a:pt x="9940" y="0"/>
                      <a:pt x="8358" y="331"/>
                      <a:pt x="6891" y="992"/>
                    </a:cubicBezTo>
                    <a:cubicBezTo>
                      <a:pt x="5424" y="1654"/>
                      <a:pt x="4170" y="2559"/>
                      <a:pt x="3135" y="3701"/>
                    </a:cubicBezTo>
                    <a:cubicBezTo>
                      <a:pt x="2100" y="4848"/>
                      <a:pt x="1317" y="6182"/>
                      <a:pt x="788" y="7701"/>
                    </a:cubicBezTo>
                    <a:cubicBezTo>
                      <a:pt x="259" y="9221"/>
                      <a:pt x="0" y="10828"/>
                      <a:pt x="0" y="12519"/>
                    </a:cubicBezTo>
                    <a:cubicBezTo>
                      <a:pt x="0" y="14410"/>
                      <a:pt x="391" y="16038"/>
                      <a:pt x="1173" y="17403"/>
                    </a:cubicBezTo>
                    <a:cubicBezTo>
                      <a:pt x="1956" y="18768"/>
                      <a:pt x="3072" y="19806"/>
                      <a:pt x="4527" y="20525"/>
                    </a:cubicBezTo>
                    <a:cubicBezTo>
                      <a:pt x="5977" y="21243"/>
                      <a:pt x="7697" y="21600"/>
                      <a:pt x="9675" y="21600"/>
                    </a:cubicBezTo>
                    <a:cubicBezTo>
                      <a:pt x="11654" y="21600"/>
                      <a:pt x="13225" y="21280"/>
                      <a:pt x="14680" y="20633"/>
                    </a:cubicBezTo>
                    <a:cubicBezTo>
                      <a:pt x="16129" y="19987"/>
                      <a:pt x="17378" y="19083"/>
                      <a:pt x="18413" y="17925"/>
                    </a:cubicBezTo>
                    <a:cubicBezTo>
                      <a:pt x="19449" y="16762"/>
                      <a:pt x="20242" y="15429"/>
                      <a:pt x="20783" y="13924"/>
                    </a:cubicBezTo>
                    <a:cubicBezTo>
                      <a:pt x="21324" y="12420"/>
                      <a:pt x="21600" y="10803"/>
                      <a:pt x="21600" y="9081"/>
                    </a:cubicBezTo>
                    <a:cubicBezTo>
                      <a:pt x="21600" y="7216"/>
                      <a:pt x="21209" y="5603"/>
                      <a:pt x="20427" y="4244"/>
                    </a:cubicBezTo>
                    <a:cubicBezTo>
                      <a:pt x="19644" y="2879"/>
                      <a:pt x="18528" y="1835"/>
                      <a:pt x="17073" y="1101"/>
                    </a:cubicBezTo>
                    <a:close/>
                    <a:moveTo>
                      <a:pt x="17591" y="14198"/>
                    </a:moveTo>
                    <a:cubicBezTo>
                      <a:pt x="16906" y="15775"/>
                      <a:pt x="15905" y="17036"/>
                      <a:pt x="14599" y="17987"/>
                    </a:cubicBezTo>
                    <a:cubicBezTo>
                      <a:pt x="13288" y="18933"/>
                      <a:pt x="11677" y="19408"/>
                      <a:pt x="9762" y="19408"/>
                    </a:cubicBezTo>
                    <a:cubicBezTo>
                      <a:pt x="7622" y="19408"/>
                      <a:pt x="5954" y="18835"/>
                      <a:pt x="4757" y="17687"/>
                    </a:cubicBezTo>
                    <a:cubicBezTo>
                      <a:pt x="3561" y="16540"/>
                      <a:pt x="2962" y="14865"/>
                      <a:pt x="2962" y="12653"/>
                    </a:cubicBezTo>
                    <a:cubicBezTo>
                      <a:pt x="2962" y="10730"/>
                      <a:pt x="3296" y="8988"/>
                      <a:pt x="3969" y="7427"/>
                    </a:cubicBezTo>
                    <a:cubicBezTo>
                      <a:pt x="4642" y="5866"/>
                      <a:pt x="5637" y="4611"/>
                      <a:pt x="6960" y="3665"/>
                    </a:cubicBezTo>
                    <a:cubicBezTo>
                      <a:pt x="8283" y="2719"/>
                      <a:pt x="9888" y="2243"/>
                      <a:pt x="11775" y="2243"/>
                    </a:cubicBezTo>
                    <a:cubicBezTo>
                      <a:pt x="13915" y="2243"/>
                      <a:pt x="15589" y="2812"/>
                      <a:pt x="16803" y="3944"/>
                    </a:cubicBezTo>
                    <a:cubicBezTo>
                      <a:pt x="18016" y="5076"/>
                      <a:pt x="18620" y="6761"/>
                      <a:pt x="18620" y="8999"/>
                    </a:cubicBezTo>
                    <a:cubicBezTo>
                      <a:pt x="18620" y="10890"/>
                      <a:pt x="18275" y="12627"/>
                      <a:pt x="17591" y="142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6" name="Freeform 354">
                <a:extLst>
                  <a:ext uri="{FF2B5EF4-FFF2-40B4-BE49-F238E27FC236}">
                    <a16:creationId xmlns:a16="http://schemas.microsoft.com/office/drawing/2014/main" id="{BC644AAE-73BE-9EBE-B8E6-9FCABFAF9894}"/>
                  </a:ext>
                </a:extLst>
              </p:cNvPr>
              <p:cNvSpPr/>
              <p:nvPr/>
            </p:nvSpPr>
            <p:spPr>
              <a:xfrm>
                <a:off x="1228902" y="69120"/>
                <a:ext cx="131034" cy="164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40" y="1313"/>
                    </a:moveTo>
                    <a:cubicBezTo>
                      <a:pt x="18286" y="900"/>
                      <a:pt x="17242" y="574"/>
                      <a:pt x="16108" y="346"/>
                    </a:cubicBezTo>
                    <a:cubicBezTo>
                      <a:pt x="14973" y="119"/>
                      <a:pt x="13793" y="0"/>
                      <a:pt x="12573" y="0"/>
                    </a:cubicBezTo>
                    <a:cubicBezTo>
                      <a:pt x="10557" y="0"/>
                      <a:pt x="8774" y="274"/>
                      <a:pt x="7230" y="817"/>
                    </a:cubicBezTo>
                    <a:cubicBezTo>
                      <a:pt x="5680" y="1360"/>
                      <a:pt x="4487" y="2109"/>
                      <a:pt x="3638" y="3055"/>
                    </a:cubicBezTo>
                    <a:cubicBezTo>
                      <a:pt x="2795" y="4002"/>
                      <a:pt x="2367" y="5092"/>
                      <a:pt x="2367" y="6328"/>
                    </a:cubicBezTo>
                    <a:cubicBezTo>
                      <a:pt x="2367" y="7564"/>
                      <a:pt x="2860" y="8675"/>
                      <a:pt x="3852" y="9575"/>
                    </a:cubicBezTo>
                    <a:cubicBezTo>
                      <a:pt x="4844" y="10480"/>
                      <a:pt x="6199" y="11105"/>
                      <a:pt x="7931" y="11446"/>
                    </a:cubicBezTo>
                    <a:lnTo>
                      <a:pt x="13060" y="12480"/>
                    </a:lnTo>
                    <a:cubicBezTo>
                      <a:pt x="14286" y="12739"/>
                      <a:pt x="15219" y="13126"/>
                      <a:pt x="15868" y="13644"/>
                    </a:cubicBezTo>
                    <a:cubicBezTo>
                      <a:pt x="16516" y="14160"/>
                      <a:pt x="16840" y="14822"/>
                      <a:pt x="16840" y="15624"/>
                    </a:cubicBezTo>
                    <a:cubicBezTo>
                      <a:pt x="16840" y="16859"/>
                      <a:pt x="16244" y="17805"/>
                      <a:pt x="15057" y="18462"/>
                    </a:cubicBezTo>
                    <a:cubicBezTo>
                      <a:pt x="13870" y="19124"/>
                      <a:pt x="12249" y="19454"/>
                      <a:pt x="10200" y="19454"/>
                    </a:cubicBezTo>
                    <a:cubicBezTo>
                      <a:pt x="9085" y="19454"/>
                      <a:pt x="8021" y="19377"/>
                      <a:pt x="7016" y="19217"/>
                    </a:cubicBezTo>
                    <a:cubicBezTo>
                      <a:pt x="6011" y="19062"/>
                      <a:pt x="5045" y="18808"/>
                      <a:pt x="4131" y="18462"/>
                    </a:cubicBezTo>
                    <a:cubicBezTo>
                      <a:pt x="3216" y="18115"/>
                      <a:pt x="2321" y="17671"/>
                      <a:pt x="1459" y="17128"/>
                    </a:cubicBezTo>
                    <a:lnTo>
                      <a:pt x="0" y="19020"/>
                    </a:lnTo>
                    <a:cubicBezTo>
                      <a:pt x="1115" y="19822"/>
                      <a:pt x="2555" y="20457"/>
                      <a:pt x="4319" y="20912"/>
                    </a:cubicBezTo>
                    <a:cubicBezTo>
                      <a:pt x="6082" y="21373"/>
                      <a:pt x="7989" y="21600"/>
                      <a:pt x="10038" y="21600"/>
                    </a:cubicBezTo>
                    <a:cubicBezTo>
                      <a:pt x="12087" y="21600"/>
                      <a:pt x="13806" y="21357"/>
                      <a:pt x="15304" y="20866"/>
                    </a:cubicBezTo>
                    <a:cubicBezTo>
                      <a:pt x="16795" y="20380"/>
                      <a:pt x="17969" y="19666"/>
                      <a:pt x="18812" y="18736"/>
                    </a:cubicBezTo>
                    <a:cubicBezTo>
                      <a:pt x="19655" y="17805"/>
                      <a:pt x="20083" y="16694"/>
                      <a:pt x="20083" y="15401"/>
                    </a:cubicBezTo>
                    <a:cubicBezTo>
                      <a:pt x="20083" y="14109"/>
                      <a:pt x="19570" y="13054"/>
                      <a:pt x="18546" y="12237"/>
                    </a:cubicBezTo>
                    <a:cubicBezTo>
                      <a:pt x="17521" y="11420"/>
                      <a:pt x="16108" y="10826"/>
                      <a:pt x="14311" y="10454"/>
                    </a:cubicBezTo>
                    <a:lnTo>
                      <a:pt x="9130" y="9378"/>
                    </a:lnTo>
                    <a:cubicBezTo>
                      <a:pt x="7944" y="9120"/>
                      <a:pt x="7049" y="8717"/>
                      <a:pt x="6459" y="8174"/>
                    </a:cubicBezTo>
                    <a:cubicBezTo>
                      <a:pt x="5862" y="7631"/>
                      <a:pt x="5570" y="6985"/>
                      <a:pt x="5570" y="6235"/>
                    </a:cubicBezTo>
                    <a:cubicBezTo>
                      <a:pt x="5570" y="4973"/>
                      <a:pt x="6199" y="3981"/>
                      <a:pt x="7457" y="3267"/>
                    </a:cubicBezTo>
                    <a:cubicBezTo>
                      <a:pt x="8715" y="2549"/>
                      <a:pt x="10388" y="2192"/>
                      <a:pt x="12476" y="2192"/>
                    </a:cubicBezTo>
                    <a:cubicBezTo>
                      <a:pt x="14058" y="2192"/>
                      <a:pt x="15498" y="2383"/>
                      <a:pt x="16795" y="2771"/>
                    </a:cubicBezTo>
                    <a:cubicBezTo>
                      <a:pt x="18092" y="3159"/>
                      <a:pt x="19240" y="3769"/>
                      <a:pt x="20251" y="4601"/>
                    </a:cubicBezTo>
                    <a:lnTo>
                      <a:pt x="21600" y="2750"/>
                    </a:lnTo>
                    <a:cubicBezTo>
                      <a:pt x="20991" y="2208"/>
                      <a:pt x="20206" y="1727"/>
                      <a:pt x="19253" y="1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" name="Freeform 355">
                <a:extLst>
                  <a:ext uri="{FF2B5EF4-FFF2-40B4-BE49-F238E27FC236}">
                    <a16:creationId xmlns:a16="http://schemas.microsoft.com/office/drawing/2014/main" id="{B5AA6381-DEA6-0792-53F9-C59CB594AE9C}"/>
                  </a:ext>
                </a:extLst>
              </p:cNvPr>
              <p:cNvSpPr/>
              <p:nvPr/>
            </p:nvSpPr>
            <p:spPr>
              <a:xfrm>
                <a:off x="1465635" y="67507"/>
                <a:ext cx="152192" cy="1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18198" y="1228"/>
                    </a:moveTo>
                    <a:cubicBezTo>
                      <a:pt x="16810" y="408"/>
                      <a:pt x="14901" y="0"/>
                      <a:pt x="12471" y="0"/>
                    </a:cubicBezTo>
                    <a:cubicBezTo>
                      <a:pt x="11272" y="0"/>
                      <a:pt x="10062" y="102"/>
                      <a:pt x="8841" y="296"/>
                    </a:cubicBezTo>
                    <a:cubicBezTo>
                      <a:pt x="7625" y="494"/>
                      <a:pt x="6482" y="775"/>
                      <a:pt x="5422" y="1147"/>
                    </a:cubicBezTo>
                    <a:cubicBezTo>
                      <a:pt x="4357" y="1514"/>
                      <a:pt x="3441" y="1952"/>
                      <a:pt x="2675" y="2462"/>
                    </a:cubicBezTo>
                    <a:lnTo>
                      <a:pt x="3968" y="6111"/>
                    </a:lnTo>
                    <a:cubicBezTo>
                      <a:pt x="5228" y="5377"/>
                      <a:pt x="6499" y="4837"/>
                      <a:pt x="7781" y="4500"/>
                    </a:cubicBezTo>
                    <a:cubicBezTo>
                      <a:pt x="9057" y="4159"/>
                      <a:pt x="10373" y="3991"/>
                      <a:pt x="11732" y="3991"/>
                    </a:cubicBezTo>
                    <a:cubicBezTo>
                      <a:pt x="13458" y="3991"/>
                      <a:pt x="14668" y="4342"/>
                      <a:pt x="15356" y="5051"/>
                    </a:cubicBezTo>
                    <a:cubicBezTo>
                      <a:pt x="16050" y="5759"/>
                      <a:pt x="16272" y="6779"/>
                      <a:pt x="16028" y="8104"/>
                    </a:cubicBezTo>
                    <a:lnTo>
                      <a:pt x="15895" y="8868"/>
                    </a:lnTo>
                    <a:lnTo>
                      <a:pt x="12704" y="8868"/>
                    </a:lnTo>
                    <a:cubicBezTo>
                      <a:pt x="9779" y="8868"/>
                      <a:pt x="7376" y="9098"/>
                      <a:pt x="5494" y="9546"/>
                    </a:cubicBezTo>
                    <a:cubicBezTo>
                      <a:pt x="3613" y="10000"/>
                      <a:pt x="2231" y="10683"/>
                      <a:pt x="1338" y="11605"/>
                    </a:cubicBezTo>
                    <a:cubicBezTo>
                      <a:pt x="444" y="12523"/>
                      <a:pt x="0" y="13720"/>
                      <a:pt x="0" y="15188"/>
                    </a:cubicBezTo>
                    <a:cubicBezTo>
                      <a:pt x="0" y="16376"/>
                      <a:pt x="344" y="17451"/>
                      <a:pt x="1038" y="18415"/>
                    </a:cubicBezTo>
                    <a:cubicBezTo>
                      <a:pt x="1732" y="19378"/>
                      <a:pt x="2647" y="20147"/>
                      <a:pt x="3785" y="20728"/>
                    </a:cubicBezTo>
                    <a:cubicBezTo>
                      <a:pt x="4923" y="21310"/>
                      <a:pt x="6188" y="21600"/>
                      <a:pt x="7576" y="21600"/>
                    </a:cubicBezTo>
                    <a:cubicBezTo>
                      <a:pt x="8624" y="21600"/>
                      <a:pt x="9635" y="21432"/>
                      <a:pt x="10600" y="21090"/>
                    </a:cubicBezTo>
                    <a:cubicBezTo>
                      <a:pt x="11571" y="20749"/>
                      <a:pt x="12448" y="20219"/>
                      <a:pt x="13231" y="19500"/>
                    </a:cubicBezTo>
                    <a:cubicBezTo>
                      <a:pt x="13664" y="19103"/>
                      <a:pt x="14041" y="18639"/>
                      <a:pt x="14369" y="18119"/>
                    </a:cubicBezTo>
                    <a:lnTo>
                      <a:pt x="13858" y="21172"/>
                    </a:lnTo>
                    <a:lnTo>
                      <a:pt x="19264" y="21172"/>
                    </a:lnTo>
                    <a:lnTo>
                      <a:pt x="21295" y="9419"/>
                    </a:lnTo>
                    <a:cubicBezTo>
                      <a:pt x="21600" y="7609"/>
                      <a:pt x="21511" y="5999"/>
                      <a:pt x="21017" y="4582"/>
                    </a:cubicBezTo>
                    <a:cubicBezTo>
                      <a:pt x="20523" y="3170"/>
                      <a:pt x="19585" y="2049"/>
                      <a:pt x="18198" y="1228"/>
                    </a:cubicBezTo>
                    <a:close/>
                    <a:moveTo>
                      <a:pt x="14085" y="15713"/>
                    </a:moveTo>
                    <a:cubicBezTo>
                      <a:pt x="13531" y="16437"/>
                      <a:pt x="12853" y="16988"/>
                      <a:pt x="12054" y="17370"/>
                    </a:cubicBezTo>
                    <a:cubicBezTo>
                      <a:pt x="11255" y="17752"/>
                      <a:pt x="10362" y="17941"/>
                      <a:pt x="9374" y="17941"/>
                    </a:cubicBezTo>
                    <a:cubicBezTo>
                      <a:pt x="8325" y="17941"/>
                      <a:pt x="7442" y="17670"/>
                      <a:pt x="6715" y="17135"/>
                    </a:cubicBezTo>
                    <a:cubicBezTo>
                      <a:pt x="5994" y="16600"/>
                      <a:pt x="5628" y="15836"/>
                      <a:pt x="5628" y="14842"/>
                    </a:cubicBezTo>
                    <a:cubicBezTo>
                      <a:pt x="5628" y="14077"/>
                      <a:pt x="5861" y="13486"/>
                      <a:pt x="6321" y="13058"/>
                    </a:cubicBezTo>
                    <a:cubicBezTo>
                      <a:pt x="6782" y="12630"/>
                      <a:pt x="7553" y="12334"/>
                      <a:pt x="8630" y="12166"/>
                    </a:cubicBezTo>
                    <a:cubicBezTo>
                      <a:pt x="9707" y="11998"/>
                      <a:pt x="11155" y="11911"/>
                      <a:pt x="12970" y="11911"/>
                    </a:cubicBezTo>
                    <a:lnTo>
                      <a:pt x="15356" y="11911"/>
                    </a:lnTo>
                    <a:lnTo>
                      <a:pt x="15140" y="13139"/>
                    </a:lnTo>
                    <a:cubicBezTo>
                      <a:pt x="14985" y="14128"/>
                      <a:pt x="14629" y="14984"/>
                      <a:pt x="14074" y="1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8" name="Freeform 356">
                <a:extLst>
                  <a:ext uri="{FF2B5EF4-FFF2-40B4-BE49-F238E27FC236}">
                    <a16:creationId xmlns:a16="http://schemas.microsoft.com/office/drawing/2014/main" id="{AD2D0DB5-95A4-523D-8E08-6DBAEC8D1C9A}"/>
                  </a:ext>
                </a:extLst>
              </p:cNvPr>
              <p:cNvSpPr/>
              <p:nvPr/>
            </p:nvSpPr>
            <p:spPr>
              <a:xfrm>
                <a:off x="1647020" y="70773"/>
                <a:ext cx="174856" cy="160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42" y="0"/>
                    </a:moveTo>
                    <a:lnTo>
                      <a:pt x="8460" y="15104"/>
                    </a:lnTo>
                    <a:lnTo>
                      <a:pt x="5136" y="0"/>
                    </a:lnTo>
                    <a:lnTo>
                      <a:pt x="0" y="0"/>
                    </a:lnTo>
                    <a:lnTo>
                      <a:pt x="5423" y="21600"/>
                    </a:lnTo>
                    <a:lnTo>
                      <a:pt x="9831" y="21600"/>
                    </a:lnTo>
                    <a:lnTo>
                      <a:pt x="21600" y="0"/>
                    </a:lnTo>
                    <a:lnTo>
                      <a:pt x="163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9" name="Freeform 357">
                <a:extLst>
                  <a:ext uri="{FF2B5EF4-FFF2-40B4-BE49-F238E27FC236}">
                    <a16:creationId xmlns:a16="http://schemas.microsoft.com/office/drawing/2014/main" id="{CA99FB2C-B1C8-4AE5-DBD2-CFC7878D37D8}"/>
                  </a:ext>
                </a:extLst>
              </p:cNvPr>
              <p:cNvSpPr/>
              <p:nvPr/>
            </p:nvSpPr>
            <p:spPr>
              <a:xfrm>
                <a:off x="1817351" y="67507"/>
                <a:ext cx="152192" cy="1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18198" y="1228"/>
                    </a:moveTo>
                    <a:cubicBezTo>
                      <a:pt x="16811" y="408"/>
                      <a:pt x="14901" y="0"/>
                      <a:pt x="12471" y="0"/>
                    </a:cubicBezTo>
                    <a:cubicBezTo>
                      <a:pt x="11272" y="0"/>
                      <a:pt x="10062" y="102"/>
                      <a:pt x="8841" y="296"/>
                    </a:cubicBezTo>
                    <a:cubicBezTo>
                      <a:pt x="7625" y="494"/>
                      <a:pt x="6482" y="775"/>
                      <a:pt x="5422" y="1147"/>
                    </a:cubicBezTo>
                    <a:cubicBezTo>
                      <a:pt x="4357" y="1514"/>
                      <a:pt x="3441" y="1952"/>
                      <a:pt x="2675" y="2462"/>
                    </a:cubicBezTo>
                    <a:lnTo>
                      <a:pt x="3968" y="6111"/>
                    </a:lnTo>
                    <a:cubicBezTo>
                      <a:pt x="5228" y="5377"/>
                      <a:pt x="6499" y="4837"/>
                      <a:pt x="7781" y="4500"/>
                    </a:cubicBezTo>
                    <a:cubicBezTo>
                      <a:pt x="9057" y="4159"/>
                      <a:pt x="10373" y="3991"/>
                      <a:pt x="11732" y="3991"/>
                    </a:cubicBezTo>
                    <a:cubicBezTo>
                      <a:pt x="13458" y="3991"/>
                      <a:pt x="14668" y="4342"/>
                      <a:pt x="15356" y="5051"/>
                    </a:cubicBezTo>
                    <a:cubicBezTo>
                      <a:pt x="16050" y="5759"/>
                      <a:pt x="16272" y="6779"/>
                      <a:pt x="16028" y="8104"/>
                    </a:cubicBezTo>
                    <a:lnTo>
                      <a:pt x="15895" y="8868"/>
                    </a:lnTo>
                    <a:lnTo>
                      <a:pt x="12704" y="8868"/>
                    </a:lnTo>
                    <a:cubicBezTo>
                      <a:pt x="9779" y="8868"/>
                      <a:pt x="7376" y="9098"/>
                      <a:pt x="5494" y="9546"/>
                    </a:cubicBezTo>
                    <a:cubicBezTo>
                      <a:pt x="3613" y="10000"/>
                      <a:pt x="2231" y="10683"/>
                      <a:pt x="1338" y="11605"/>
                    </a:cubicBezTo>
                    <a:cubicBezTo>
                      <a:pt x="444" y="12523"/>
                      <a:pt x="0" y="13720"/>
                      <a:pt x="0" y="15188"/>
                    </a:cubicBezTo>
                    <a:cubicBezTo>
                      <a:pt x="0" y="16376"/>
                      <a:pt x="344" y="17451"/>
                      <a:pt x="1038" y="18415"/>
                    </a:cubicBezTo>
                    <a:cubicBezTo>
                      <a:pt x="1732" y="19378"/>
                      <a:pt x="2647" y="20147"/>
                      <a:pt x="3785" y="20728"/>
                    </a:cubicBezTo>
                    <a:cubicBezTo>
                      <a:pt x="4923" y="21310"/>
                      <a:pt x="6188" y="21600"/>
                      <a:pt x="7576" y="21600"/>
                    </a:cubicBezTo>
                    <a:cubicBezTo>
                      <a:pt x="8624" y="21600"/>
                      <a:pt x="9635" y="21432"/>
                      <a:pt x="10600" y="21090"/>
                    </a:cubicBezTo>
                    <a:cubicBezTo>
                      <a:pt x="11571" y="20749"/>
                      <a:pt x="12448" y="20219"/>
                      <a:pt x="13231" y="19500"/>
                    </a:cubicBezTo>
                    <a:cubicBezTo>
                      <a:pt x="13664" y="19103"/>
                      <a:pt x="14041" y="18639"/>
                      <a:pt x="14369" y="18119"/>
                    </a:cubicBezTo>
                    <a:lnTo>
                      <a:pt x="13858" y="21172"/>
                    </a:lnTo>
                    <a:lnTo>
                      <a:pt x="19264" y="21172"/>
                    </a:lnTo>
                    <a:lnTo>
                      <a:pt x="21295" y="9419"/>
                    </a:lnTo>
                    <a:cubicBezTo>
                      <a:pt x="21600" y="7609"/>
                      <a:pt x="21511" y="5999"/>
                      <a:pt x="21017" y="4582"/>
                    </a:cubicBezTo>
                    <a:cubicBezTo>
                      <a:pt x="20523" y="3170"/>
                      <a:pt x="19585" y="2049"/>
                      <a:pt x="18198" y="1228"/>
                    </a:cubicBezTo>
                    <a:close/>
                    <a:moveTo>
                      <a:pt x="14085" y="15713"/>
                    </a:moveTo>
                    <a:cubicBezTo>
                      <a:pt x="13531" y="16437"/>
                      <a:pt x="12853" y="16988"/>
                      <a:pt x="12054" y="17370"/>
                    </a:cubicBezTo>
                    <a:cubicBezTo>
                      <a:pt x="11255" y="17752"/>
                      <a:pt x="10362" y="17941"/>
                      <a:pt x="9374" y="17941"/>
                    </a:cubicBezTo>
                    <a:cubicBezTo>
                      <a:pt x="8325" y="17941"/>
                      <a:pt x="7442" y="17670"/>
                      <a:pt x="6715" y="17135"/>
                    </a:cubicBezTo>
                    <a:cubicBezTo>
                      <a:pt x="5994" y="16600"/>
                      <a:pt x="5628" y="15836"/>
                      <a:pt x="5628" y="14842"/>
                    </a:cubicBezTo>
                    <a:cubicBezTo>
                      <a:pt x="5628" y="14077"/>
                      <a:pt x="5861" y="13486"/>
                      <a:pt x="6321" y="13058"/>
                    </a:cubicBezTo>
                    <a:cubicBezTo>
                      <a:pt x="6782" y="12630"/>
                      <a:pt x="7553" y="12334"/>
                      <a:pt x="8630" y="12166"/>
                    </a:cubicBezTo>
                    <a:cubicBezTo>
                      <a:pt x="9707" y="11998"/>
                      <a:pt x="11155" y="11911"/>
                      <a:pt x="12970" y="11911"/>
                    </a:cubicBezTo>
                    <a:lnTo>
                      <a:pt x="15356" y="11911"/>
                    </a:lnTo>
                    <a:lnTo>
                      <a:pt x="15140" y="13139"/>
                    </a:lnTo>
                    <a:cubicBezTo>
                      <a:pt x="14985" y="14128"/>
                      <a:pt x="14629" y="14984"/>
                      <a:pt x="14074" y="1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0" name="Freeform 358">
                <a:extLst>
                  <a:ext uri="{FF2B5EF4-FFF2-40B4-BE49-F238E27FC236}">
                    <a16:creationId xmlns:a16="http://schemas.microsoft.com/office/drawing/2014/main" id="{39C81D43-0B5B-DA7B-E093-793EE8E8DBCB}"/>
                  </a:ext>
                </a:extLst>
              </p:cNvPr>
              <p:cNvSpPr/>
              <p:nvPr/>
            </p:nvSpPr>
            <p:spPr>
              <a:xfrm>
                <a:off x="1995393" y="67468"/>
                <a:ext cx="166601" cy="163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600" extrusionOk="0">
                    <a:moveTo>
                      <a:pt x="18901" y="952"/>
                    </a:moveTo>
                    <a:cubicBezTo>
                      <a:pt x="17872" y="317"/>
                      <a:pt x="16598" y="0"/>
                      <a:pt x="15081" y="0"/>
                    </a:cubicBezTo>
                    <a:cubicBezTo>
                      <a:pt x="13306" y="0"/>
                      <a:pt x="11769" y="406"/>
                      <a:pt x="10455" y="1212"/>
                    </a:cubicBezTo>
                    <a:cubicBezTo>
                      <a:pt x="9420" y="1851"/>
                      <a:pt x="8573" y="2725"/>
                      <a:pt x="7914" y="3817"/>
                    </a:cubicBezTo>
                    <a:lnTo>
                      <a:pt x="8446" y="432"/>
                    </a:lnTo>
                    <a:lnTo>
                      <a:pt x="3292" y="432"/>
                    </a:lnTo>
                    <a:lnTo>
                      <a:pt x="0" y="21600"/>
                    </a:lnTo>
                    <a:lnTo>
                      <a:pt x="5281" y="21600"/>
                    </a:lnTo>
                    <a:lnTo>
                      <a:pt x="7056" y="10218"/>
                    </a:lnTo>
                    <a:cubicBezTo>
                      <a:pt x="7254" y="8975"/>
                      <a:pt x="7599" y="7919"/>
                      <a:pt x="8091" y="7035"/>
                    </a:cubicBezTo>
                    <a:cubicBezTo>
                      <a:pt x="8583" y="6157"/>
                      <a:pt x="9243" y="5470"/>
                      <a:pt x="10075" y="4981"/>
                    </a:cubicBezTo>
                    <a:cubicBezTo>
                      <a:pt x="10907" y="4493"/>
                      <a:pt x="11870" y="4243"/>
                      <a:pt x="12966" y="4243"/>
                    </a:cubicBezTo>
                    <a:cubicBezTo>
                      <a:pt x="13839" y="4243"/>
                      <a:pt x="14523" y="4425"/>
                      <a:pt x="15016" y="4784"/>
                    </a:cubicBezTo>
                    <a:cubicBezTo>
                      <a:pt x="15508" y="5143"/>
                      <a:pt x="15837" y="5673"/>
                      <a:pt x="16010" y="6365"/>
                    </a:cubicBezTo>
                    <a:cubicBezTo>
                      <a:pt x="16177" y="7056"/>
                      <a:pt x="16177" y="7935"/>
                      <a:pt x="16010" y="9006"/>
                    </a:cubicBezTo>
                    <a:lnTo>
                      <a:pt x="14067" y="21600"/>
                    </a:lnTo>
                    <a:lnTo>
                      <a:pt x="19348" y="21600"/>
                    </a:lnTo>
                    <a:lnTo>
                      <a:pt x="21291" y="8918"/>
                    </a:lnTo>
                    <a:cubicBezTo>
                      <a:pt x="21600" y="6869"/>
                      <a:pt x="21539" y="5189"/>
                      <a:pt x="21103" y="3874"/>
                    </a:cubicBezTo>
                    <a:cubicBezTo>
                      <a:pt x="20667" y="2564"/>
                      <a:pt x="19936" y="1586"/>
                      <a:pt x="18906" y="9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1" name="Freeform 359">
                <a:extLst>
                  <a:ext uri="{FF2B5EF4-FFF2-40B4-BE49-F238E27FC236}">
                    <a16:creationId xmlns:a16="http://schemas.microsoft.com/office/drawing/2014/main" id="{156755E0-A46F-05BB-1F09-521FB04564FD}"/>
                  </a:ext>
                </a:extLst>
              </p:cNvPr>
              <p:cNvSpPr/>
              <p:nvPr/>
            </p:nvSpPr>
            <p:spPr>
              <a:xfrm>
                <a:off x="2182088" y="70773"/>
                <a:ext cx="152276" cy="160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79" y="4150"/>
                    </a:moveTo>
                    <a:lnTo>
                      <a:pt x="14212" y="4150"/>
                    </a:lnTo>
                    <a:lnTo>
                      <a:pt x="603" y="18023"/>
                    </a:lnTo>
                    <a:lnTo>
                      <a:pt x="0" y="21600"/>
                    </a:lnTo>
                    <a:lnTo>
                      <a:pt x="18486" y="21600"/>
                    </a:lnTo>
                    <a:lnTo>
                      <a:pt x="19184" y="17450"/>
                    </a:lnTo>
                    <a:lnTo>
                      <a:pt x="7287" y="17450"/>
                    </a:lnTo>
                    <a:lnTo>
                      <a:pt x="20992" y="3529"/>
                    </a:lnTo>
                    <a:lnTo>
                      <a:pt x="21600" y="0"/>
                    </a:lnTo>
                    <a:lnTo>
                      <a:pt x="3577" y="0"/>
                    </a:lnTo>
                    <a:lnTo>
                      <a:pt x="2879" y="41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2" name="Freeform 360">
                <a:extLst>
                  <a:ext uri="{FF2B5EF4-FFF2-40B4-BE49-F238E27FC236}">
                    <a16:creationId xmlns:a16="http://schemas.microsoft.com/office/drawing/2014/main" id="{E73501BD-37D2-C378-BCB0-977E9DAFCA3A}"/>
                  </a:ext>
                </a:extLst>
              </p:cNvPr>
              <p:cNvSpPr/>
              <p:nvPr/>
            </p:nvSpPr>
            <p:spPr>
              <a:xfrm>
                <a:off x="2343214" y="67507"/>
                <a:ext cx="152192" cy="1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18198" y="1228"/>
                    </a:moveTo>
                    <a:cubicBezTo>
                      <a:pt x="16811" y="408"/>
                      <a:pt x="14901" y="0"/>
                      <a:pt x="12471" y="0"/>
                    </a:cubicBezTo>
                    <a:cubicBezTo>
                      <a:pt x="11272" y="0"/>
                      <a:pt x="10062" y="102"/>
                      <a:pt x="8841" y="296"/>
                    </a:cubicBezTo>
                    <a:cubicBezTo>
                      <a:pt x="7625" y="494"/>
                      <a:pt x="6482" y="775"/>
                      <a:pt x="5422" y="1147"/>
                    </a:cubicBezTo>
                    <a:cubicBezTo>
                      <a:pt x="4357" y="1514"/>
                      <a:pt x="3441" y="1952"/>
                      <a:pt x="2675" y="2462"/>
                    </a:cubicBezTo>
                    <a:lnTo>
                      <a:pt x="3968" y="6111"/>
                    </a:lnTo>
                    <a:cubicBezTo>
                      <a:pt x="5228" y="5377"/>
                      <a:pt x="6499" y="4837"/>
                      <a:pt x="7781" y="4500"/>
                    </a:cubicBezTo>
                    <a:cubicBezTo>
                      <a:pt x="9057" y="4159"/>
                      <a:pt x="10373" y="3991"/>
                      <a:pt x="11732" y="3991"/>
                    </a:cubicBezTo>
                    <a:cubicBezTo>
                      <a:pt x="13458" y="3991"/>
                      <a:pt x="14668" y="4342"/>
                      <a:pt x="15356" y="5051"/>
                    </a:cubicBezTo>
                    <a:cubicBezTo>
                      <a:pt x="16050" y="5759"/>
                      <a:pt x="16272" y="6779"/>
                      <a:pt x="16028" y="8104"/>
                    </a:cubicBezTo>
                    <a:lnTo>
                      <a:pt x="15895" y="8868"/>
                    </a:lnTo>
                    <a:lnTo>
                      <a:pt x="12704" y="8868"/>
                    </a:lnTo>
                    <a:cubicBezTo>
                      <a:pt x="9779" y="8868"/>
                      <a:pt x="7376" y="9098"/>
                      <a:pt x="5494" y="9546"/>
                    </a:cubicBezTo>
                    <a:cubicBezTo>
                      <a:pt x="3613" y="10000"/>
                      <a:pt x="2231" y="10683"/>
                      <a:pt x="1338" y="11605"/>
                    </a:cubicBezTo>
                    <a:cubicBezTo>
                      <a:pt x="444" y="12523"/>
                      <a:pt x="0" y="13720"/>
                      <a:pt x="0" y="15188"/>
                    </a:cubicBezTo>
                    <a:cubicBezTo>
                      <a:pt x="0" y="16376"/>
                      <a:pt x="344" y="17451"/>
                      <a:pt x="1038" y="18415"/>
                    </a:cubicBezTo>
                    <a:cubicBezTo>
                      <a:pt x="1732" y="19378"/>
                      <a:pt x="2647" y="20147"/>
                      <a:pt x="3785" y="20728"/>
                    </a:cubicBezTo>
                    <a:cubicBezTo>
                      <a:pt x="4923" y="21310"/>
                      <a:pt x="6188" y="21600"/>
                      <a:pt x="7576" y="21600"/>
                    </a:cubicBezTo>
                    <a:cubicBezTo>
                      <a:pt x="8624" y="21600"/>
                      <a:pt x="9635" y="21432"/>
                      <a:pt x="10600" y="21090"/>
                    </a:cubicBezTo>
                    <a:cubicBezTo>
                      <a:pt x="11571" y="20749"/>
                      <a:pt x="12448" y="20219"/>
                      <a:pt x="13231" y="19500"/>
                    </a:cubicBezTo>
                    <a:cubicBezTo>
                      <a:pt x="13664" y="19103"/>
                      <a:pt x="14041" y="18639"/>
                      <a:pt x="14369" y="18119"/>
                    </a:cubicBezTo>
                    <a:lnTo>
                      <a:pt x="13858" y="21172"/>
                    </a:lnTo>
                    <a:lnTo>
                      <a:pt x="19264" y="21172"/>
                    </a:lnTo>
                    <a:lnTo>
                      <a:pt x="21295" y="9419"/>
                    </a:lnTo>
                    <a:cubicBezTo>
                      <a:pt x="21600" y="7609"/>
                      <a:pt x="21511" y="5999"/>
                      <a:pt x="21017" y="4582"/>
                    </a:cubicBezTo>
                    <a:cubicBezTo>
                      <a:pt x="20523" y="3170"/>
                      <a:pt x="19585" y="2049"/>
                      <a:pt x="18198" y="1228"/>
                    </a:cubicBezTo>
                    <a:close/>
                    <a:moveTo>
                      <a:pt x="14085" y="15713"/>
                    </a:moveTo>
                    <a:cubicBezTo>
                      <a:pt x="13531" y="16437"/>
                      <a:pt x="12853" y="16988"/>
                      <a:pt x="12054" y="17370"/>
                    </a:cubicBezTo>
                    <a:cubicBezTo>
                      <a:pt x="11255" y="17752"/>
                      <a:pt x="10362" y="17941"/>
                      <a:pt x="9374" y="17941"/>
                    </a:cubicBezTo>
                    <a:cubicBezTo>
                      <a:pt x="8325" y="17941"/>
                      <a:pt x="7442" y="17670"/>
                      <a:pt x="6715" y="17135"/>
                    </a:cubicBezTo>
                    <a:cubicBezTo>
                      <a:pt x="5994" y="16600"/>
                      <a:pt x="5628" y="15836"/>
                      <a:pt x="5628" y="14842"/>
                    </a:cubicBezTo>
                    <a:cubicBezTo>
                      <a:pt x="5628" y="14077"/>
                      <a:pt x="5861" y="13486"/>
                      <a:pt x="6321" y="13058"/>
                    </a:cubicBezTo>
                    <a:cubicBezTo>
                      <a:pt x="6782" y="12630"/>
                      <a:pt x="7553" y="12334"/>
                      <a:pt x="8630" y="12166"/>
                    </a:cubicBezTo>
                    <a:cubicBezTo>
                      <a:pt x="9707" y="11998"/>
                      <a:pt x="11155" y="11911"/>
                      <a:pt x="12970" y="11911"/>
                    </a:cubicBezTo>
                    <a:lnTo>
                      <a:pt x="15356" y="11911"/>
                    </a:lnTo>
                    <a:lnTo>
                      <a:pt x="15140" y="13139"/>
                    </a:lnTo>
                    <a:cubicBezTo>
                      <a:pt x="14985" y="14128"/>
                      <a:pt x="14629" y="14984"/>
                      <a:pt x="14074" y="1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3" name="Freeform 361">
                <a:extLst>
                  <a:ext uri="{FF2B5EF4-FFF2-40B4-BE49-F238E27FC236}">
                    <a16:creationId xmlns:a16="http://schemas.microsoft.com/office/drawing/2014/main" id="{49DE6B6A-859B-CFCE-74BE-9EFD41A50518}"/>
                  </a:ext>
                </a:extLst>
              </p:cNvPr>
              <p:cNvSpPr/>
              <p:nvPr/>
            </p:nvSpPr>
            <p:spPr>
              <a:xfrm>
                <a:off x="2521295" y="67468"/>
                <a:ext cx="166601" cy="163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600" extrusionOk="0">
                    <a:moveTo>
                      <a:pt x="18901" y="952"/>
                    </a:moveTo>
                    <a:cubicBezTo>
                      <a:pt x="17871" y="317"/>
                      <a:pt x="16598" y="0"/>
                      <a:pt x="15081" y="0"/>
                    </a:cubicBezTo>
                    <a:cubicBezTo>
                      <a:pt x="13306" y="0"/>
                      <a:pt x="11769" y="406"/>
                      <a:pt x="10455" y="1212"/>
                    </a:cubicBezTo>
                    <a:cubicBezTo>
                      <a:pt x="9420" y="1851"/>
                      <a:pt x="8573" y="2725"/>
                      <a:pt x="7914" y="3817"/>
                    </a:cubicBezTo>
                    <a:lnTo>
                      <a:pt x="8446" y="432"/>
                    </a:lnTo>
                    <a:lnTo>
                      <a:pt x="3292" y="432"/>
                    </a:lnTo>
                    <a:lnTo>
                      <a:pt x="0" y="21600"/>
                    </a:lnTo>
                    <a:lnTo>
                      <a:pt x="5281" y="21600"/>
                    </a:lnTo>
                    <a:lnTo>
                      <a:pt x="7056" y="10218"/>
                    </a:lnTo>
                    <a:cubicBezTo>
                      <a:pt x="7254" y="8975"/>
                      <a:pt x="7599" y="7919"/>
                      <a:pt x="8091" y="7035"/>
                    </a:cubicBezTo>
                    <a:cubicBezTo>
                      <a:pt x="8583" y="6157"/>
                      <a:pt x="9243" y="5470"/>
                      <a:pt x="10075" y="4981"/>
                    </a:cubicBezTo>
                    <a:cubicBezTo>
                      <a:pt x="10907" y="4493"/>
                      <a:pt x="11870" y="4243"/>
                      <a:pt x="12966" y="4243"/>
                    </a:cubicBezTo>
                    <a:cubicBezTo>
                      <a:pt x="13839" y="4243"/>
                      <a:pt x="14524" y="4425"/>
                      <a:pt x="15016" y="4784"/>
                    </a:cubicBezTo>
                    <a:cubicBezTo>
                      <a:pt x="15508" y="5143"/>
                      <a:pt x="15837" y="5673"/>
                      <a:pt x="16010" y="6365"/>
                    </a:cubicBezTo>
                    <a:cubicBezTo>
                      <a:pt x="16177" y="7056"/>
                      <a:pt x="16177" y="7935"/>
                      <a:pt x="16010" y="9006"/>
                    </a:cubicBezTo>
                    <a:lnTo>
                      <a:pt x="14067" y="21600"/>
                    </a:lnTo>
                    <a:lnTo>
                      <a:pt x="19348" y="21600"/>
                    </a:lnTo>
                    <a:lnTo>
                      <a:pt x="21291" y="8918"/>
                    </a:lnTo>
                    <a:cubicBezTo>
                      <a:pt x="21600" y="6869"/>
                      <a:pt x="21539" y="5189"/>
                      <a:pt x="21103" y="3874"/>
                    </a:cubicBezTo>
                    <a:cubicBezTo>
                      <a:pt x="20667" y="2564"/>
                      <a:pt x="19936" y="1586"/>
                      <a:pt x="18906" y="9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4" name="Freeform 362">
                <a:extLst>
                  <a:ext uri="{FF2B5EF4-FFF2-40B4-BE49-F238E27FC236}">
                    <a16:creationId xmlns:a16="http://schemas.microsoft.com/office/drawing/2014/main" id="{86F7413B-5A3E-22FD-9E3F-27D9E3543C9D}"/>
                  </a:ext>
                </a:extLst>
              </p:cNvPr>
              <p:cNvSpPr/>
              <p:nvPr/>
            </p:nvSpPr>
            <p:spPr>
              <a:xfrm>
                <a:off x="2716173" y="0"/>
                <a:ext cx="187287" cy="234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03" y="9047"/>
                    </a:moveTo>
                    <a:cubicBezTo>
                      <a:pt x="14654" y="8183"/>
                      <a:pt x="13955" y="7512"/>
                      <a:pt x="13007" y="7040"/>
                    </a:cubicBezTo>
                    <a:cubicBezTo>
                      <a:pt x="11914" y="6496"/>
                      <a:pt x="10657" y="6224"/>
                      <a:pt x="9251" y="6224"/>
                    </a:cubicBezTo>
                    <a:cubicBezTo>
                      <a:pt x="7336" y="6224"/>
                      <a:pt x="5689" y="6623"/>
                      <a:pt x="4306" y="7418"/>
                    </a:cubicBezTo>
                    <a:cubicBezTo>
                      <a:pt x="2922" y="8213"/>
                      <a:pt x="1856" y="9290"/>
                      <a:pt x="1116" y="10651"/>
                    </a:cubicBezTo>
                    <a:cubicBezTo>
                      <a:pt x="372" y="12012"/>
                      <a:pt x="0" y="13536"/>
                      <a:pt x="0" y="15227"/>
                    </a:cubicBezTo>
                    <a:cubicBezTo>
                      <a:pt x="0" y="16516"/>
                      <a:pt x="290" y="17641"/>
                      <a:pt x="867" y="18595"/>
                    </a:cubicBezTo>
                    <a:cubicBezTo>
                      <a:pt x="1447" y="19553"/>
                      <a:pt x="2259" y="20294"/>
                      <a:pt x="3303" y="20816"/>
                    </a:cubicBezTo>
                    <a:cubicBezTo>
                      <a:pt x="4346" y="21339"/>
                      <a:pt x="5562" y="21600"/>
                      <a:pt x="6946" y="21600"/>
                    </a:cubicBezTo>
                    <a:cubicBezTo>
                      <a:pt x="7926" y="21600"/>
                      <a:pt x="8833" y="21473"/>
                      <a:pt x="9663" y="21223"/>
                    </a:cubicBezTo>
                    <a:cubicBezTo>
                      <a:pt x="10494" y="20972"/>
                      <a:pt x="11238" y="20613"/>
                      <a:pt x="11891" y="20148"/>
                    </a:cubicBezTo>
                    <a:cubicBezTo>
                      <a:pt x="12408" y="19785"/>
                      <a:pt x="12857" y="19368"/>
                      <a:pt x="13248" y="18904"/>
                    </a:cubicBezTo>
                    <a:lnTo>
                      <a:pt x="12762" y="21299"/>
                    </a:lnTo>
                    <a:lnTo>
                      <a:pt x="17372" y="21299"/>
                    </a:lnTo>
                    <a:lnTo>
                      <a:pt x="21600" y="0"/>
                    </a:lnTo>
                    <a:lnTo>
                      <a:pt x="16877" y="0"/>
                    </a:lnTo>
                    <a:lnTo>
                      <a:pt x="15103" y="9044"/>
                    </a:lnTo>
                    <a:close/>
                    <a:moveTo>
                      <a:pt x="13556" y="15801"/>
                    </a:moveTo>
                    <a:cubicBezTo>
                      <a:pt x="13130" y="16708"/>
                      <a:pt x="12517" y="17423"/>
                      <a:pt x="11723" y="17946"/>
                    </a:cubicBezTo>
                    <a:cubicBezTo>
                      <a:pt x="10929" y="18468"/>
                      <a:pt x="9954" y="18733"/>
                      <a:pt x="8797" y="18733"/>
                    </a:cubicBezTo>
                    <a:cubicBezTo>
                      <a:pt x="7536" y="18733"/>
                      <a:pt x="6551" y="18417"/>
                      <a:pt x="5830" y="17782"/>
                    </a:cubicBezTo>
                    <a:cubicBezTo>
                      <a:pt x="5113" y="17147"/>
                      <a:pt x="4755" y="16236"/>
                      <a:pt x="4755" y="15050"/>
                    </a:cubicBezTo>
                    <a:cubicBezTo>
                      <a:pt x="4755" y="13863"/>
                      <a:pt x="4968" y="12908"/>
                      <a:pt x="5399" y="12012"/>
                    </a:cubicBezTo>
                    <a:cubicBezTo>
                      <a:pt x="5825" y="11116"/>
                      <a:pt x="6442" y="10408"/>
                      <a:pt x="7250" y="9882"/>
                    </a:cubicBezTo>
                    <a:cubicBezTo>
                      <a:pt x="8057" y="9359"/>
                      <a:pt x="9024" y="9098"/>
                      <a:pt x="10158" y="9098"/>
                    </a:cubicBezTo>
                    <a:cubicBezTo>
                      <a:pt x="11415" y="9098"/>
                      <a:pt x="12404" y="9414"/>
                      <a:pt x="13125" y="10049"/>
                    </a:cubicBezTo>
                    <a:cubicBezTo>
                      <a:pt x="13842" y="10684"/>
                      <a:pt x="14200" y="11595"/>
                      <a:pt x="14200" y="12781"/>
                    </a:cubicBezTo>
                    <a:cubicBezTo>
                      <a:pt x="14200" y="13888"/>
                      <a:pt x="13987" y="14897"/>
                      <a:pt x="13556" y="15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5" name="Freeform 363">
                <a:extLst>
                  <a:ext uri="{FF2B5EF4-FFF2-40B4-BE49-F238E27FC236}">
                    <a16:creationId xmlns:a16="http://schemas.microsoft.com/office/drawing/2014/main" id="{37D2DD5C-4F79-7D5F-71B9-A419BAC406C7}"/>
                  </a:ext>
                </a:extLst>
              </p:cNvPr>
              <p:cNvSpPr/>
              <p:nvPr/>
            </p:nvSpPr>
            <p:spPr>
              <a:xfrm>
                <a:off x="2912978" y="67468"/>
                <a:ext cx="164392" cy="166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15" y="1147"/>
                    </a:moveTo>
                    <a:cubicBezTo>
                      <a:pt x="15537" y="382"/>
                      <a:pt x="13769" y="0"/>
                      <a:pt x="11702" y="0"/>
                    </a:cubicBezTo>
                    <a:cubicBezTo>
                      <a:pt x="10069" y="0"/>
                      <a:pt x="8544" y="285"/>
                      <a:pt x="7143" y="851"/>
                    </a:cubicBezTo>
                    <a:cubicBezTo>
                      <a:pt x="5737" y="1417"/>
                      <a:pt x="4497" y="2237"/>
                      <a:pt x="3422" y="3312"/>
                    </a:cubicBezTo>
                    <a:cubicBezTo>
                      <a:pt x="2347" y="4387"/>
                      <a:pt x="1509" y="5671"/>
                      <a:pt x="904" y="7175"/>
                    </a:cubicBezTo>
                    <a:cubicBezTo>
                      <a:pt x="300" y="8678"/>
                      <a:pt x="0" y="10354"/>
                      <a:pt x="0" y="12224"/>
                    </a:cubicBezTo>
                    <a:cubicBezTo>
                      <a:pt x="0" y="14094"/>
                      <a:pt x="393" y="15776"/>
                      <a:pt x="1184" y="17187"/>
                    </a:cubicBezTo>
                    <a:cubicBezTo>
                      <a:pt x="1974" y="18604"/>
                      <a:pt x="3106" y="19689"/>
                      <a:pt x="4585" y="20454"/>
                    </a:cubicBezTo>
                    <a:cubicBezTo>
                      <a:pt x="6063" y="21218"/>
                      <a:pt x="7836" y="21600"/>
                      <a:pt x="9898" y="21600"/>
                    </a:cubicBezTo>
                    <a:cubicBezTo>
                      <a:pt x="11531" y="21600"/>
                      <a:pt x="13051" y="21320"/>
                      <a:pt x="14457" y="20754"/>
                    </a:cubicBezTo>
                    <a:cubicBezTo>
                      <a:pt x="15863" y="20189"/>
                      <a:pt x="17103" y="19368"/>
                      <a:pt x="18178" y="18293"/>
                    </a:cubicBezTo>
                    <a:cubicBezTo>
                      <a:pt x="19253" y="17218"/>
                      <a:pt x="20091" y="15934"/>
                      <a:pt x="20696" y="14431"/>
                    </a:cubicBezTo>
                    <a:cubicBezTo>
                      <a:pt x="21300" y="12932"/>
                      <a:pt x="21600" y="11251"/>
                      <a:pt x="21600" y="9381"/>
                    </a:cubicBezTo>
                    <a:cubicBezTo>
                      <a:pt x="21600" y="7511"/>
                      <a:pt x="21207" y="5799"/>
                      <a:pt x="20416" y="4397"/>
                    </a:cubicBezTo>
                    <a:cubicBezTo>
                      <a:pt x="19626" y="2996"/>
                      <a:pt x="18494" y="1916"/>
                      <a:pt x="17015" y="1152"/>
                    </a:cubicBezTo>
                    <a:close/>
                    <a:moveTo>
                      <a:pt x="15444" y="13447"/>
                    </a:moveTo>
                    <a:cubicBezTo>
                      <a:pt x="14958" y="14721"/>
                      <a:pt x="14260" y="15725"/>
                      <a:pt x="13356" y="16459"/>
                    </a:cubicBezTo>
                    <a:cubicBezTo>
                      <a:pt x="12451" y="17192"/>
                      <a:pt x="11340" y="17564"/>
                      <a:pt x="10022" y="17564"/>
                    </a:cubicBezTo>
                    <a:cubicBezTo>
                      <a:pt x="8585" y="17564"/>
                      <a:pt x="7464" y="17121"/>
                      <a:pt x="6642" y="16229"/>
                    </a:cubicBezTo>
                    <a:cubicBezTo>
                      <a:pt x="5825" y="15338"/>
                      <a:pt x="5417" y="14059"/>
                      <a:pt x="5417" y="12392"/>
                    </a:cubicBezTo>
                    <a:cubicBezTo>
                      <a:pt x="5417" y="10726"/>
                      <a:pt x="5660" y="9386"/>
                      <a:pt x="6151" y="8127"/>
                    </a:cubicBezTo>
                    <a:cubicBezTo>
                      <a:pt x="6637" y="6869"/>
                      <a:pt x="7340" y="5875"/>
                      <a:pt x="8260" y="5136"/>
                    </a:cubicBezTo>
                    <a:cubicBezTo>
                      <a:pt x="9180" y="4403"/>
                      <a:pt x="10281" y="4036"/>
                      <a:pt x="11573" y="4036"/>
                    </a:cubicBezTo>
                    <a:cubicBezTo>
                      <a:pt x="13004" y="4036"/>
                      <a:pt x="14131" y="4479"/>
                      <a:pt x="14953" y="5371"/>
                    </a:cubicBezTo>
                    <a:cubicBezTo>
                      <a:pt x="15770" y="6262"/>
                      <a:pt x="16178" y="7541"/>
                      <a:pt x="16178" y="9208"/>
                    </a:cubicBezTo>
                    <a:cubicBezTo>
                      <a:pt x="16178" y="10762"/>
                      <a:pt x="15935" y="12178"/>
                      <a:pt x="15444" y="134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6" name="Freeform 351">
                <a:extLst>
                  <a:ext uri="{FF2B5EF4-FFF2-40B4-BE49-F238E27FC236}">
                    <a16:creationId xmlns:a16="http://schemas.microsoft.com/office/drawing/2014/main" id="{B642736D-6C83-065E-9C75-6BA7C6093FCA}"/>
                  </a:ext>
                </a:extLst>
              </p:cNvPr>
              <p:cNvSpPr/>
              <p:nvPr/>
            </p:nvSpPr>
            <p:spPr>
              <a:xfrm>
                <a:off x="730496" y="4917"/>
                <a:ext cx="30803" cy="25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841" y="21600"/>
                    </a:lnTo>
                    <a:lnTo>
                      <a:pt x="21600" y="0"/>
                    </a:lnTo>
                    <a:lnTo>
                      <a:pt x="2979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377"/>
                <a:endParaRPr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14" name="Freeform 301">
              <a:extLst>
                <a:ext uri="{FF2B5EF4-FFF2-40B4-BE49-F238E27FC236}">
                  <a16:creationId xmlns:a16="http://schemas.microsoft.com/office/drawing/2014/main" id="{AA9ABBDA-D1A1-874E-D09E-64F65B2FA735}"/>
                </a:ext>
              </a:extLst>
            </p:cNvPr>
            <p:cNvSpPr/>
            <p:nvPr/>
          </p:nvSpPr>
          <p:spPr>
            <a:xfrm>
              <a:off x="3790978" y="2750750"/>
              <a:ext cx="401283" cy="152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3701"/>
                  </a:lnTo>
                  <a:cubicBezTo>
                    <a:pt x="8072" y="2825"/>
                    <a:pt x="15383" y="1563"/>
                    <a:pt x="21600" y="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5" name="Freeform 302">
              <a:extLst>
                <a:ext uri="{FF2B5EF4-FFF2-40B4-BE49-F238E27FC236}">
                  <a16:creationId xmlns:a16="http://schemas.microsoft.com/office/drawing/2014/main" id="{B441E181-A83C-78DD-30A0-983AD88BA9DB}"/>
                </a:ext>
              </a:extLst>
            </p:cNvPr>
            <p:cNvSpPr/>
            <p:nvPr/>
          </p:nvSpPr>
          <p:spPr>
            <a:xfrm>
              <a:off x="4190285" y="1812921"/>
              <a:ext cx="403296" cy="246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1" y="990"/>
                  </a:moveTo>
                  <a:lnTo>
                    <a:pt x="21339" y="990"/>
                  </a:lnTo>
                  <a:cubicBezTo>
                    <a:pt x="20605" y="2410"/>
                    <a:pt x="18265" y="3755"/>
                    <a:pt x="14616" y="4976"/>
                  </a:cubicBezTo>
                  <a:cubicBezTo>
                    <a:pt x="10958" y="6200"/>
                    <a:pt x="5985" y="7300"/>
                    <a:pt x="0" y="8225"/>
                  </a:cubicBezTo>
                  <a:lnTo>
                    <a:pt x="108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167"/>
                    <a:pt x="21578" y="332"/>
                    <a:pt x="21534" y="498"/>
                  </a:cubicBezTo>
                  <a:cubicBezTo>
                    <a:pt x="21491" y="662"/>
                    <a:pt x="21427" y="826"/>
                    <a:pt x="21341" y="99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6" name="Freeform 303">
              <a:extLst>
                <a:ext uri="{FF2B5EF4-FFF2-40B4-BE49-F238E27FC236}">
                  <a16:creationId xmlns:a16="http://schemas.microsoft.com/office/drawing/2014/main" id="{B23E17F9-689F-F80B-66AE-6C4E9EA14D75}"/>
                </a:ext>
              </a:extLst>
            </p:cNvPr>
            <p:cNvSpPr/>
            <p:nvPr/>
          </p:nvSpPr>
          <p:spPr>
            <a:xfrm>
              <a:off x="3101274" y="1630579"/>
              <a:ext cx="1478264" cy="102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extrusionOk="0">
                  <a:moveTo>
                    <a:pt x="21600" y="0"/>
                  </a:moveTo>
                  <a:cubicBezTo>
                    <a:pt x="20978" y="3992"/>
                    <a:pt x="19795" y="7426"/>
                    <a:pt x="18412" y="10219"/>
                  </a:cubicBezTo>
                  <a:cubicBezTo>
                    <a:pt x="17004" y="13064"/>
                    <a:pt x="15376" y="15244"/>
                    <a:pt x="13896" y="16598"/>
                  </a:cubicBezTo>
                  <a:cubicBezTo>
                    <a:pt x="11920" y="18405"/>
                    <a:pt x="9881" y="19750"/>
                    <a:pt x="7703" y="20549"/>
                  </a:cubicBezTo>
                  <a:cubicBezTo>
                    <a:pt x="5524" y="21349"/>
                    <a:pt x="3200" y="21600"/>
                    <a:pt x="612" y="21168"/>
                  </a:cubicBezTo>
                  <a:lnTo>
                    <a:pt x="0" y="15812"/>
                  </a:lnTo>
                  <a:cubicBezTo>
                    <a:pt x="347" y="15713"/>
                    <a:pt x="689" y="15594"/>
                    <a:pt x="1026" y="15457"/>
                  </a:cubicBezTo>
                  <a:cubicBezTo>
                    <a:pt x="1361" y="15320"/>
                    <a:pt x="1692" y="15163"/>
                    <a:pt x="2019" y="14988"/>
                  </a:cubicBezTo>
                  <a:lnTo>
                    <a:pt x="2021" y="14987"/>
                  </a:lnTo>
                  <a:cubicBezTo>
                    <a:pt x="6323" y="12680"/>
                    <a:pt x="9543" y="7218"/>
                    <a:pt x="10303" y="576"/>
                  </a:cubicBezTo>
                  <a:cubicBezTo>
                    <a:pt x="10325" y="385"/>
                    <a:pt x="10345" y="192"/>
                    <a:pt x="10363" y="0"/>
                  </a:cubicBezTo>
                  <a:lnTo>
                    <a:pt x="216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7" name="Freeform 304">
              <a:extLst>
                <a:ext uri="{FF2B5EF4-FFF2-40B4-BE49-F238E27FC236}">
                  <a16:creationId xmlns:a16="http://schemas.microsoft.com/office/drawing/2014/main" id="{3E783AFB-25F1-C5EA-692C-779D5B500CEA}"/>
                </a:ext>
              </a:extLst>
            </p:cNvPr>
            <p:cNvSpPr/>
            <p:nvPr/>
          </p:nvSpPr>
          <p:spPr>
            <a:xfrm>
              <a:off x="3143168" y="1630540"/>
              <a:ext cx="1436329" cy="125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extrusionOk="0">
                  <a:moveTo>
                    <a:pt x="20837" y="3010"/>
                  </a:moveTo>
                  <a:cubicBezTo>
                    <a:pt x="18028" y="11775"/>
                    <a:pt x="10941" y="17311"/>
                    <a:pt x="3285" y="17651"/>
                  </a:cubicBezTo>
                  <a:cubicBezTo>
                    <a:pt x="2447" y="17688"/>
                    <a:pt x="1601" y="17664"/>
                    <a:pt x="753" y="17573"/>
                  </a:cubicBezTo>
                  <a:cubicBezTo>
                    <a:pt x="502" y="17545"/>
                    <a:pt x="251" y="17514"/>
                    <a:pt x="0" y="17475"/>
                  </a:cubicBezTo>
                  <a:lnTo>
                    <a:pt x="578" y="21501"/>
                  </a:lnTo>
                  <a:cubicBezTo>
                    <a:pt x="1650" y="21600"/>
                    <a:pt x="2714" y="21596"/>
                    <a:pt x="3760" y="21495"/>
                  </a:cubicBezTo>
                  <a:cubicBezTo>
                    <a:pt x="4608" y="21413"/>
                    <a:pt x="5445" y="21268"/>
                    <a:pt x="6265" y="21062"/>
                  </a:cubicBezTo>
                  <a:cubicBezTo>
                    <a:pt x="13750" y="19187"/>
                    <a:pt x="19881" y="12311"/>
                    <a:pt x="21308" y="3117"/>
                  </a:cubicBezTo>
                  <a:cubicBezTo>
                    <a:pt x="21470" y="2072"/>
                    <a:pt x="21567" y="1031"/>
                    <a:pt x="21600" y="0"/>
                  </a:cubicBezTo>
                  <a:cubicBezTo>
                    <a:pt x="21410" y="1009"/>
                    <a:pt x="21156" y="2014"/>
                    <a:pt x="20836" y="301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" name="Freeform 305">
              <a:extLst>
                <a:ext uri="{FF2B5EF4-FFF2-40B4-BE49-F238E27FC236}">
                  <a16:creationId xmlns:a16="http://schemas.microsoft.com/office/drawing/2014/main" id="{B884DF57-18C1-D2A8-A175-1954EDA42DD5}"/>
                </a:ext>
              </a:extLst>
            </p:cNvPr>
            <p:cNvSpPr/>
            <p:nvPr/>
          </p:nvSpPr>
          <p:spPr>
            <a:xfrm>
              <a:off x="3185980" y="1631681"/>
              <a:ext cx="1406359" cy="147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extrusionOk="0">
                  <a:moveTo>
                    <a:pt x="21149" y="0"/>
                  </a:moveTo>
                  <a:cubicBezTo>
                    <a:pt x="21010" y="2722"/>
                    <a:pt x="20273" y="5529"/>
                    <a:pt x="18944" y="8060"/>
                  </a:cubicBezTo>
                  <a:cubicBezTo>
                    <a:pt x="17645" y="10533"/>
                    <a:pt x="15785" y="12737"/>
                    <a:pt x="13391" y="14351"/>
                  </a:cubicBezTo>
                  <a:cubicBezTo>
                    <a:pt x="8982" y="17326"/>
                    <a:pt x="5568" y="18405"/>
                    <a:pt x="0" y="18291"/>
                  </a:cubicBezTo>
                  <a:cubicBezTo>
                    <a:pt x="20" y="18314"/>
                    <a:pt x="82" y="18770"/>
                    <a:pt x="163" y="19337"/>
                  </a:cubicBezTo>
                  <a:cubicBezTo>
                    <a:pt x="269" y="20078"/>
                    <a:pt x="402" y="20966"/>
                    <a:pt x="503" y="21568"/>
                  </a:cubicBezTo>
                  <a:cubicBezTo>
                    <a:pt x="885" y="21589"/>
                    <a:pt x="1271" y="21600"/>
                    <a:pt x="1659" y="21600"/>
                  </a:cubicBezTo>
                  <a:cubicBezTo>
                    <a:pt x="3414" y="21600"/>
                    <a:pt x="5115" y="21379"/>
                    <a:pt x="6734" y="20964"/>
                  </a:cubicBezTo>
                  <a:cubicBezTo>
                    <a:pt x="7565" y="20751"/>
                    <a:pt x="8374" y="20487"/>
                    <a:pt x="9157" y="20176"/>
                  </a:cubicBezTo>
                  <a:cubicBezTo>
                    <a:pt x="16307" y="17337"/>
                    <a:pt x="21600" y="10989"/>
                    <a:pt x="21339" y="2650"/>
                  </a:cubicBezTo>
                  <a:cubicBezTo>
                    <a:pt x="21339" y="2200"/>
                    <a:pt x="21323" y="1755"/>
                    <a:pt x="21291" y="1313"/>
                  </a:cubicBezTo>
                  <a:cubicBezTo>
                    <a:pt x="21259" y="872"/>
                    <a:pt x="21212" y="434"/>
                    <a:pt x="21149" y="1"/>
                  </a:cubicBezTo>
                  <a:lnTo>
                    <a:pt x="21149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63" name="Group">
            <a:extLst>
              <a:ext uri="{FF2B5EF4-FFF2-40B4-BE49-F238E27FC236}">
                <a16:creationId xmlns:a16="http://schemas.microsoft.com/office/drawing/2014/main" id="{F3F677B8-6E79-7AF9-7137-BAEC120D17AA}"/>
              </a:ext>
            </a:extLst>
          </p:cNvPr>
          <p:cNvGrpSpPr/>
          <p:nvPr/>
        </p:nvGrpSpPr>
        <p:grpSpPr>
          <a:xfrm>
            <a:off x="2908131" y="5214258"/>
            <a:ext cx="6245757" cy="1184980"/>
            <a:chOff x="0" y="0"/>
            <a:chExt cx="7754680" cy="1471259"/>
          </a:xfrm>
        </p:grpSpPr>
        <p:pic>
          <p:nvPicPr>
            <p:cNvPr id="64" name="Image" descr="Image">
              <a:extLst>
                <a:ext uri="{FF2B5EF4-FFF2-40B4-BE49-F238E27FC236}">
                  <a16:creationId xmlns:a16="http://schemas.microsoft.com/office/drawing/2014/main" id="{6DF152A9-A13E-3682-BA48-6252426D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5466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" descr="Image">
              <a:extLst>
                <a:ext uri="{FF2B5EF4-FFF2-40B4-BE49-F238E27FC236}">
                  <a16:creationId xmlns:a16="http://schemas.microsoft.com/office/drawing/2014/main" id="{B9B665A6-337F-3451-CB68-31536D2AB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99710" y="0"/>
              <a:ext cx="3354971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94BF5CB9-55A3-36D7-7FF1-0A884312135A}"/>
                </a:ext>
              </a:extLst>
            </p:cNvPr>
            <p:cNvSpPr/>
            <p:nvPr/>
          </p:nvSpPr>
          <p:spPr>
            <a:xfrm>
              <a:off x="2446871" y="1050168"/>
              <a:ext cx="215495" cy="33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21" y="5"/>
                  </a:moveTo>
                  <a:lnTo>
                    <a:pt x="0" y="5"/>
                  </a:lnTo>
                  <a:lnTo>
                    <a:pt x="0" y="20136"/>
                  </a:lnTo>
                  <a:cubicBezTo>
                    <a:pt x="0" y="20944"/>
                    <a:pt x="1027" y="21600"/>
                    <a:pt x="2293" y="21600"/>
                  </a:cubicBezTo>
                  <a:cubicBezTo>
                    <a:pt x="3559" y="21600"/>
                    <a:pt x="4586" y="20944"/>
                    <a:pt x="4586" y="20136"/>
                  </a:cubicBezTo>
                  <a:lnTo>
                    <a:pt x="4586" y="12108"/>
                  </a:lnTo>
                  <a:lnTo>
                    <a:pt x="18678" y="12108"/>
                  </a:lnTo>
                  <a:cubicBezTo>
                    <a:pt x="19835" y="12108"/>
                    <a:pt x="20775" y="11508"/>
                    <a:pt x="20775" y="10769"/>
                  </a:cubicBezTo>
                  <a:cubicBezTo>
                    <a:pt x="20775" y="10030"/>
                    <a:pt x="19835" y="9430"/>
                    <a:pt x="18678" y="9430"/>
                  </a:cubicBezTo>
                  <a:lnTo>
                    <a:pt x="4583" y="9430"/>
                  </a:lnTo>
                  <a:cubicBezTo>
                    <a:pt x="4583" y="9430"/>
                    <a:pt x="4583" y="2678"/>
                    <a:pt x="4583" y="2678"/>
                  </a:cubicBezTo>
                  <a:lnTo>
                    <a:pt x="19502" y="2678"/>
                  </a:lnTo>
                  <a:cubicBezTo>
                    <a:pt x="20660" y="2678"/>
                    <a:pt x="21600" y="2078"/>
                    <a:pt x="21600" y="1339"/>
                  </a:cubicBezTo>
                  <a:cubicBezTo>
                    <a:pt x="21600" y="600"/>
                    <a:pt x="20660" y="0"/>
                    <a:pt x="19502" y="0"/>
                  </a:cubicBezTo>
                  <a:lnTo>
                    <a:pt x="4583" y="0"/>
                  </a:lnTo>
                  <a:cubicBezTo>
                    <a:pt x="4583" y="0"/>
                    <a:pt x="3121" y="0"/>
                    <a:pt x="31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ACE8244F-CB28-D584-D59B-56136B00CC26}"/>
                </a:ext>
              </a:extLst>
            </p:cNvPr>
            <p:cNvSpPr/>
            <p:nvPr/>
          </p:nvSpPr>
          <p:spPr>
            <a:xfrm>
              <a:off x="2695923" y="1045373"/>
              <a:ext cx="340960" cy="3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7" y="3117"/>
                  </a:moveTo>
                  <a:cubicBezTo>
                    <a:pt x="17472" y="2129"/>
                    <a:pt x="16326" y="1362"/>
                    <a:pt x="15021" y="817"/>
                  </a:cubicBezTo>
                  <a:cubicBezTo>
                    <a:pt x="13716" y="272"/>
                    <a:pt x="12303" y="0"/>
                    <a:pt x="10785" y="0"/>
                  </a:cubicBezTo>
                  <a:cubicBezTo>
                    <a:pt x="9267" y="0"/>
                    <a:pt x="7852" y="272"/>
                    <a:pt x="6547" y="817"/>
                  </a:cubicBezTo>
                  <a:cubicBezTo>
                    <a:pt x="5242" y="1362"/>
                    <a:pt x="4101" y="2127"/>
                    <a:pt x="3127" y="3117"/>
                  </a:cubicBezTo>
                  <a:cubicBezTo>
                    <a:pt x="2151" y="4104"/>
                    <a:pt x="1385" y="5249"/>
                    <a:pt x="832" y="6550"/>
                  </a:cubicBezTo>
                  <a:cubicBezTo>
                    <a:pt x="277" y="7851"/>
                    <a:pt x="0" y="9258"/>
                    <a:pt x="0" y="10769"/>
                  </a:cubicBezTo>
                  <a:cubicBezTo>
                    <a:pt x="0" y="12279"/>
                    <a:pt x="277" y="13663"/>
                    <a:pt x="832" y="14974"/>
                  </a:cubicBezTo>
                  <a:cubicBezTo>
                    <a:pt x="1388" y="16284"/>
                    <a:pt x="2158" y="17440"/>
                    <a:pt x="3143" y="18438"/>
                  </a:cubicBezTo>
                  <a:cubicBezTo>
                    <a:pt x="4128" y="19437"/>
                    <a:pt x="5281" y="20213"/>
                    <a:pt x="6595" y="20768"/>
                  </a:cubicBezTo>
                  <a:cubicBezTo>
                    <a:pt x="7909" y="21322"/>
                    <a:pt x="9327" y="21600"/>
                    <a:pt x="10847" y="21600"/>
                  </a:cubicBezTo>
                  <a:cubicBezTo>
                    <a:pt x="12367" y="21600"/>
                    <a:pt x="13748" y="21322"/>
                    <a:pt x="15053" y="20768"/>
                  </a:cubicBezTo>
                  <a:cubicBezTo>
                    <a:pt x="16358" y="20213"/>
                    <a:pt x="17497" y="19441"/>
                    <a:pt x="18473" y="18454"/>
                  </a:cubicBezTo>
                  <a:cubicBezTo>
                    <a:pt x="19449" y="17467"/>
                    <a:pt x="20215" y="16318"/>
                    <a:pt x="20768" y="15005"/>
                  </a:cubicBezTo>
                  <a:cubicBezTo>
                    <a:pt x="21323" y="13695"/>
                    <a:pt x="21600" y="12292"/>
                    <a:pt x="21600" y="10800"/>
                  </a:cubicBezTo>
                  <a:cubicBezTo>
                    <a:pt x="21600" y="9308"/>
                    <a:pt x="21323" y="7876"/>
                    <a:pt x="20768" y="6566"/>
                  </a:cubicBezTo>
                  <a:cubicBezTo>
                    <a:pt x="20212" y="5255"/>
                    <a:pt x="19442" y="4106"/>
                    <a:pt x="18457" y="3117"/>
                  </a:cubicBezTo>
                  <a:close/>
                  <a:moveTo>
                    <a:pt x="17579" y="14958"/>
                  </a:moveTo>
                  <a:cubicBezTo>
                    <a:pt x="16912" y="16179"/>
                    <a:pt x="15993" y="17137"/>
                    <a:pt x="14820" y="17832"/>
                  </a:cubicBezTo>
                  <a:cubicBezTo>
                    <a:pt x="13649" y="18528"/>
                    <a:pt x="12303" y="18876"/>
                    <a:pt x="10783" y="18876"/>
                  </a:cubicBezTo>
                  <a:cubicBezTo>
                    <a:pt x="9654" y="18876"/>
                    <a:pt x="8611" y="18674"/>
                    <a:pt x="7656" y="18270"/>
                  </a:cubicBezTo>
                  <a:cubicBezTo>
                    <a:pt x="6700" y="17866"/>
                    <a:pt x="5879" y="17307"/>
                    <a:pt x="5191" y="16592"/>
                  </a:cubicBezTo>
                  <a:cubicBezTo>
                    <a:pt x="4503" y="15876"/>
                    <a:pt x="3968" y="15019"/>
                    <a:pt x="3589" y="14020"/>
                  </a:cubicBezTo>
                  <a:cubicBezTo>
                    <a:pt x="3209" y="13021"/>
                    <a:pt x="3020" y="11938"/>
                    <a:pt x="3020" y="10769"/>
                  </a:cubicBezTo>
                  <a:cubicBezTo>
                    <a:pt x="3020" y="9196"/>
                    <a:pt x="3354" y="7804"/>
                    <a:pt x="4021" y="6595"/>
                  </a:cubicBezTo>
                  <a:cubicBezTo>
                    <a:pt x="4689" y="5385"/>
                    <a:pt x="5603" y="4438"/>
                    <a:pt x="6764" y="3752"/>
                  </a:cubicBezTo>
                  <a:cubicBezTo>
                    <a:pt x="7925" y="3067"/>
                    <a:pt x="9265" y="2724"/>
                    <a:pt x="10785" y="2724"/>
                  </a:cubicBezTo>
                  <a:cubicBezTo>
                    <a:pt x="11935" y="2724"/>
                    <a:pt x="12982" y="2922"/>
                    <a:pt x="13928" y="3314"/>
                  </a:cubicBezTo>
                  <a:cubicBezTo>
                    <a:pt x="14872" y="3707"/>
                    <a:pt x="15695" y="4268"/>
                    <a:pt x="16393" y="4993"/>
                  </a:cubicBezTo>
                  <a:cubicBezTo>
                    <a:pt x="17090" y="5720"/>
                    <a:pt x="17629" y="6570"/>
                    <a:pt x="18011" y="7549"/>
                  </a:cubicBezTo>
                  <a:cubicBezTo>
                    <a:pt x="18391" y="8527"/>
                    <a:pt x="18580" y="9599"/>
                    <a:pt x="18580" y="10771"/>
                  </a:cubicBezTo>
                  <a:cubicBezTo>
                    <a:pt x="18580" y="12344"/>
                    <a:pt x="18247" y="13740"/>
                    <a:pt x="17579" y="14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3006C90C-2AC4-3303-6ED5-26CC1F3B333C}"/>
                </a:ext>
              </a:extLst>
            </p:cNvPr>
            <p:cNvSpPr/>
            <p:nvPr/>
          </p:nvSpPr>
          <p:spPr>
            <a:xfrm>
              <a:off x="3099632" y="1050240"/>
              <a:ext cx="328439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13880"/>
                  </a:moveTo>
                  <a:lnTo>
                    <a:pt x="2506" y="630"/>
                  </a:lnTo>
                  <a:cubicBezTo>
                    <a:pt x="2262" y="238"/>
                    <a:pt x="1823" y="0"/>
                    <a:pt x="1353" y="0"/>
                  </a:cubicBezTo>
                  <a:cubicBezTo>
                    <a:pt x="605" y="0"/>
                    <a:pt x="0" y="589"/>
                    <a:pt x="0" y="1316"/>
                  </a:cubicBezTo>
                  <a:lnTo>
                    <a:pt x="0" y="20136"/>
                  </a:lnTo>
                  <a:cubicBezTo>
                    <a:pt x="0" y="20944"/>
                    <a:pt x="674" y="21600"/>
                    <a:pt x="1505" y="21600"/>
                  </a:cubicBezTo>
                  <a:cubicBezTo>
                    <a:pt x="2335" y="21600"/>
                    <a:pt x="3009" y="20944"/>
                    <a:pt x="3009" y="20136"/>
                  </a:cubicBezTo>
                  <a:lnTo>
                    <a:pt x="3009" y="6400"/>
                  </a:lnTo>
                  <a:cubicBezTo>
                    <a:pt x="3009" y="6400"/>
                    <a:pt x="9172" y="16288"/>
                    <a:pt x="9172" y="16288"/>
                  </a:cubicBezTo>
                  <a:cubicBezTo>
                    <a:pt x="9516" y="16842"/>
                    <a:pt x="10133" y="17179"/>
                    <a:pt x="10800" y="17179"/>
                  </a:cubicBezTo>
                  <a:cubicBezTo>
                    <a:pt x="11464" y="17179"/>
                    <a:pt x="12081" y="16842"/>
                    <a:pt x="12428" y="16288"/>
                  </a:cubicBezTo>
                  <a:lnTo>
                    <a:pt x="18591" y="6400"/>
                  </a:lnTo>
                  <a:lnTo>
                    <a:pt x="18591" y="20136"/>
                  </a:lnTo>
                  <a:cubicBezTo>
                    <a:pt x="18591" y="20944"/>
                    <a:pt x="19265" y="21600"/>
                    <a:pt x="20095" y="21600"/>
                  </a:cubicBezTo>
                  <a:cubicBezTo>
                    <a:pt x="20926" y="21600"/>
                    <a:pt x="21600" y="20944"/>
                    <a:pt x="21600" y="20136"/>
                  </a:cubicBezTo>
                  <a:lnTo>
                    <a:pt x="21600" y="1316"/>
                  </a:lnTo>
                  <a:cubicBezTo>
                    <a:pt x="21600" y="589"/>
                    <a:pt x="20995" y="0"/>
                    <a:pt x="20247" y="0"/>
                  </a:cubicBezTo>
                  <a:cubicBezTo>
                    <a:pt x="19775" y="0"/>
                    <a:pt x="19338" y="240"/>
                    <a:pt x="19094" y="630"/>
                  </a:cubicBezTo>
                  <a:lnTo>
                    <a:pt x="10805" y="138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40494BC6-18BF-BC7F-C5D5-24D08D703F05}"/>
                </a:ext>
              </a:extLst>
            </p:cNvPr>
            <p:cNvSpPr/>
            <p:nvPr/>
          </p:nvSpPr>
          <p:spPr>
            <a:xfrm>
              <a:off x="3493532" y="1050168"/>
              <a:ext cx="287202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8847" y="981"/>
                  </a:moveTo>
                  <a:lnTo>
                    <a:pt x="126" y="19601"/>
                  </a:lnTo>
                  <a:cubicBezTo>
                    <a:pt x="-322" y="20554"/>
                    <a:pt x="478" y="21600"/>
                    <a:pt x="1656" y="21600"/>
                  </a:cubicBezTo>
                  <a:cubicBezTo>
                    <a:pt x="2332" y="21600"/>
                    <a:pt x="2941" y="21240"/>
                    <a:pt x="3191" y="20688"/>
                  </a:cubicBezTo>
                  <a:lnTo>
                    <a:pt x="5005" y="16713"/>
                  </a:lnTo>
                  <a:lnTo>
                    <a:pt x="15922" y="16713"/>
                  </a:lnTo>
                  <a:lnTo>
                    <a:pt x="17728" y="20686"/>
                  </a:lnTo>
                  <a:cubicBezTo>
                    <a:pt x="17979" y="21238"/>
                    <a:pt x="18587" y="21598"/>
                    <a:pt x="19264" y="21598"/>
                  </a:cubicBezTo>
                  <a:lnTo>
                    <a:pt x="19303" y="21598"/>
                  </a:lnTo>
                  <a:cubicBezTo>
                    <a:pt x="20478" y="21598"/>
                    <a:pt x="21278" y="20554"/>
                    <a:pt x="20833" y="19601"/>
                  </a:cubicBezTo>
                  <a:lnTo>
                    <a:pt x="12172" y="981"/>
                  </a:lnTo>
                  <a:cubicBezTo>
                    <a:pt x="11896" y="388"/>
                    <a:pt x="11238" y="0"/>
                    <a:pt x="10508" y="0"/>
                  </a:cubicBezTo>
                  <a:cubicBezTo>
                    <a:pt x="9779" y="0"/>
                    <a:pt x="9123" y="386"/>
                    <a:pt x="8844" y="977"/>
                  </a:cubicBezTo>
                  <a:close/>
                  <a:moveTo>
                    <a:pt x="6171" y="14164"/>
                  </a:moveTo>
                  <a:lnTo>
                    <a:pt x="10477" y="4735"/>
                  </a:lnTo>
                  <a:lnTo>
                    <a:pt x="14764" y="14164"/>
                  </a:lnTo>
                  <a:lnTo>
                    <a:pt x="6171" y="141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07FB0075-78C2-90ED-2559-ABD919FE2F29}"/>
                </a:ext>
              </a:extLst>
            </p:cNvPr>
            <p:cNvSpPr/>
            <p:nvPr/>
          </p:nvSpPr>
          <p:spPr>
            <a:xfrm>
              <a:off x="3803958" y="1045445"/>
              <a:ext cx="331759" cy="3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0" y="11416"/>
                  </a:moveTo>
                  <a:cubicBezTo>
                    <a:pt x="12360" y="12143"/>
                    <a:pt x="12978" y="12731"/>
                    <a:pt x="13737" y="12731"/>
                  </a:cubicBezTo>
                  <a:lnTo>
                    <a:pt x="18440" y="12731"/>
                  </a:lnTo>
                  <a:cubicBezTo>
                    <a:pt x="18309" y="13781"/>
                    <a:pt x="18027" y="14706"/>
                    <a:pt x="17592" y="15500"/>
                  </a:cubicBezTo>
                  <a:cubicBezTo>
                    <a:pt x="16991" y="16600"/>
                    <a:pt x="16124" y="17433"/>
                    <a:pt x="14996" y="17996"/>
                  </a:cubicBezTo>
                  <a:cubicBezTo>
                    <a:pt x="13866" y="18561"/>
                    <a:pt x="12520" y="18842"/>
                    <a:pt x="10957" y="18842"/>
                  </a:cubicBezTo>
                  <a:cubicBezTo>
                    <a:pt x="9395" y="18842"/>
                    <a:pt x="8117" y="18499"/>
                    <a:pt x="6935" y="17814"/>
                  </a:cubicBezTo>
                  <a:cubicBezTo>
                    <a:pt x="5754" y="17130"/>
                    <a:pt x="4814" y="16180"/>
                    <a:pt x="4116" y="14971"/>
                  </a:cubicBezTo>
                  <a:cubicBezTo>
                    <a:pt x="3421" y="13761"/>
                    <a:pt x="3071" y="12359"/>
                    <a:pt x="3071" y="10765"/>
                  </a:cubicBezTo>
                  <a:cubicBezTo>
                    <a:pt x="3071" y="9172"/>
                    <a:pt x="3414" y="7801"/>
                    <a:pt x="4100" y="6591"/>
                  </a:cubicBezTo>
                  <a:cubicBezTo>
                    <a:pt x="4786" y="5381"/>
                    <a:pt x="5747" y="4434"/>
                    <a:pt x="6982" y="3748"/>
                  </a:cubicBezTo>
                  <a:cubicBezTo>
                    <a:pt x="8218" y="3063"/>
                    <a:pt x="9637" y="2720"/>
                    <a:pt x="11242" y="2720"/>
                  </a:cubicBezTo>
                  <a:cubicBezTo>
                    <a:pt x="12593" y="2720"/>
                    <a:pt x="13838" y="2978"/>
                    <a:pt x="14979" y="3492"/>
                  </a:cubicBezTo>
                  <a:cubicBezTo>
                    <a:pt x="15677" y="3806"/>
                    <a:pt x="16293" y="4208"/>
                    <a:pt x="16824" y="4693"/>
                  </a:cubicBezTo>
                  <a:cubicBezTo>
                    <a:pt x="17388" y="5206"/>
                    <a:pt x="18276" y="5197"/>
                    <a:pt x="18828" y="4672"/>
                  </a:cubicBezTo>
                  <a:cubicBezTo>
                    <a:pt x="19406" y="4120"/>
                    <a:pt x="19377" y="3225"/>
                    <a:pt x="18781" y="2688"/>
                  </a:cubicBezTo>
                  <a:cubicBezTo>
                    <a:pt x="17996" y="1982"/>
                    <a:pt x="17099" y="1409"/>
                    <a:pt x="16088" y="967"/>
                  </a:cubicBezTo>
                  <a:cubicBezTo>
                    <a:pt x="14611" y="323"/>
                    <a:pt x="12994" y="0"/>
                    <a:pt x="11244" y="0"/>
                  </a:cubicBezTo>
                  <a:cubicBezTo>
                    <a:pt x="9639" y="0"/>
                    <a:pt x="8157" y="272"/>
                    <a:pt x="6794" y="817"/>
                  </a:cubicBezTo>
                  <a:cubicBezTo>
                    <a:pt x="5432" y="1362"/>
                    <a:pt x="4245" y="2127"/>
                    <a:pt x="3230" y="3117"/>
                  </a:cubicBezTo>
                  <a:cubicBezTo>
                    <a:pt x="2218" y="4105"/>
                    <a:pt x="1426" y="5249"/>
                    <a:pt x="855" y="6551"/>
                  </a:cubicBezTo>
                  <a:cubicBezTo>
                    <a:pt x="284" y="7852"/>
                    <a:pt x="0" y="9259"/>
                    <a:pt x="0" y="10770"/>
                  </a:cubicBezTo>
                  <a:cubicBezTo>
                    <a:pt x="0" y="12280"/>
                    <a:pt x="284" y="13694"/>
                    <a:pt x="855" y="15004"/>
                  </a:cubicBezTo>
                  <a:cubicBezTo>
                    <a:pt x="1426" y="16315"/>
                    <a:pt x="2211" y="17466"/>
                    <a:pt x="3214" y="18454"/>
                  </a:cubicBezTo>
                  <a:cubicBezTo>
                    <a:pt x="4217" y="19441"/>
                    <a:pt x="5387" y="20213"/>
                    <a:pt x="6729" y="20767"/>
                  </a:cubicBezTo>
                  <a:cubicBezTo>
                    <a:pt x="8070" y="21322"/>
                    <a:pt x="9498" y="21600"/>
                    <a:pt x="11021" y="21600"/>
                  </a:cubicBezTo>
                  <a:cubicBezTo>
                    <a:pt x="13091" y="21600"/>
                    <a:pt x="14921" y="21187"/>
                    <a:pt x="16516" y="20359"/>
                  </a:cubicBezTo>
                  <a:cubicBezTo>
                    <a:pt x="18109" y="19533"/>
                    <a:pt x="19356" y="18297"/>
                    <a:pt x="20254" y="16654"/>
                  </a:cubicBezTo>
                  <a:cubicBezTo>
                    <a:pt x="21151" y="15011"/>
                    <a:pt x="21600" y="12969"/>
                    <a:pt x="21600" y="10527"/>
                  </a:cubicBezTo>
                  <a:lnTo>
                    <a:pt x="21600" y="10103"/>
                  </a:lnTo>
                  <a:lnTo>
                    <a:pt x="13739" y="10103"/>
                  </a:lnTo>
                  <a:cubicBezTo>
                    <a:pt x="12978" y="10103"/>
                    <a:pt x="12362" y="10693"/>
                    <a:pt x="12362" y="114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CFDDBCEB-5E21-E95B-DA1C-DBA0B0BB7A99}"/>
                </a:ext>
              </a:extLst>
            </p:cNvPr>
            <p:cNvSpPr/>
            <p:nvPr/>
          </p:nvSpPr>
          <p:spPr>
            <a:xfrm>
              <a:off x="3940320" y="1207677"/>
              <a:ext cx="42363" cy="423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2" name="Freeform 154">
              <a:extLst>
                <a:ext uri="{FF2B5EF4-FFF2-40B4-BE49-F238E27FC236}">
                  <a16:creationId xmlns:a16="http://schemas.microsoft.com/office/drawing/2014/main" id="{0980703C-8D6C-8558-15F6-09AD443508FB}"/>
                </a:ext>
              </a:extLst>
            </p:cNvPr>
            <p:cNvSpPr/>
            <p:nvPr/>
          </p:nvSpPr>
          <p:spPr>
            <a:xfrm>
              <a:off x="3131711" y="291460"/>
              <a:ext cx="403541" cy="68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20396" y="575"/>
                  </a:moveTo>
                  <a:cubicBezTo>
                    <a:pt x="19949" y="212"/>
                    <a:pt x="19246" y="0"/>
                    <a:pt x="18504" y="0"/>
                  </a:cubicBezTo>
                  <a:lnTo>
                    <a:pt x="4786" y="0"/>
                  </a:lnTo>
                  <a:cubicBezTo>
                    <a:pt x="4786" y="0"/>
                    <a:pt x="3208" y="0"/>
                    <a:pt x="3208" y="0"/>
                  </a:cubicBezTo>
                  <a:cubicBezTo>
                    <a:pt x="1436" y="0"/>
                    <a:pt x="0" y="878"/>
                    <a:pt x="0" y="1962"/>
                  </a:cubicBezTo>
                  <a:lnTo>
                    <a:pt x="0" y="20136"/>
                  </a:lnTo>
                  <a:cubicBezTo>
                    <a:pt x="0" y="20945"/>
                    <a:pt x="1071" y="21600"/>
                    <a:pt x="2393" y="21600"/>
                  </a:cubicBezTo>
                  <a:cubicBezTo>
                    <a:pt x="3715" y="21600"/>
                    <a:pt x="4786" y="20945"/>
                    <a:pt x="4786" y="20136"/>
                  </a:cubicBezTo>
                  <a:lnTo>
                    <a:pt x="4786" y="17913"/>
                  </a:lnTo>
                  <a:cubicBezTo>
                    <a:pt x="4786" y="17913"/>
                    <a:pt x="4786" y="14807"/>
                    <a:pt x="4786" y="14807"/>
                  </a:cubicBezTo>
                  <a:lnTo>
                    <a:pt x="4786" y="2928"/>
                  </a:lnTo>
                  <a:lnTo>
                    <a:pt x="18538" y="2928"/>
                  </a:lnTo>
                  <a:cubicBezTo>
                    <a:pt x="20495" y="2928"/>
                    <a:pt x="21600" y="1562"/>
                    <a:pt x="20430" y="602"/>
                  </a:cubicBezTo>
                  <a:cubicBezTo>
                    <a:pt x="20418" y="592"/>
                    <a:pt x="20407" y="583"/>
                    <a:pt x="20396" y="5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3" name="Freeform 155">
              <a:extLst>
                <a:ext uri="{FF2B5EF4-FFF2-40B4-BE49-F238E27FC236}">
                  <a16:creationId xmlns:a16="http://schemas.microsoft.com/office/drawing/2014/main" id="{934A290F-1126-B2F2-62AF-B520234EE826}"/>
                </a:ext>
              </a:extLst>
            </p:cNvPr>
            <p:cNvSpPr/>
            <p:nvPr/>
          </p:nvSpPr>
          <p:spPr>
            <a:xfrm>
              <a:off x="2911923" y="53699"/>
              <a:ext cx="665429" cy="71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93" extrusionOk="0">
                  <a:moveTo>
                    <a:pt x="3049" y="11069"/>
                  </a:moveTo>
                  <a:cubicBezTo>
                    <a:pt x="3313" y="6630"/>
                    <a:pt x="7128" y="3066"/>
                    <a:pt x="11778" y="2905"/>
                  </a:cubicBezTo>
                  <a:cubicBezTo>
                    <a:pt x="14393" y="2814"/>
                    <a:pt x="16773" y="3784"/>
                    <a:pt x="18485" y="5395"/>
                  </a:cubicBezTo>
                  <a:cubicBezTo>
                    <a:pt x="18773" y="5668"/>
                    <a:pt x="19157" y="5826"/>
                    <a:pt x="19563" y="5826"/>
                  </a:cubicBezTo>
                  <a:cubicBezTo>
                    <a:pt x="20908" y="5826"/>
                    <a:pt x="21600" y="4267"/>
                    <a:pt x="20646" y="3361"/>
                  </a:cubicBezTo>
                  <a:cubicBezTo>
                    <a:pt x="18461" y="1287"/>
                    <a:pt x="15451" y="3"/>
                    <a:pt x="12127" y="0"/>
                  </a:cubicBezTo>
                  <a:cubicBezTo>
                    <a:pt x="5447" y="-7"/>
                    <a:pt x="0" y="5193"/>
                    <a:pt x="0" y="11576"/>
                  </a:cubicBezTo>
                  <a:cubicBezTo>
                    <a:pt x="0" y="15855"/>
                    <a:pt x="2431" y="19590"/>
                    <a:pt x="6045" y="21593"/>
                  </a:cubicBezTo>
                  <a:lnTo>
                    <a:pt x="6045" y="18025"/>
                  </a:lnTo>
                  <a:cubicBezTo>
                    <a:pt x="4076" y="16334"/>
                    <a:pt x="2884" y="13832"/>
                    <a:pt x="3049" y="11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4" name="Freeform 156">
              <a:extLst>
                <a:ext uri="{FF2B5EF4-FFF2-40B4-BE49-F238E27FC236}">
                  <a16:creationId xmlns:a16="http://schemas.microsoft.com/office/drawing/2014/main" id="{02C92100-89B7-543F-6897-CFC453CE0E92}"/>
                </a:ext>
              </a:extLst>
            </p:cNvPr>
            <p:cNvSpPr/>
            <p:nvPr/>
          </p:nvSpPr>
          <p:spPr>
            <a:xfrm>
              <a:off x="3253134" y="430547"/>
              <a:ext cx="419305" cy="38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517" y="0"/>
                  </a:moveTo>
                  <a:lnTo>
                    <a:pt x="5326" y="0"/>
                  </a:lnTo>
                  <a:cubicBezTo>
                    <a:pt x="4028" y="0"/>
                    <a:pt x="2976" y="1151"/>
                    <a:pt x="2976" y="2572"/>
                  </a:cubicBezTo>
                  <a:lnTo>
                    <a:pt x="2976" y="2582"/>
                  </a:lnTo>
                  <a:cubicBezTo>
                    <a:pt x="2976" y="4002"/>
                    <a:pt x="4028" y="5153"/>
                    <a:pt x="5326" y="5153"/>
                  </a:cubicBezTo>
                  <a:lnTo>
                    <a:pt x="15996" y="5153"/>
                  </a:lnTo>
                  <a:cubicBezTo>
                    <a:pt x="15443" y="7049"/>
                    <a:pt x="14573" y="8792"/>
                    <a:pt x="13457" y="10305"/>
                  </a:cubicBezTo>
                  <a:cubicBezTo>
                    <a:pt x="10783" y="13935"/>
                    <a:pt x="6686" y="16261"/>
                    <a:pt x="2092" y="16261"/>
                  </a:cubicBezTo>
                  <a:cubicBezTo>
                    <a:pt x="1381" y="16261"/>
                    <a:pt x="684" y="16199"/>
                    <a:pt x="0" y="16092"/>
                  </a:cubicBezTo>
                  <a:lnTo>
                    <a:pt x="0" y="21471"/>
                  </a:lnTo>
                  <a:cubicBezTo>
                    <a:pt x="688" y="21554"/>
                    <a:pt x="1384" y="21600"/>
                    <a:pt x="2092" y="21600"/>
                  </a:cubicBezTo>
                  <a:cubicBezTo>
                    <a:pt x="9538" y="21600"/>
                    <a:pt x="16006" y="17026"/>
                    <a:pt x="19282" y="10305"/>
                  </a:cubicBezTo>
                  <a:cubicBezTo>
                    <a:pt x="20065" y="8699"/>
                    <a:pt x="20662" y="6971"/>
                    <a:pt x="21050" y="5153"/>
                  </a:cubicBezTo>
                  <a:cubicBezTo>
                    <a:pt x="21159" y="4642"/>
                    <a:pt x="21253" y="4123"/>
                    <a:pt x="21328" y="3598"/>
                  </a:cubicBezTo>
                  <a:cubicBezTo>
                    <a:pt x="21600" y="1710"/>
                    <a:pt x="20263" y="2"/>
                    <a:pt x="18517" y="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77"/>
              <a:endParaRPr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86" name="Freeform 85">
            <a:extLst>
              <a:ext uri="{FF2B5EF4-FFF2-40B4-BE49-F238E27FC236}">
                <a16:creationId xmlns:a16="http://schemas.microsoft.com/office/drawing/2014/main" id="{06CC35A3-10C3-26BC-4FDC-6691222AEFA3}"/>
              </a:ext>
            </a:extLst>
          </p:cNvPr>
          <p:cNvSpPr/>
          <p:nvPr/>
        </p:nvSpPr>
        <p:spPr>
          <a:xfrm>
            <a:off x="9128567" y="2904866"/>
            <a:ext cx="1109587" cy="517575"/>
          </a:xfrm>
          <a:custGeom>
            <a:avLst/>
            <a:gdLst/>
            <a:ahLst/>
            <a:cxnLst/>
            <a:rect l="l" t="t" r="r" b="b"/>
            <a:pathLst>
              <a:path w="638345" h="297761">
                <a:moveTo>
                  <a:pt x="7782" y="159325"/>
                </a:moveTo>
                <a:lnTo>
                  <a:pt x="133931" y="159325"/>
                </a:lnTo>
                <a:lnTo>
                  <a:pt x="126558" y="207655"/>
                </a:lnTo>
                <a:lnTo>
                  <a:pt x="0" y="207655"/>
                </a:lnTo>
                <a:close/>
                <a:moveTo>
                  <a:pt x="295656" y="51607"/>
                </a:moveTo>
                <a:cubicBezTo>
                  <a:pt x="279273" y="51607"/>
                  <a:pt x="265552" y="63485"/>
                  <a:pt x="254493" y="87240"/>
                </a:cubicBezTo>
                <a:cubicBezTo>
                  <a:pt x="243435" y="110995"/>
                  <a:pt x="237769" y="147038"/>
                  <a:pt x="237496" y="195368"/>
                </a:cubicBezTo>
                <a:cubicBezTo>
                  <a:pt x="237496" y="212570"/>
                  <a:pt x="240773" y="225335"/>
                  <a:pt x="247326" y="233663"/>
                </a:cubicBezTo>
                <a:cubicBezTo>
                  <a:pt x="253879" y="241991"/>
                  <a:pt x="263845" y="246155"/>
                  <a:pt x="277225" y="246155"/>
                </a:cubicBezTo>
                <a:cubicBezTo>
                  <a:pt x="293881" y="246155"/>
                  <a:pt x="307533" y="234141"/>
                  <a:pt x="318182" y="210112"/>
                </a:cubicBezTo>
                <a:cubicBezTo>
                  <a:pt x="328831" y="186084"/>
                  <a:pt x="334429" y="150041"/>
                  <a:pt x="334975" y="101985"/>
                </a:cubicBezTo>
                <a:cubicBezTo>
                  <a:pt x="335248" y="84782"/>
                  <a:pt x="332176" y="72086"/>
                  <a:pt x="325760" y="63894"/>
                </a:cubicBezTo>
                <a:cubicBezTo>
                  <a:pt x="319343" y="55703"/>
                  <a:pt x="309308" y="51607"/>
                  <a:pt x="295656" y="51607"/>
                </a:cubicBezTo>
                <a:close/>
                <a:moveTo>
                  <a:pt x="546992" y="0"/>
                </a:moveTo>
                <a:cubicBezTo>
                  <a:pt x="567744" y="0"/>
                  <a:pt x="584878" y="3482"/>
                  <a:pt x="598394" y="10445"/>
                </a:cubicBezTo>
                <a:cubicBezTo>
                  <a:pt x="611910" y="17407"/>
                  <a:pt x="621944" y="26486"/>
                  <a:pt x="628497" y="37681"/>
                </a:cubicBezTo>
                <a:cubicBezTo>
                  <a:pt x="635050" y="48876"/>
                  <a:pt x="638327" y="60891"/>
                  <a:pt x="638327" y="73724"/>
                </a:cubicBezTo>
                <a:cubicBezTo>
                  <a:pt x="638600" y="86557"/>
                  <a:pt x="635870" y="98094"/>
                  <a:pt x="630136" y="108333"/>
                </a:cubicBezTo>
                <a:cubicBezTo>
                  <a:pt x="624402" y="118572"/>
                  <a:pt x="616415" y="127105"/>
                  <a:pt x="606176" y="133931"/>
                </a:cubicBezTo>
                <a:cubicBezTo>
                  <a:pt x="601056" y="137345"/>
                  <a:pt x="595544" y="140212"/>
                  <a:pt x="589639" y="142533"/>
                </a:cubicBezTo>
                <a:lnTo>
                  <a:pt x="579953" y="145262"/>
                </a:lnTo>
                <a:lnTo>
                  <a:pt x="586977" y="147345"/>
                </a:lnTo>
                <a:cubicBezTo>
                  <a:pt x="591926" y="149461"/>
                  <a:pt x="596414" y="152089"/>
                  <a:pt x="600441" y="155229"/>
                </a:cubicBezTo>
                <a:cubicBezTo>
                  <a:pt x="608496" y="161510"/>
                  <a:pt x="614640" y="169223"/>
                  <a:pt x="618872" y="178370"/>
                </a:cubicBezTo>
                <a:cubicBezTo>
                  <a:pt x="623105" y="187518"/>
                  <a:pt x="625221" y="197825"/>
                  <a:pt x="625221" y="209293"/>
                </a:cubicBezTo>
                <a:cubicBezTo>
                  <a:pt x="625221" y="224857"/>
                  <a:pt x="620920" y="239397"/>
                  <a:pt x="612319" y="252913"/>
                </a:cubicBezTo>
                <a:cubicBezTo>
                  <a:pt x="603718" y="266429"/>
                  <a:pt x="591362" y="277283"/>
                  <a:pt x="575253" y="285474"/>
                </a:cubicBezTo>
                <a:cubicBezTo>
                  <a:pt x="559143" y="293666"/>
                  <a:pt x="539620" y="297761"/>
                  <a:pt x="516683" y="297761"/>
                </a:cubicBezTo>
                <a:cubicBezTo>
                  <a:pt x="504396" y="297761"/>
                  <a:pt x="491699" y="296601"/>
                  <a:pt x="478593" y="294280"/>
                </a:cubicBezTo>
                <a:cubicBezTo>
                  <a:pt x="465486" y="291959"/>
                  <a:pt x="453131" y="288273"/>
                  <a:pt x="441526" y="283222"/>
                </a:cubicBezTo>
                <a:cubicBezTo>
                  <a:pt x="429922" y="278170"/>
                  <a:pt x="419887" y="271685"/>
                  <a:pt x="411423" y="263767"/>
                </a:cubicBezTo>
                <a:lnTo>
                  <a:pt x="435997" y="218713"/>
                </a:lnTo>
                <a:cubicBezTo>
                  <a:pt x="448284" y="228543"/>
                  <a:pt x="461049" y="235370"/>
                  <a:pt x="474292" y="239192"/>
                </a:cubicBezTo>
                <a:cubicBezTo>
                  <a:pt x="487535" y="243015"/>
                  <a:pt x="501666" y="244926"/>
                  <a:pt x="516683" y="244926"/>
                </a:cubicBezTo>
                <a:cubicBezTo>
                  <a:pt x="525967" y="244926"/>
                  <a:pt x="534090" y="243356"/>
                  <a:pt x="541053" y="240216"/>
                </a:cubicBezTo>
                <a:cubicBezTo>
                  <a:pt x="548016" y="237076"/>
                  <a:pt x="553613" y="232503"/>
                  <a:pt x="557846" y="226495"/>
                </a:cubicBezTo>
                <a:cubicBezTo>
                  <a:pt x="562078" y="220488"/>
                  <a:pt x="564194" y="213252"/>
                  <a:pt x="564194" y="204788"/>
                </a:cubicBezTo>
                <a:cubicBezTo>
                  <a:pt x="564194" y="194958"/>
                  <a:pt x="560849" y="187244"/>
                  <a:pt x="554159" y="181647"/>
                </a:cubicBezTo>
                <a:cubicBezTo>
                  <a:pt x="547470" y="176049"/>
                  <a:pt x="537299" y="173251"/>
                  <a:pt x="523646" y="173251"/>
                </a:cubicBezTo>
                <a:lnTo>
                  <a:pt x="476955" y="173251"/>
                </a:lnTo>
                <a:lnTo>
                  <a:pt x="484736" y="122054"/>
                </a:lnTo>
                <a:lnTo>
                  <a:pt x="527332" y="122054"/>
                </a:lnTo>
                <a:cubicBezTo>
                  <a:pt x="536889" y="122054"/>
                  <a:pt x="545490" y="120552"/>
                  <a:pt x="553136" y="117548"/>
                </a:cubicBezTo>
                <a:cubicBezTo>
                  <a:pt x="560781" y="114545"/>
                  <a:pt x="566720" y="110176"/>
                  <a:pt x="570952" y="104442"/>
                </a:cubicBezTo>
                <a:cubicBezTo>
                  <a:pt x="575184" y="98708"/>
                  <a:pt x="577300" y="91745"/>
                  <a:pt x="577300" y="83554"/>
                </a:cubicBezTo>
                <a:cubicBezTo>
                  <a:pt x="577300" y="73724"/>
                  <a:pt x="573683" y="66147"/>
                  <a:pt x="566447" y="60822"/>
                </a:cubicBezTo>
                <a:cubicBezTo>
                  <a:pt x="559211" y="55498"/>
                  <a:pt x="549722" y="52836"/>
                  <a:pt x="537981" y="52836"/>
                </a:cubicBezTo>
                <a:cubicBezTo>
                  <a:pt x="525148" y="52836"/>
                  <a:pt x="512178" y="55088"/>
                  <a:pt x="499072" y="59594"/>
                </a:cubicBezTo>
                <a:cubicBezTo>
                  <a:pt x="485965" y="64099"/>
                  <a:pt x="473405" y="70993"/>
                  <a:pt x="461391" y="80277"/>
                </a:cubicBezTo>
                <a:lnTo>
                  <a:pt x="442550" y="32766"/>
                </a:lnTo>
                <a:cubicBezTo>
                  <a:pt x="457295" y="22117"/>
                  <a:pt x="473883" y="13994"/>
                  <a:pt x="492314" y="8397"/>
                </a:cubicBezTo>
                <a:cubicBezTo>
                  <a:pt x="510744" y="2799"/>
                  <a:pt x="528971" y="0"/>
                  <a:pt x="546992" y="0"/>
                </a:cubicBezTo>
                <a:close/>
                <a:moveTo>
                  <a:pt x="298523" y="0"/>
                </a:moveTo>
                <a:cubicBezTo>
                  <a:pt x="319821" y="0"/>
                  <a:pt x="337637" y="4301"/>
                  <a:pt x="351972" y="12902"/>
                </a:cubicBezTo>
                <a:cubicBezTo>
                  <a:pt x="366307" y="21503"/>
                  <a:pt x="377229" y="33927"/>
                  <a:pt x="384738" y="50173"/>
                </a:cubicBezTo>
                <a:cubicBezTo>
                  <a:pt x="392247" y="66420"/>
                  <a:pt x="396002" y="86284"/>
                  <a:pt x="396002" y="109767"/>
                </a:cubicBezTo>
                <a:cubicBezTo>
                  <a:pt x="396002" y="148267"/>
                  <a:pt x="391018" y="181579"/>
                  <a:pt x="381052" y="209703"/>
                </a:cubicBezTo>
                <a:cubicBezTo>
                  <a:pt x="371086" y="237827"/>
                  <a:pt x="357024" y="259534"/>
                  <a:pt x="338866" y="274825"/>
                </a:cubicBezTo>
                <a:cubicBezTo>
                  <a:pt x="320708" y="290116"/>
                  <a:pt x="299205" y="297761"/>
                  <a:pt x="274358" y="297761"/>
                </a:cubicBezTo>
                <a:cubicBezTo>
                  <a:pt x="242684" y="297761"/>
                  <a:pt x="218519" y="288205"/>
                  <a:pt x="201863" y="269091"/>
                </a:cubicBezTo>
                <a:cubicBezTo>
                  <a:pt x="185207" y="249978"/>
                  <a:pt x="176879" y="222673"/>
                  <a:pt x="176879" y="187176"/>
                </a:cubicBezTo>
                <a:cubicBezTo>
                  <a:pt x="176879" y="148676"/>
                  <a:pt x="181794" y="115501"/>
                  <a:pt x="191624" y="87649"/>
                </a:cubicBezTo>
                <a:cubicBezTo>
                  <a:pt x="201454" y="59798"/>
                  <a:pt x="215516" y="38227"/>
                  <a:pt x="233810" y="22937"/>
                </a:cubicBezTo>
                <a:cubicBezTo>
                  <a:pt x="252104" y="7646"/>
                  <a:pt x="273675" y="0"/>
                  <a:pt x="2985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85"/>
            <a:endParaRPr lang="en-CO" sz="240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97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">
            <a:extLst>
              <a:ext uri="{FF2B5EF4-FFF2-40B4-BE49-F238E27FC236}">
                <a16:creationId xmlns:a16="http://schemas.microsoft.com/office/drawing/2014/main" id="{F3F677B8-6E79-7AF9-7137-BAEC120D17AA}"/>
              </a:ext>
            </a:extLst>
          </p:cNvPr>
          <p:cNvGrpSpPr/>
          <p:nvPr/>
        </p:nvGrpSpPr>
        <p:grpSpPr>
          <a:xfrm>
            <a:off x="7573425" y="340277"/>
            <a:ext cx="4222731" cy="801160"/>
            <a:chOff x="0" y="0"/>
            <a:chExt cx="7754680" cy="1471259"/>
          </a:xfrm>
        </p:grpSpPr>
        <p:pic>
          <p:nvPicPr>
            <p:cNvPr id="64" name="Image" descr="Image">
              <a:extLst>
                <a:ext uri="{FF2B5EF4-FFF2-40B4-BE49-F238E27FC236}">
                  <a16:creationId xmlns:a16="http://schemas.microsoft.com/office/drawing/2014/main" id="{6DF152A9-A13E-3682-BA48-6252426D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5466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" descr="Image">
              <a:extLst>
                <a:ext uri="{FF2B5EF4-FFF2-40B4-BE49-F238E27FC236}">
                  <a16:creationId xmlns:a16="http://schemas.microsoft.com/office/drawing/2014/main" id="{B9B665A6-337F-3451-CB68-31536D2AB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99710" y="0"/>
              <a:ext cx="3354971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94BF5CB9-55A3-36D7-7FF1-0A884312135A}"/>
                </a:ext>
              </a:extLst>
            </p:cNvPr>
            <p:cNvSpPr/>
            <p:nvPr/>
          </p:nvSpPr>
          <p:spPr>
            <a:xfrm>
              <a:off x="2446871" y="1050168"/>
              <a:ext cx="215495" cy="33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21" y="5"/>
                  </a:moveTo>
                  <a:lnTo>
                    <a:pt x="0" y="5"/>
                  </a:lnTo>
                  <a:lnTo>
                    <a:pt x="0" y="20136"/>
                  </a:lnTo>
                  <a:cubicBezTo>
                    <a:pt x="0" y="20944"/>
                    <a:pt x="1027" y="21600"/>
                    <a:pt x="2293" y="21600"/>
                  </a:cubicBezTo>
                  <a:cubicBezTo>
                    <a:pt x="3559" y="21600"/>
                    <a:pt x="4586" y="20944"/>
                    <a:pt x="4586" y="20136"/>
                  </a:cubicBezTo>
                  <a:lnTo>
                    <a:pt x="4586" y="12108"/>
                  </a:lnTo>
                  <a:lnTo>
                    <a:pt x="18678" y="12108"/>
                  </a:lnTo>
                  <a:cubicBezTo>
                    <a:pt x="19835" y="12108"/>
                    <a:pt x="20775" y="11508"/>
                    <a:pt x="20775" y="10769"/>
                  </a:cubicBezTo>
                  <a:cubicBezTo>
                    <a:pt x="20775" y="10030"/>
                    <a:pt x="19835" y="9430"/>
                    <a:pt x="18678" y="9430"/>
                  </a:cubicBezTo>
                  <a:lnTo>
                    <a:pt x="4583" y="9430"/>
                  </a:lnTo>
                  <a:cubicBezTo>
                    <a:pt x="4583" y="9430"/>
                    <a:pt x="4583" y="2678"/>
                    <a:pt x="4583" y="2678"/>
                  </a:cubicBezTo>
                  <a:lnTo>
                    <a:pt x="19502" y="2678"/>
                  </a:lnTo>
                  <a:cubicBezTo>
                    <a:pt x="20660" y="2678"/>
                    <a:pt x="21600" y="2078"/>
                    <a:pt x="21600" y="1339"/>
                  </a:cubicBezTo>
                  <a:cubicBezTo>
                    <a:pt x="21600" y="600"/>
                    <a:pt x="20660" y="0"/>
                    <a:pt x="19502" y="0"/>
                  </a:cubicBezTo>
                  <a:lnTo>
                    <a:pt x="4583" y="0"/>
                  </a:lnTo>
                  <a:cubicBezTo>
                    <a:pt x="4583" y="0"/>
                    <a:pt x="3121" y="0"/>
                    <a:pt x="31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ACE8244F-CB28-D584-D59B-56136B00CC26}"/>
                </a:ext>
              </a:extLst>
            </p:cNvPr>
            <p:cNvSpPr/>
            <p:nvPr/>
          </p:nvSpPr>
          <p:spPr>
            <a:xfrm>
              <a:off x="2695923" y="1045373"/>
              <a:ext cx="340960" cy="3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7" y="3117"/>
                  </a:moveTo>
                  <a:cubicBezTo>
                    <a:pt x="17472" y="2129"/>
                    <a:pt x="16326" y="1362"/>
                    <a:pt x="15021" y="817"/>
                  </a:cubicBezTo>
                  <a:cubicBezTo>
                    <a:pt x="13716" y="272"/>
                    <a:pt x="12303" y="0"/>
                    <a:pt x="10785" y="0"/>
                  </a:cubicBezTo>
                  <a:cubicBezTo>
                    <a:pt x="9267" y="0"/>
                    <a:pt x="7852" y="272"/>
                    <a:pt x="6547" y="817"/>
                  </a:cubicBezTo>
                  <a:cubicBezTo>
                    <a:pt x="5242" y="1362"/>
                    <a:pt x="4101" y="2127"/>
                    <a:pt x="3127" y="3117"/>
                  </a:cubicBezTo>
                  <a:cubicBezTo>
                    <a:pt x="2151" y="4104"/>
                    <a:pt x="1385" y="5249"/>
                    <a:pt x="832" y="6550"/>
                  </a:cubicBezTo>
                  <a:cubicBezTo>
                    <a:pt x="277" y="7851"/>
                    <a:pt x="0" y="9258"/>
                    <a:pt x="0" y="10769"/>
                  </a:cubicBezTo>
                  <a:cubicBezTo>
                    <a:pt x="0" y="12279"/>
                    <a:pt x="277" y="13663"/>
                    <a:pt x="832" y="14974"/>
                  </a:cubicBezTo>
                  <a:cubicBezTo>
                    <a:pt x="1388" y="16284"/>
                    <a:pt x="2158" y="17440"/>
                    <a:pt x="3143" y="18438"/>
                  </a:cubicBezTo>
                  <a:cubicBezTo>
                    <a:pt x="4128" y="19437"/>
                    <a:pt x="5281" y="20213"/>
                    <a:pt x="6595" y="20768"/>
                  </a:cubicBezTo>
                  <a:cubicBezTo>
                    <a:pt x="7909" y="21322"/>
                    <a:pt x="9327" y="21600"/>
                    <a:pt x="10847" y="21600"/>
                  </a:cubicBezTo>
                  <a:cubicBezTo>
                    <a:pt x="12367" y="21600"/>
                    <a:pt x="13748" y="21322"/>
                    <a:pt x="15053" y="20768"/>
                  </a:cubicBezTo>
                  <a:cubicBezTo>
                    <a:pt x="16358" y="20213"/>
                    <a:pt x="17497" y="19441"/>
                    <a:pt x="18473" y="18454"/>
                  </a:cubicBezTo>
                  <a:cubicBezTo>
                    <a:pt x="19449" y="17467"/>
                    <a:pt x="20215" y="16318"/>
                    <a:pt x="20768" y="15005"/>
                  </a:cubicBezTo>
                  <a:cubicBezTo>
                    <a:pt x="21323" y="13695"/>
                    <a:pt x="21600" y="12292"/>
                    <a:pt x="21600" y="10800"/>
                  </a:cubicBezTo>
                  <a:cubicBezTo>
                    <a:pt x="21600" y="9308"/>
                    <a:pt x="21323" y="7876"/>
                    <a:pt x="20768" y="6566"/>
                  </a:cubicBezTo>
                  <a:cubicBezTo>
                    <a:pt x="20212" y="5255"/>
                    <a:pt x="19442" y="4106"/>
                    <a:pt x="18457" y="3117"/>
                  </a:cubicBezTo>
                  <a:close/>
                  <a:moveTo>
                    <a:pt x="17579" y="14958"/>
                  </a:moveTo>
                  <a:cubicBezTo>
                    <a:pt x="16912" y="16179"/>
                    <a:pt x="15993" y="17137"/>
                    <a:pt x="14820" y="17832"/>
                  </a:cubicBezTo>
                  <a:cubicBezTo>
                    <a:pt x="13649" y="18528"/>
                    <a:pt x="12303" y="18876"/>
                    <a:pt x="10783" y="18876"/>
                  </a:cubicBezTo>
                  <a:cubicBezTo>
                    <a:pt x="9654" y="18876"/>
                    <a:pt x="8611" y="18674"/>
                    <a:pt x="7656" y="18270"/>
                  </a:cubicBezTo>
                  <a:cubicBezTo>
                    <a:pt x="6700" y="17866"/>
                    <a:pt x="5879" y="17307"/>
                    <a:pt x="5191" y="16592"/>
                  </a:cubicBezTo>
                  <a:cubicBezTo>
                    <a:pt x="4503" y="15876"/>
                    <a:pt x="3968" y="15019"/>
                    <a:pt x="3589" y="14020"/>
                  </a:cubicBezTo>
                  <a:cubicBezTo>
                    <a:pt x="3209" y="13021"/>
                    <a:pt x="3020" y="11938"/>
                    <a:pt x="3020" y="10769"/>
                  </a:cubicBezTo>
                  <a:cubicBezTo>
                    <a:pt x="3020" y="9196"/>
                    <a:pt x="3354" y="7804"/>
                    <a:pt x="4021" y="6595"/>
                  </a:cubicBezTo>
                  <a:cubicBezTo>
                    <a:pt x="4689" y="5385"/>
                    <a:pt x="5603" y="4438"/>
                    <a:pt x="6764" y="3752"/>
                  </a:cubicBezTo>
                  <a:cubicBezTo>
                    <a:pt x="7925" y="3067"/>
                    <a:pt x="9265" y="2724"/>
                    <a:pt x="10785" y="2724"/>
                  </a:cubicBezTo>
                  <a:cubicBezTo>
                    <a:pt x="11935" y="2724"/>
                    <a:pt x="12982" y="2922"/>
                    <a:pt x="13928" y="3314"/>
                  </a:cubicBezTo>
                  <a:cubicBezTo>
                    <a:pt x="14872" y="3707"/>
                    <a:pt x="15695" y="4268"/>
                    <a:pt x="16393" y="4993"/>
                  </a:cubicBezTo>
                  <a:cubicBezTo>
                    <a:pt x="17090" y="5720"/>
                    <a:pt x="17629" y="6570"/>
                    <a:pt x="18011" y="7549"/>
                  </a:cubicBezTo>
                  <a:cubicBezTo>
                    <a:pt x="18391" y="8527"/>
                    <a:pt x="18580" y="9599"/>
                    <a:pt x="18580" y="10771"/>
                  </a:cubicBezTo>
                  <a:cubicBezTo>
                    <a:pt x="18580" y="12344"/>
                    <a:pt x="18247" y="13740"/>
                    <a:pt x="17579" y="14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3006C90C-2AC4-3303-6ED5-26CC1F3B333C}"/>
                </a:ext>
              </a:extLst>
            </p:cNvPr>
            <p:cNvSpPr/>
            <p:nvPr/>
          </p:nvSpPr>
          <p:spPr>
            <a:xfrm>
              <a:off x="3099632" y="1050240"/>
              <a:ext cx="328439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13880"/>
                  </a:moveTo>
                  <a:lnTo>
                    <a:pt x="2506" y="630"/>
                  </a:lnTo>
                  <a:cubicBezTo>
                    <a:pt x="2262" y="238"/>
                    <a:pt x="1823" y="0"/>
                    <a:pt x="1353" y="0"/>
                  </a:cubicBezTo>
                  <a:cubicBezTo>
                    <a:pt x="605" y="0"/>
                    <a:pt x="0" y="589"/>
                    <a:pt x="0" y="1316"/>
                  </a:cubicBezTo>
                  <a:lnTo>
                    <a:pt x="0" y="20136"/>
                  </a:lnTo>
                  <a:cubicBezTo>
                    <a:pt x="0" y="20944"/>
                    <a:pt x="674" y="21600"/>
                    <a:pt x="1505" y="21600"/>
                  </a:cubicBezTo>
                  <a:cubicBezTo>
                    <a:pt x="2335" y="21600"/>
                    <a:pt x="3009" y="20944"/>
                    <a:pt x="3009" y="20136"/>
                  </a:cubicBezTo>
                  <a:lnTo>
                    <a:pt x="3009" y="6400"/>
                  </a:lnTo>
                  <a:cubicBezTo>
                    <a:pt x="3009" y="6400"/>
                    <a:pt x="9172" y="16288"/>
                    <a:pt x="9172" y="16288"/>
                  </a:cubicBezTo>
                  <a:cubicBezTo>
                    <a:pt x="9516" y="16842"/>
                    <a:pt x="10133" y="17179"/>
                    <a:pt x="10800" y="17179"/>
                  </a:cubicBezTo>
                  <a:cubicBezTo>
                    <a:pt x="11464" y="17179"/>
                    <a:pt x="12081" y="16842"/>
                    <a:pt x="12428" y="16288"/>
                  </a:cubicBezTo>
                  <a:lnTo>
                    <a:pt x="18591" y="6400"/>
                  </a:lnTo>
                  <a:lnTo>
                    <a:pt x="18591" y="20136"/>
                  </a:lnTo>
                  <a:cubicBezTo>
                    <a:pt x="18591" y="20944"/>
                    <a:pt x="19265" y="21600"/>
                    <a:pt x="20095" y="21600"/>
                  </a:cubicBezTo>
                  <a:cubicBezTo>
                    <a:pt x="20926" y="21600"/>
                    <a:pt x="21600" y="20944"/>
                    <a:pt x="21600" y="20136"/>
                  </a:cubicBezTo>
                  <a:lnTo>
                    <a:pt x="21600" y="1316"/>
                  </a:lnTo>
                  <a:cubicBezTo>
                    <a:pt x="21600" y="589"/>
                    <a:pt x="20995" y="0"/>
                    <a:pt x="20247" y="0"/>
                  </a:cubicBezTo>
                  <a:cubicBezTo>
                    <a:pt x="19775" y="0"/>
                    <a:pt x="19338" y="240"/>
                    <a:pt x="19094" y="630"/>
                  </a:cubicBezTo>
                  <a:lnTo>
                    <a:pt x="10805" y="138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40494BC6-18BF-BC7F-C5D5-24D08D703F05}"/>
                </a:ext>
              </a:extLst>
            </p:cNvPr>
            <p:cNvSpPr/>
            <p:nvPr/>
          </p:nvSpPr>
          <p:spPr>
            <a:xfrm>
              <a:off x="3493532" y="1050168"/>
              <a:ext cx="287202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8847" y="981"/>
                  </a:moveTo>
                  <a:lnTo>
                    <a:pt x="126" y="19601"/>
                  </a:lnTo>
                  <a:cubicBezTo>
                    <a:pt x="-322" y="20554"/>
                    <a:pt x="478" y="21600"/>
                    <a:pt x="1656" y="21600"/>
                  </a:cubicBezTo>
                  <a:cubicBezTo>
                    <a:pt x="2332" y="21600"/>
                    <a:pt x="2941" y="21240"/>
                    <a:pt x="3191" y="20688"/>
                  </a:cubicBezTo>
                  <a:lnTo>
                    <a:pt x="5005" y="16713"/>
                  </a:lnTo>
                  <a:lnTo>
                    <a:pt x="15922" y="16713"/>
                  </a:lnTo>
                  <a:lnTo>
                    <a:pt x="17728" y="20686"/>
                  </a:lnTo>
                  <a:cubicBezTo>
                    <a:pt x="17979" y="21238"/>
                    <a:pt x="18587" y="21598"/>
                    <a:pt x="19264" y="21598"/>
                  </a:cubicBezTo>
                  <a:lnTo>
                    <a:pt x="19303" y="21598"/>
                  </a:lnTo>
                  <a:cubicBezTo>
                    <a:pt x="20478" y="21598"/>
                    <a:pt x="21278" y="20554"/>
                    <a:pt x="20833" y="19601"/>
                  </a:cubicBezTo>
                  <a:lnTo>
                    <a:pt x="12172" y="981"/>
                  </a:lnTo>
                  <a:cubicBezTo>
                    <a:pt x="11896" y="388"/>
                    <a:pt x="11238" y="0"/>
                    <a:pt x="10508" y="0"/>
                  </a:cubicBezTo>
                  <a:cubicBezTo>
                    <a:pt x="9779" y="0"/>
                    <a:pt x="9123" y="386"/>
                    <a:pt x="8844" y="977"/>
                  </a:cubicBezTo>
                  <a:close/>
                  <a:moveTo>
                    <a:pt x="6171" y="14164"/>
                  </a:moveTo>
                  <a:lnTo>
                    <a:pt x="10477" y="4735"/>
                  </a:lnTo>
                  <a:lnTo>
                    <a:pt x="14764" y="14164"/>
                  </a:lnTo>
                  <a:lnTo>
                    <a:pt x="6171" y="141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07FB0075-78C2-90ED-2559-ABD919FE2F29}"/>
                </a:ext>
              </a:extLst>
            </p:cNvPr>
            <p:cNvSpPr/>
            <p:nvPr/>
          </p:nvSpPr>
          <p:spPr>
            <a:xfrm>
              <a:off x="3803958" y="1045445"/>
              <a:ext cx="331759" cy="3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0" y="11416"/>
                  </a:moveTo>
                  <a:cubicBezTo>
                    <a:pt x="12360" y="12143"/>
                    <a:pt x="12978" y="12731"/>
                    <a:pt x="13737" y="12731"/>
                  </a:cubicBezTo>
                  <a:lnTo>
                    <a:pt x="18440" y="12731"/>
                  </a:lnTo>
                  <a:cubicBezTo>
                    <a:pt x="18309" y="13781"/>
                    <a:pt x="18027" y="14706"/>
                    <a:pt x="17592" y="15500"/>
                  </a:cubicBezTo>
                  <a:cubicBezTo>
                    <a:pt x="16991" y="16600"/>
                    <a:pt x="16124" y="17433"/>
                    <a:pt x="14996" y="17996"/>
                  </a:cubicBezTo>
                  <a:cubicBezTo>
                    <a:pt x="13866" y="18561"/>
                    <a:pt x="12520" y="18842"/>
                    <a:pt x="10957" y="18842"/>
                  </a:cubicBezTo>
                  <a:cubicBezTo>
                    <a:pt x="9395" y="18842"/>
                    <a:pt x="8117" y="18499"/>
                    <a:pt x="6935" y="17814"/>
                  </a:cubicBezTo>
                  <a:cubicBezTo>
                    <a:pt x="5754" y="17130"/>
                    <a:pt x="4814" y="16180"/>
                    <a:pt x="4116" y="14971"/>
                  </a:cubicBezTo>
                  <a:cubicBezTo>
                    <a:pt x="3421" y="13761"/>
                    <a:pt x="3071" y="12359"/>
                    <a:pt x="3071" y="10765"/>
                  </a:cubicBezTo>
                  <a:cubicBezTo>
                    <a:pt x="3071" y="9172"/>
                    <a:pt x="3414" y="7801"/>
                    <a:pt x="4100" y="6591"/>
                  </a:cubicBezTo>
                  <a:cubicBezTo>
                    <a:pt x="4786" y="5381"/>
                    <a:pt x="5747" y="4434"/>
                    <a:pt x="6982" y="3748"/>
                  </a:cubicBezTo>
                  <a:cubicBezTo>
                    <a:pt x="8218" y="3063"/>
                    <a:pt x="9637" y="2720"/>
                    <a:pt x="11242" y="2720"/>
                  </a:cubicBezTo>
                  <a:cubicBezTo>
                    <a:pt x="12593" y="2720"/>
                    <a:pt x="13838" y="2978"/>
                    <a:pt x="14979" y="3492"/>
                  </a:cubicBezTo>
                  <a:cubicBezTo>
                    <a:pt x="15677" y="3806"/>
                    <a:pt x="16293" y="4208"/>
                    <a:pt x="16824" y="4693"/>
                  </a:cubicBezTo>
                  <a:cubicBezTo>
                    <a:pt x="17388" y="5206"/>
                    <a:pt x="18276" y="5197"/>
                    <a:pt x="18828" y="4672"/>
                  </a:cubicBezTo>
                  <a:cubicBezTo>
                    <a:pt x="19406" y="4120"/>
                    <a:pt x="19377" y="3225"/>
                    <a:pt x="18781" y="2688"/>
                  </a:cubicBezTo>
                  <a:cubicBezTo>
                    <a:pt x="17996" y="1982"/>
                    <a:pt x="17099" y="1409"/>
                    <a:pt x="16088" y="967"/>
                  </a:cubicBezTo>
                  <a:cubicBezTo>
                    <a:pt x="14611" y="323"/>
                    <a:pt x="12994" y="0"/>
                    <a:pt x="11244" y="0"/>
                  </a:cubicBezTo>
                  <a:cubicBezTo>
                    <a:pt x="9639" y="0"/>
                    <a:pt x="8157" y="272"/>
                    <a:pt x="6794" y="817"/>
                  </a:cubicBezTo>
                  <a:cubicBezTo>
                    <a:pt x="5432" y="1362"/>
                    <a:pt x="4245" y="2127"/>
                    <a:pt x="3230" y="3117"/>
                  </a:cubicBezTo>
                  <a:cubicBezTo>
                    <a:pt x="2218" y="4105"/>
                    <a:pt x="1426" y="5249"/>
                    <a:pt x="855" y="6551"/>
                  </a:cubicBezTo>
                  <a:cubicBezTo>
                    <a:pt x="284" y="7852"/>
                    <a:pt x="0" y="9259"/>
                    <a:pt x="0" y="10770"/>
                  </a:cubicBezTo>
                  <a:cubicBezTo>
                    <a:pt x="0" y="12280"/>
                    <a:pt x="284" y="13694"/>
                    <a:pt x="855" y="15004"/>
                  </a:cubicBezTo>
                  <a:cubicBezTo>
                    <a:pt x="1426" y="16315"/>
                    <a:pt x="2211" y="17466"/>
                    <a:pt x="3214" y="18454"/>
                  </a:cubicBezTo>
                  <a:cubicBezTo>
                    <a:pt x="4217" y="19441"/>
                    <a:pt x="5387" y="20213"/>
                    <a:pt x="6729" y="20767"/>
                  </a:cubicBezTo>
                  <a:cubicBezTo>
                    <a:pt x="8070" y="21322"/>
                    <a:pt x="9498" y="21600"/>
                    <a:pt x="11021" y="21600"/>
                  </a:cubicBezTo>
                  <a:cubicBezTo>
                    <a:pt x="13091" y="21600"/>
                    <a:pt x="14921" y="21187"/>
                    <a:pt x="16516" y="20359"/>
                  </a:cubicBezTo>
                  <a:cubicBezTo>
                    <a:pt x="18109" y="19533"/>
                    <a:pt x="19356" y="18297"/>
                    <a:pt x="20254" y="16654"/>
                  </a:cubicBezTo>
                  <a:cubicBezTo>
                    <a:pt x="21151" y="15011"/>
                    <a:pt x="21600" y="12969"/>
                    <a:pt x="21600" y="10527"/>
                  </a:cubicBezTo>
                  <a:lnTo>
                    <a:pt x="21600" y="10103"/>
                  </a:lnTo>
                  <a:lnTo>
                    <a:pt x="13739" y="10103"/>
                  </a:lnTo>
                  <a:cubicBezTo>
                    <a:pt x="12978" y="10103"/>
                    <a:pt x="12362" y="10693"/>
                    <a:pt x="12362" y="114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CFDDBCEB-5E21-E95B-DA1C-DBA0B0BB7A99}"/>
                </a:ext>
              </a:extLst>
            </p:cNvPr>
            <p:cNvSpPr/>
            <p:nvPr/>
          </p:nvSpPr>
          <p:spPr>
            <a:xfrm>
              <a:off x="3940320" y="1207677"/>
              <a:ext cx="42363" cy="423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2" name="Freeform 154">
              <a:extLst>
                <a:ext uri="{FF2B5EF4-FFF2-40B4-BE49-F238E27FC236}">
                  <a16:creationId xmlns:a16="http://schemas.microsoft.com/office/drawing/2014/main" id="{0980703C-8D6C-8558-15F6-09AD443508FB}"/>
                </a:ext>
              </a:extLst>
            </p:cNvPr>
            <p:cNvSpPr/>
            <p:nvPr/>
          </p:nvSpPr>
          <p:spPr>
            <a:xfrm>
              <a:off x="3131711" y="291460"/>
              <a:ext cx="403541" cy="68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20396" y="575"/>
                  </a:moveTo>
                  <a:cubicBezTo>
                    <a:pt x="19949" y="212"/>
                    <a:pt x="19246" y="0"/>
                    <a:pt x="18504" y="0"/>
                  </a:cubicBezTo>
                  <a:lnTo>
                    <a:pt x="4786" y="0"/>
                  </a:lnTo>
                  <a:cubicBezTo>
                    <a:pt x="4786" y="0"/>
                    <a:pt x="3208" y="0"/>
                    <a:pt x="3208" y="0"/>
                  </a:cubicBezTo>
                  <a:cubicBezTo>
                    <a:pt x="1436" y="0"/>
                    <a:pt x="0" y="878"/>
                    <a:pt x="0" y="1962"/>
                  </a:cubicBezTo>
                  <a:lnTo>
                    <a:pt x="0" y="20136"/>
                  </a:lnTo>
                  <a:cubicBezTo>
                    <a:pt x="0" y="20945"/>
                    <a:pt x="1071" y="21600"/>
                    <a:pt x="2393" y="21600"/>
                  </a:cubicBezTo>
                  <a:cubicBezTo>
                    <a:pt x="3715" y="21600"/>
                    <a:pt x="4786" y="20945"/>
                    <a:pt x="4786" y="20136"/>
                  </a:cubicBezTo>
                  <a:lnTo>
                    <a:pt x="4786" y="17913"/>
                  </a:lnTo>
                  <a:cubicBezTo>
                    <a:pt x="4786" y="17913"/>
                    <a:pt x="4786" y="14807"/>
                    <a:pt x="4786" y="14807"/>
                  </a:cubicBezTo>
                  <a:lnTo>
                    <a:pt x="4786" y="2928"/>
                  </a:lnTo>
                  <a:lnTo>
                    <a:pt x="18538" y="2928"/>
                  </a:lnTo>
                  <a:cubicBezTo>
                    <a:pt x="20495" y="2928"/>
                    <a:pt x="21600" y="1562"/>
                    <a:pt x="20430" y="602"/>
                  </a:cubicBezTo>
                  <a:cubicBezTo>
                    <a:pt x="20418" y="592"/>
                    <a:pt x="20407" y="583"/>
                    <a:pt x="20396" y="5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3" name="Freeform 155">
              <a:extLst>
                <a:ext uri="{FF2B5EF4-FFF2-40B4-BE49-F238E27FC236}">
                  <a16:creationId xmlns:a16="http://schemas.microsoft.com/office/drawing/2014/main" id="{934A290F-1126-B2F2-62AF-B520234EE826}"/>
                </a:ext>
              </a:extLst>
            </p:cNvPr>
            <p:cNvSpPr/>
            <p:nvPr/>
          </p:nvSpPr>
          <p:spPr>
            <a:xfrm>
              <a:off x="2911923" y="53699"/>
              <a:ext cx="665429" cy="71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93" extrusionOk="0">
                  <a:moveTo>
                    <a:pt x="3049" y="11069"/>
                  </a:moveTo>
                  <a:cubicBezTo>
                    <a:pt x="3313" y="6630"/>
                    <a:pt x="7128" y="3066"/>
                    <a:pt x="11778" y="2905"/>
                  </a:cubicBezTo>
                  <a:cubicBezTo>
                    <a:pt x="14393" y="2814"/>
                    <a:pt x="16773" y="3784"/>
                    <a:pt x="18485" y="5395"/>
                  </a:cubicBezTo>
                  <a:cubicBezTo>
                    <a:pt x="18773" y="5668"/>
                    <a:pt x="19157" y="5826"/>
                    <a:pt x="19563" y="5826"/>
                  </a:cubicBezTo>
                  <a:cubicBezTo>
                    <a:pt x="20908" y="5826"/>
                    <a:pt x="21600" y="4267"/>
                    <a:pt x="20646" y="3361"/>
                  </a:cubicBezTo>
                  <a:cubicBezTo>
                    <a:pt x="18461" y="1287"/>
                    <a:pt x="15451" y="3"/>
                    <a:pt x="12127" y="0"/>
                  </a:cubicBezTo>
                  <a:cubicBezTo>
                    <a:pt x="5447" y="-7"/>
                    <a:pt x="0" y="5193"/>
                    <a:pt x="0" y="11576"/>
                  </a:cubicBezTo>
                  <a:cubicBezTo>
                    <a:pt x="0" y="15855"/>
                    <a:pt x="2431" y="19590"/>
                    <a:pt x="6045" y="21593"/>
                  </a:cubicBezTo>
                  <a:lnTo>
                    <a:pt x="6045" y="18025"/>
                  </a:lnTo>
                  <a:cubicBezTo>
                    <a:pt x="4076" y="16334"/>
                    <a:pt x="2884" y="13832"/>
                    <a:pt x="3049" y="11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4" name="Freeform 156">
              <a:extLst>
                <a:ext uri="{FF2B5EF4-FFF2-40B4-BE49-F238E27FC236}">
                  <a16:creationId xmlns:a16="http://schemas.microsoft.com/office/drawing/2014/main" id="{02C92100-89B7-543F-6897-CFC453CE0E92}"/>
                </a:ext>
              </a:extLst>
            </p:cNvPr>
            <p:cNvSpPr/>
            <p:nvPr/>
          </p:nvSpPr>
          <p:spPr>
            <a:xfrm>
              <a:off x="3253134" y="430547"/>
              <a:ext cx="419305" cy="38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517" y="0"/>
                  </a:moveTo>
                  <a:lnTo>
                    <a:pt x="5326" y="0"/>
                  </a:lnTo>
                  <a:cubicBezTo>
                    <a:pt x="4028" y="0"/>
                    <a:pt x="2976" y="1151"/>
                    <a:pt x="2976" y="2572"/>
                  </a:cubicBezTo>
                  <a:lnTo>
                    <a:pt x="2976" y="2582"/>
                  </a:lnTo>
                  <a:cubicBezTo>
                    <a:pt x="2976" y="4002"/>
                    <a:pt x="4028" y="5153"/>
                    <a:pt x="5326" y="5153"/>
                  </a:cubicBezTo>
                  <a:lnTo>
                    <a:pt x="15996" y="5153"/>
                  </a:lnTo>
                  <a:cubicBezTo>
                    <a:pt x="15443" y="7049"/>
                    <a:pt x="14573" y="8792"/>
                    <a:pt x="13457" y="10305"/>
                  </a:cubicBezTo>
                  <a:cubicBezTo>
                    <a:pt x="10783" y="13935"/>
                    <a:pt x="6686" y="16261"/>
                    <a:pt x="2092" y="16261"/>
                  </a:cubicBezTo>
                  <a:cubicBezTo>
                    <a:pt x="1381" y="16261"/>
                    <a:pt x="684" y="16199"/>
                    <a:pt x="0" y="16092"/>
                  </a:cubicBezTo>
                  <a:lnTo>
                    <a:pt x="0" y="21471"/>
                  </a:lnTo>
                  <a:cubicBezTo>
                    <a:pt x="688" y="21554"/>
                    <a:pt x="1384" y="21600"/>
                    <a:pt x="2092" y="21600"/>
                  </a:cubicBezTo>
                  <a:cubicBezTo>
                    <a:pt x="9538" y="21600"/>
                    <a:pt x="16006" y="17026"/>
                    <a:pt x="19282" y="10305"/>
                  </a:cubicBezTo>
                  <a:cubicBezTo>
                    <a:pt x="20065" y="8699"/>
                    <a:pt x="20662" y="6971"/>
                    <a:pt x="21050" y="5153"/>
                  </a:cubicBezTo>
                  <a:cubicBezTo>
                    <a:pt x="21159" y="4642"/>
                    <a:pt x="21253" y="4123"/>
                    <a:pt x="21328" y="3598"/>
                  </a:cubicBezTo>
                  <a:cubicBezTo>
                    <a:pt x="21600" y="1710"/>
                    <a:pt x="20263" y="2"/>
                    <a:pt x="18517" y="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</p:grpSp>
      <p:sp>
        <p:nvSpPr>
          <p:cNvPr id="83" name="Circle">
            <a:extLst>
              <a:ext uri="{FF2B5EF4-FFF2-40B4-BE49-F238E27FC236}">
                <a16:creationId xmlns:a16="http://schemas.microsoft.com/office/drawing/2014/main" id="{5A6C1C60-FFBF-6D3A-06D8-D9875BB1EAA0}"/>
              </a:ext>
            </a:extLst>
          </p:cNvPr>
          <p:cNvSpPr/>
          <p:nvPr/>
        </p:nvSpPr>
        <p:spPr>
          <a:xfrm>
            <a:off x="6206505" y="1662162"/>
            <a:ext cx="5650551" cy="5650551"/>
          </a:xfrm>
          <a:prstGeom prst="ellipse">
            <a:avLst/>
          </a:prstGeom>
          <a:solidFill>
            <a:srgbClr val="FF983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354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Nunito Sans Normal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166BF1-3387-2343-AB59-363E074EB014}"/>
              </a:ext>
            </a:extLst>
          </p:cNvPr>
          <p:cNvGrpSpPr/>
          <p:nvPr/>
        </p:nvGrpSpPr>
        <p:grpSpPr>
          <a:xfrm>
            <a:off x="6583539" y="1366385"/>
            <a:ext cx="4725855" cy="4704680"/>
            <a:chOff x="787269" y="2046464"/>
            <a:chExt cx="4218166" cy="4199267"/>
          </a:xfrm>
        </p:grpSpPr>
        <p:pic>
          <p:nvPicPr>
            <p:cNvPr id="6" name="Picture 5" descr="A person standing with a computer&#10;&#10;AI-generated content may be incorrect.">
              <a:extLst>
                <a:ext uri="{FF2B5EF4-FFF2-40B4-BE49-F238E27FC236}">
                  <a16:creationId xmlns:a16="http://schemas.microsoft.com/office/drawing/2014/main" id="{2BB192EA-4EE4-F2E6-AC41-DBCA0172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82105" flipH="1">
              <a:off x="787269" y="2046464"/>
              <a:ext cx="2261180" cy="3443017"/>
            </a:xfrm>
            <a:prstGeom prst="rect">
              <a:avLst/>
            </a:prstGeom>
          </p:spPr>
        </p:pic>
        <p:pic>
          <p:nvPicPr>
            <p:cNvPr id="7" name="Picture 6" descr="A person wearing a hat and poncho holding a book&#10;&#10;AI-generated content may be incorrect.">
              <a:extLst>
                <a:ext uri="{FF2B5EF4-FFF2-40B4-BE49-F238E27FC236}">
                  <a16:creationId xmlns:a16="http://schemas.microsoft.com/office/drawing/2014/main" id="{537B5624-88FB-E230-864F-8F56842D4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790" y="2252960"/>
              <a:ext cx="2401645" cy="3430923"/>
            </a:xfrm>
            <a:prstGeom prst="rect">
              <a:avLst/>
            </a:prstGeom>
          </p:spPr>
        </p:pic>
        <p:pic>
          <p:nvPicPr>
            <p:cNvPr id="8" name="Picture 7" descr="A person holding a paper&#10;&#10;AI-generated content may be incorrect.">
              <a:extLst>
                <a:ext uri="{FF2B5EF4-FFF2-40B4-BE49-F238E27FC236}">
                  <a16:creationId xmlns:a16="http://schemas.microsoft.com/office/drawing/2014/main" id="{4B2CE544-4F1F-8EA1-2E45-95E6BD5B5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7821" y="2574829"/>
              <a:ext cx="3000817" cy="367090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1013A34-8371-AD9A-D139-AAC82E6F0A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521" y="4206934"/>
            <a:ext cx="4104821" cy="2544385"/>
          </a:xfrm>
          <a:prstGeom prst="rect">
            <a:avLst/>
          </a:prstGeom>
        </p:spPr>
      </p:pic>
      <p:sp>
        <p:nvSpPr>
          <p:cNvPr id="11" name="para el magisterio">
            <a:extLst>
              <a:ext uri="{FF2B5EF4-FFF2-40B4-BE49-F238E27FC236}">
                <a16:creationId xmlns:a16="http://schemas.microsoft.com/office/drawing/2014/main" id="{658A9D3E-AE98-F18F-CF39-48AD161738C9}"/>
              </a:ext>
            </a:extLst>
          </p:cNvPr>
          <p:cNvSpPr txBox="1"/>
          <p:nvPr/>
        </p:nvSpPr>
        <p:spPr>
          <a:xfrm>
            <a:off x="1455349" y="3130004"/>
            <a:ext cx="4015985" cy="4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3" tIns="25713" rIns="25713" bIns="25713">
            <a:spAutoFit/>
          </a:bodyPr>
          <a:lstStyle>
            <a:lvl1pPr algn="ctr">
              <a:lnSpc>
                <a:spcPct val="80000"/>
              </a:lnSpc>
              <a:defRPr sz="6100" spc="-244">
                <a:gradFill flip="none" rotWithShape="1">
                  <a:gsLst>
                    <a:gs pos="0">
                      <a:srgbClr val="4B9BD0"/>
                    </a:gs>
                    <a:gs pos="100000">
                      <a:srgbClr val="A03581"/>
                    </a:gs>
                  </a:gsLst>
                  <a:lin ang="5400000" scaled="0"/>
                </a:gradFill>
                <a:latin typeface="Nunito Sans 12pt ExtraLight Bold"/>
                <a:ea typeface="Nunito Sans 12pt ExtraLight Bold"/>
                <a:cs typeface="Nunito Sans 12pt ExtraLight Bold"/>
                <a:sym typeface="Nunito Sans 12pt ExtraLight Bold"/>
              </a:defRPr>
            </a:lvl1pPr>
          </a:lstStyle>
          <a:p>
            <a:pPr defTabSz="609585"/>
            <a:r>
              <a:rPr lang="es-ES" sz="2677" b="1" spc="0" dirty="0">
                <a:solidFill>
                  <a:prstClr val="white"/>
                </a:solidFill>
                <a:latin typeface="Nunito Sans Normal" pitchFamily="2" charset="77"/>
              </a:rPr>
              <a:t>Módulo 1 </a:t>
            </a:r>
            <a:endParaRPr sz="2677" b="1" spc="0" dirty="0">
              <a:solidFill>
                <a:prstClr val="white"/>
              </a:solidFill>
              <a:latin typeface="Nunito Sans Normal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691B830-2D14-4285-A0AB-EDCCA7CD9589}"/>
              </a:ext>
            </a:extLst>
          </p:cNvPr>
          <p:cNvSpPr/>
          <p:nvPr/>
        </p:nvSpPr>
        <p:spPr>
          <a:xfrm>
            <a:off x="2327002" y="2979175"/>
            <a:ext cx="2335079" cy="57703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CO" sz="24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E39F3BC-8886-2FC7-8C02-E801EA17A597}"/>
              </a:ext>
            </a:extLst>
          </p:cNvPr>
          <p:cNvSpPr txBox="1">
            <a:spLocks/>
          </p:cNvSpPr>
          <p:nvPr/>
        </p:nvSpPr>
        <p:spPr>
          <a:xfrm>
            <a:off x="-518619" y="3776009"/>
            <a:ext cx="7685362" cy="171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</a:pPr>
            <a:r>
              <a:rPr lang="es-CO" sz="2800" b="1" dirty="0">
                <a:solidFill>
                  <a:schemeClr val="bg1"/>
                </a:solidFill>
                <a:latin typeface="Nunito Sans Normal" pitchFamily="2" charset="77"/>
              </a:rPr>
              <a:t>¿Qué es la inteligencia emocional?</a:t>
            </a:r>
            <a:endParaRPr lang="es-MX" sz="3200" b="1" dirty="0">
              <a:solidFill>
                <a:prstClr val="white">
                  <a:lumMod val="95000"/>
                </a:prstClr>
              </a:solidFill>
              <a:latin typeface="Nunito Sans Norm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6868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349DB-7762-8C0A-B3DB-340F2F05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8E3120-271B-F03D-AFB4-C3E1C8C53234}"/>
              </a:ext>
            </a:extLst>
          </p:cNvPr>
          <p:cNvSpPr txBox="1"/>
          <p:nvPr/>
        </p:nvSpPr>
        <p:spPr>
          <a:xfrm>
            <a:off x="3634222" y="2553756"/>
            <a:ext cx="2175554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1150" algn="ctr" defTabSz="609585">
              <a:lnSpc>
                <a:spcPct val="115000"/>
              </a:lnSpc>
              <a:spcBef>
                <a:spcPts val="1320"/>
              </a:spcBef>
              <a:buSzPts val="1400"/>
            </a:pPr>
            <a:r>
              <a:rPr lang="es-CO" b="1" dirty="0"/>
              <a:t>Inteligencia Emocional (IE)</a:t>
            </a:r>
            <a:endParaRPr lang="en-CO" sz="1400" dirty="0">
              <a:solidFill>
                <a:prstClr val="black">
                  <a:lumMod val="75000"/>
                  <a:lumOff val="25000"/>
                </a:prstClr>
              </a:solidFill>
              <a:latin typeface="Nunito Sans Normal" pitchFamily="2" charset="77"/>
              <a:ea typeface="Symbol" pitchFamily="2" charset="2"/>
              <a:cs typeface="Symbol" pitchFamily="2" charset="2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BF8B01E-9EF3-CAEE-2AD1-CC3B3583B175}"/>
              </a:ext>
            </a:extLst>
          </p:cNvPr>
          <p:cNvGrpSpPr/>
          <p:nvPr/>
        </p:nvGrpSpPr>
        <p:grpSpPr>
          <a:xfrm>
            <a:off x="4023039" y="3274700"/>
            <a:ext cx="7233132" cy="2061509"/>
            <a:chOff x="937508" y="2217212"/>
            <a:chExt cx="6356601" cy="1811690"/>
          </a:xfrm>
        </p:grpSpPr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CC6C0796-BB30-A8AA-0F47-BB2BB521547D}"/>
                </a:ext>
              </a:extLst>
            </p:cNvPr>
            <p:cNvGrpSpPr/>
            <p:nvPr/>
          </p:nvGrpSpPr>
          <p:grpSpPr>
            <a:xfrm flipV="1">
              <a:off x="937508" y="2217212"/>
              <a:ext cx="6356601" cy="1811690"/>
              <a:chOff x="1201458" y="1698737"/>
              <a:chExt cx="6356601" cy="1811690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27AEF57-C858-6857-72C8-D94A0E7FAA1C}"/>
                  </a:ext>
                </a:extLst>
              </p:cNvPr>
              <p:cNvSpPr/>
              <p:nvPr/>
            </p:nvSpPr>
            <p:spPr>
              <a:xfrm>
                <a:off x="1475780" y="2636036"/>
                <a:ext cx="5979145" cy="17572"/>
              </a:xfrm>
              <a:custGeom>
                <a:avLst/>
                <a:gdLst>
                  <a:gd name="connsiteX0" fmla="*/ 0 w 5979145"/>
                  <a:gd name="connsiteY0" fmla="*/ 0 h 17572"/>
                  <a:gd name="connsiteX1" fmla="*/ 5979146 w 5979145"/>
                  <a:gd name="connsiteY1" fmla="*/ 0 h 1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79145" h="17572">
                    <a:moveTo>
                      <a:pt x="0" y="0"/>
                    </a:moveTo>
                    <a:lnTo>
                      <a:pt x="5979146" y="0"/>
                    </a:lnTo>
                  </a:path>
                </a:pathLst>
              </a:custGeom>
              <a:ln w="1752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609585"/>
                <a:endParaRPr lang="en-CO" sz="24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8E67EF2-9FE6-77C9-09CB-E2D8B4CDAD05}"/>
                  </a:ext>
                </a:extLst>
              </p:cNvPr>
              <p:cNvSpPr/>
              <p:nvPr/>
            </p:nvSpPr>
            <p:spPr>
              <a:xfrm>
                <a:off x="1201458" y="2379658"/>
                <a:ext cx="807883" cy="479896"/>
              </a:xfrm>
              <a:custGeom>
                <a:avLst/>
                <a:gdLst>
                  <a:gd name="connsiteX0" fmla="*/ 597406 w 807883"/>
                  <a:gd name="connsiteY0" fmla="*/ 0 h 479896"/>
                  <a:gd name="connsiteX1" fmla="*/ 807884 w 807883"/>
                  <a:gd name="connsiteY1" fmla="*/ 210866 h 479896"/>
                  <a:gd name="connsiteX2" fmla="*/ 807884 w 807883"/>
                  <a:gd name="connsiteY2" fmla="*/ 269030 h 479896"/>
                  <a:gd name="connsiteX3" fmla="*/ 597406 w 807883"/>
                  <a:gd name="connsiteY3" fmla="*/ 479896 h 479896"/>
                  <a:gd name="connsiteX4" fmla="*/ 210478 w 807883"/>
                  <a:gd name="connsiteY4" fmla="*/ 479896 h 479896"/>
                  <a:gd name="connsiteX5" fmla="*/ 0 w 807883"/>
                  <a:gd name="connsiteY5" fmla="*/ 269030 h 479896"/>
                  <a:gd name="connsiteX6" fmla="*/ 0 w 807883"/>
                  <a:gd name="connsiteY6" fmla="*/ 210866 h 479896"/>
                  <a:gd name="connsiteX7" fmla="*/ 210478 w 807883"/>
                  <a:gd name="connsiteY7" fmla="*/ 0 h 47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883" h="479896">
                    <a:moveTo>
                      <a:pt x="597406" y="0"/>
                    </a:moveTo>
                    <a:cubicBezTo>
                      <a:pt x="713650" y="0"/>
                      <a:pt x="807884" y="94408"/>
                      <a:pt x="807884" y="210866"/>
                    </a:cubicBezTo>
                    <a:lnTo>
                      <a:pt x="807884" y="269030"/>
                    </a:lnTo>
                    <a:cubicBezTo>
                      <a:pt x="807884" y="385488"/>
                      <a:pt x="713650" y="479896"/>
                      <a:pt x="597406" y="479896"/>
                    </a:cubicBezTo>
                    <a:lnTo>
                      <a:pt x="210478" y="479896"/>
                    </a:lnTo>
                    <a:cubicBezTo>
                      <a:pt x="94234" y="479896"/>
                      <a:pt x="0" y="385488"/>
                      <a:pt x="0" y="269030"/>
                    </a:cubicBezTo>
                    <a:lnTo>
                      <a:pt x="0" y="210866"/>
                    </a:lnTo>
                    <a:cubicBezTo>
                      <a:pt x="0" y="94408"/>
                      <a:pt x="94234" y="0"/>
                      <a:pt x="21047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17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CO" sz="24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0B1B42B-5689-52DF-D4DD-D5E5A126B278}"/>
                  </a:ext>
                </a:extLst>
              </p:cNvPr>
              <p:cNvSpPr/>
              <p:nvPr/>
            </p:nvSpPr>
            <p:spPr>
              <a:xfrm>
                <a:off x="2649369" y="2379658"/>
                <a:ext cx="807883" cy="479896"/>
              </a:xfrm>
              <a:custGeom>
                <a:avLst/>
                <a:gdLst>
                  <a:gd name="connsiteX0" fmla="*/ 597406 w 807883"/>
                  <a:gd name="connsiteY0" fmla="*/ 0 h 479896"/>
                  <a:gd name="connsiteX1" fmla="*/ 807884 w 807883"/>
                  <a:gd name="connsiteY1" fmla="*/ 210866 h 479896"/>
                  <a:gd name="connsiteX2" fmla="*/ 807884 w 807883"/>
                  <a:gd name="connsiteY2" fmla="*/ 269030 h 479896"/>
                  <a:gd name="connsiteX3" fmla="*/ 597406 w 807883"/>
                  <a:gd name="connsiteY3" fmla="*/ 479896 h 479896"/>
                  <a:gd name="connsiteX4" fmla="*/ 210478 w 807883"/>
                  <a:gd name="connsiteY4" fmla="*/ 479896 h 479896"/>
                  <a:gd name="connsiteX5" fmla="*/ 0 w 807883"/>
                  <a:gd name="connsiteY5" fmla="*/ 269030 h 479896"/>
                  <a:gd name="connsiteX6" fmla="*/ 0 w 807883"/>
                  <a:gd name="connsiteY6" fmla="*/ 210866 h 479896"/>
                  <a:gd name="connsiteX7" fmla="*/ 210478 w 807883"/>
                  <a:gd name="connsiteY7" fmla="*/ 0 h 47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883" h="479896">
                    <a:moveTo>
                      <a:pt x="597406" y="0"/>
                    </a:moveTo>
                    <a:cubicBezTo>
                      <a:pt x="713650" y="0"/>
                      <a:pt x="807884" y="94408"/>
                      <a:pt x="807884" y="210866"/>
                    </a:cubicBezTo>
                    <a:lnTo>
                      <a:pt x="807884" y="269030"/>
                    </a:lnTo>
                    <a:cubicBezTo>
                      <a:pt x="807884" y="385488"/>
                      <a:pt x="713650" y="479896"/>
                      <a:pt x="597406" y="479896"/>
                    </a:cubicBezTo>
                    <a:lnTo>
                      <a:pt x="210478" y="479896"/>
                    </a:lnTo>
                    <a:cubicBezTo>
                      <a:pt x="94234" y="479896"/>
                      <a:pt x="0" y="385488"/>
                      <a:pt x="0" y="269030"/>
                    </a:cubicBezTo>
                    <a:lnTo>
                      <a:pt x="0" y="210866"/>
                    </a:lnTo>
                    <a:cubicBezTo>
                      <a:pt x="0" y="94408"/>
                      <a:pt x="94234" y="0"/>
                      <a:pt x="210478" y="0"/>
                    </a:cubicBezTo>
                    <a:close/>
                  </a:path>
                </a:pathLst>
              </a:custGeom>
              <a:solidFill>
                <a:srgbClr val="842047"/>
              </a:solidFill>
              <a:ln w="17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CO" sz="24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44AB9EB-A0BE-3B2D-6E26-F92E8309B129}"/>
                  </a:ext>
                </a:extLst>
              </p:cNvPr>
              <p:cNvSpPr/>
              <p:nvPr/>
            </p:nvSpPr>
            <p:spPr>
              <a:xfrm>
                <a:off x="4066410" y="2379658"/>
                <a:ext cx="807883" cy="479896"/>
              </a:xfrm>
              <a:custGeom>
                <a:avLst/>
                <a:gdLst>
                  <a:gd name="connsiteX0" fmla="*/ 597406 w 807883"/>
                  <a:gd name="connsiteY0" fmla="*/ 0 h 479896"/>
                  <a:gd name="connsiteX1" fmla="*/ 807884 w 807883"/>
                  <a:gd name="connsiteY1" fmla="*/ 210866 h 479896"/>
                  <a:gd name="connsiteX2" fmla="*/ 807884 w 807883"/>
                  <a:gd name="connsiteY2" fmla="*/ 269030 h 479896"/>
                  <a:gd name="connsiteX3" fmla="*/ 597406 w 807883"/>
                  <a:gd name="connsiteY3" fmla="*/ 479896 h 479896"/>
                  <a:gd name="connsiteX4" fmla="*/ 210478 w 807883"/>
                  <a:gd name="connsiteY4" fmla="*/ 479896 h 479896"/>
                  <a:gd name="connsiteX5" fmla="*/ 0 w 807883"/>
                  <a:gd name="connsiteY5" fmla="*/ 269030 h 479896"/>
                  <a:gd name="connsiteX6" fmla="*/ 0 w 807883"/>
                  <a:gd name="connsiteY6" fmla="*/ 210866 h 479896"/>
                  <a:gd name="connsiteX7" fmla="*/ 210478 w 807883"/>
                  <a:gd name="connsiteY7" fmla="*/ 0 h 47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883" h="479896">
                    <a:moveTo>
                      <a:pt x="597406" y="0"/>
                    </a:moveTo>
                    <a:cubicBezTo>
                      <a:pt x="713649" y="0"/>
                      <a:pt x="807884" y="94408"/>
                      <a:pt x="807884" y="210866"/>
                    </a:cubicBezTo>
                    <a:lnTo>
                      <a:pt x="807884" y="269030"/>
                    </a:lnTo>
                    <a:cubicBezTo>
                      <a:pt x="807884" y="385488"/>
                      <a:pt x="713649" y="479896"/>
                      <a:pt x="597406" y="479896"/>
                    </a:cubicBezTo>
                    <a:lnTo>
                      <a:pt x="210478" y="479896"/>
                    </a:lnTo>
                    <a:cubicBezTo>
                      <a:pt x="94234" y="479896"/>
                      <a:pt x="0" y="385488"/>
                      <a:pt x="0" y="269030"/>
                    </a:cubicBezTo>
                    <a:lnTo>
                      <a:pt x="0" y="210866"/>
                    </a:lnTo>
                    <a:cubicBezTo>
                      <a:pt x="0" y="94408"/>
                      <a:pt x="94234" y="0"/>
                      <a:pt x="210478" y="0"/>
                    </a:cubicBezTo>
                    <a:close/>
                  </a:path>
                </a:pathLst>
              </a:custGeom>
              <a:solidFill>
                <a:srgbClr val="E4017D"/>
              </a:solidFill>
              <a:ln w="17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CO" sz="24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D3A0EE2-4B90-0905-5156-ECA8A2C65B33}"/>
                  </a:ext>
                </a:extLst>
              </p:cNvPr>
              <p:cNvSpPr/>
              <p:nvPr/>
            </p:nvSpPr>
            <p:spPr>
              <a:xfrm>
                <a:off x="5369619" y="2379658"/>
                <a:ext cx="807883" cy="479896"/>
              </a:xfrm>
              <a:custGeom>
                <a:avLst/>
                <a:gdLst>
                  <a:gd name="connsiteX0" fmla="*/ 597406 w 807883"/>
                  <a:gd name="connsiteY0" fmla="*/ 0 h 479896"/>
                  <a:gd name="connsiteX1" fmla="*/ 807884 w 807883"/>
                  <a:gd name="connsiteY1" fmla="*/ 210866 h 479896"/>
                  <a:gd name="connsiteX2" fmla="*/ 807884 w 807883"/>
                  <a:gd name="connsiteY2" fmla="*/ 269030 h 479896"/>
                  <a:gd name="connsiteX3" fmla="*/ 597406 w 807883"/>
                  <a:gd name="connsiteY3" fmla="*/ 479896 h 479896"/>
                  <a:gd name="connsiteX4" fmla="*/ 210478 w 807883"/>
                  <a:gd name="connsiteY4" fmla="*/ 479896 h 479896"/>
                  <a:gd name="connsiteX5" fmla="*/ 0 w 807883"/>
                  <a:gd name="connsiteY5" fmla="*/ 269030 h 479896"/>
                  <a:gd name="connsiteX6" fmla="*/ 0 w 807883"/>
                  <a:gd name="connsiteY6" fmla="*/ 210866 h 479896"/>
                  <a:gd name="connsiteX7" fmla="*/ 210478 w 807883"/>
                  <a:gd name="connsiteY7" fmla="*/ 0 h 47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883" h="479896">
                    <a:moveTo>
                      <a:pt x="597406" y="0"/>
                    </a:moveTo>
                    <a:cubicBezTo>
                      <a:pt x="713649" y="0"/>
                      <a:pt x="807884" y="94408"/>
                      <a:pt x="807884" y="210866"/>
                    </a:cubicBezTo>
                    <a:lnTo>
                      <a:pt x="807884" y="269030"/>
                    </a:lnTo>
                    <a:cubicBezTo>
                      <a:pt x="807884" y="385488"/>
                      <a:pt x="713649" y="479896"/>
                      <a:pt x="597406" y="479896"/>
                    </a:cubicBezTo>
                    <a:lnTo>
                      <a:pt x="210478" y="479896"/>
                    </a:lnTo>
                    <a:cubicBezTo>
                      <a:pt x="94234" y="479896"/>
                      <a:pt x="0" y="385488"/>
                      <a:pt x="0" y="269030"/>
                    </a:cubicBezTo>
                    <a:lnTo>
                      <a:pt x="0" y="210866"/>
                    </a:lnTo>
                    <a:cubicBezTo>
                      <a:pt x="0" y="94408"/>
                      <a:pt x="94234" y="0"/>
                      <a:pt x="210478" y="0"/>
                    </a:cubicBezTo>
                    <a:close/>
                  </a:path>
                </a:pathLst>
              </a:custGeom>
              <a:solidFill>
                <a:srgbClr val="18A1D8"/>
              </a:solidFill>
              <a:ln w="17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CO" sz="24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C0D031F-AF25-1262-99B7-8096E818A331}"/>
                  </a:ext>
                </a:extLst>
              </p:cNvPr>
              <p:cNvSpPr/>
              <p:nvPr/>
            </p:nvSpPr>
            <p:spPr>
              <a:xfrm>
                <a:off x="6750176" y="2379658"/>
                <a:ext cx="807883" cy="479896"/>
              </a:xfrm>
              <a:custGeom>
                <a:avLst/>
                <a:gdLst>
                  <a:gd name="connsiteX0" fmla="*/ 597406 w 807883"/>
                  <a:gd name="connsiteY0" fmla="*/ 0 h 479896"/>
                  <a:gd name="connsiteX1" fmla="*/ 807884 w 807883"/>
                  <a:gd name="connsiteY1" fmla="*/ 210866 h 479896"/>
                  <a:gd name="connsiteX2" fmla="*/ 807884 w 807883"/>
                  <a:gd name="connsiteY2" fmla="*/ 269030 h 479896"/>
                  <a:gd name="connsiteX3" fmla="*/ 597406 w 807883"/>
                  <a:gd name="connsiteY3" fmla="*/ 479896 h 479896"/>
                  <a:gd name="connsiteX4" fmla="*/ 210478 w 807883"/>
                  <a:gd name="connsiteY4" fmla="*/ 479896 h 479896"/>
                  <a:gd name="connsiteX5" fmla="*/ 0 w 807883"/>
                  <a:gd name="connsiteY5" fmla="*/ 269030 h 479896"/>
                  <a:gd name="connsiteX6" fmla="*/ 0 w 807883"/>
                  <a:gd name="connsiteY6" fmla="*/ 210866 h 479896"/>
                  <a:gd name="connsiteX7" fmla="*/ 210478 w 807883"/>
                  <a:gd name="connsiteY7" fmla="*/ 0 h 47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883" h="479896">
                    <a:moveTo>
                      <a:pt x="597406" y="0"/>
                    </a:moveTo>
                    <a:cubicBezTo>
                      <a:pt x="713650" y="0"/>
                      <a:pt x="807884" y="94408"/>
                      <a:pt x="807884" y="210866"/>
                    </a:cubicBezTo>
                    <a:lnTo>
                      <a:pt x="807884" y="269030"/>
                    </a:lnTo>
                    <a:cubicBezTo>
                      <a:pt x="807884" y="385488"/>
                      <a:pt x="713650" y="479896"/>
                      <a:pt x="597406" y="479896"/>
                    </a:cubicBezTo>
                    <a:lnTo>
                      <a:pt x="210478" y="479896"/>
                    </a:lnTo>
                    <a:cubicBezTo>
                      <a:pt x="94234" y="479896"/>
                      <a:pt x="0" y="385488"/>
                      <a:pt x="0" y="269030"/>
                    </a:cubicBezTo>
                    <a:lnTo>
                      <a:pt x="0" y="210866"/>
                    </a:lnTo>
                    <a:cubicBezTo>
                      <a:pt x="0" y="94408"/>
                      <a:pt x="94234" y="0"/>
                      <a:pt x="210478" y="0"/>
                    </a:cubicBezTo>
                    <a:close/>
                  </a:path>
                </a:pathLst>
              </a:custGeom>
              <a:solidFill>
                <a:srgbClr val="FF9A00"/>
              </a:solidFill>
              <a:ln w="17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CO" sz="24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18" name="Graphic 8">
                <a:extLst>
                  <a:ext uri="{FF2B5EF4-FFF2-40B4-BE49-F238E27FC236}">
                    <a16:creationId xmlns:a16="http://schemas.microsoft.com/office/drawing/2014/main" id="{5BFA18D6-DAEE-1401-46EF-23278F106947}"/>
                  </a:ext>
                </a:extLst>
              </p:cNvPr>
              <p:cNvGrpSpPr/>
              <p:nvPr/>
            </p:nvGrpSpPr>
            <p:grpSpPr>
              <a:xfrm>
                <a:off x="2978065" y="1698737"/>
                <a:ext cx="150666" cy="574961"/>
                <a:chOff x="2978065" y="1698737"/>
                <a:chExt cx="150666" cy="574961"/>
              </a:xfrm>
              <a:no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A5763F4-4372-02D9-F950-E605A445C7F3}"/>
                    </a:ext>
                  </a:extLst>
                </p:cNvPr>
                <p:cNvSpPr/>
                <p:nvPr/>
              </p:nvSpPr>
              <p:spPr>
                <a:xfrm>
                  <a:off x="3050504" y="1880609"/>
                  <a:ext cx="7892" cy="393089"/>
                </a:xfrm>
                <a:custGeom>
                  <a:avLst/>
                  <a:gdLst>
                    <a:gd name="connsiteX0" fmla="*/ 0 w 7892"/>
                    <a:gd name="connsiteY0" fmla="*/ 393090 h 393089"/>
                    <a:gd name="connsiteX1" fmla="*/ 7893 w 7892"/>
                    <a:gd name="connsiteY1" fmla="*/ 0 h 39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92" h="393089">
                      <a:moveTo>
                        <a:pt x="0" y="393090"/>
                      </a:moveTo>
                      <a:cubicBezTo>
                        <a:pt x="0" y="314718"/>
                        <a:pt x="0" y="78372"/>
                        <a:pt x="7893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F01E1345-4840-EDBD-B6EF-B9FCC0DAD994}"/>
                    </a:ext>
                  </a:extLst>
                </p:cNvPr>
                <p:cNvSpPr/>
                <p:nvPr/>
              </p:nvSpPr>
              <p:spPr>
                <a:xfrm>
                  <a:off x="2984560" y="1835626"/>
                  <a:ext cx="142110" cy="66244"/>
                </a:xfrm>
                <a:custGeom>
                  <a:avLst/>
                  <a:gdLst>
                    <a:gd name="connsiteX0" fmla="*/ 71031 w 142110"/>
                    <a:gd name="connsiteY0" fmla="*/ 66245 h 66244"/>
                    <a:gd name="connsiteX1" fmla="*/ 109794 w 142110"/>
                    <a:gd name="connsiteY1" fmla="*/ 58864 h 66244"/>
                    <a:gd name="connsiteX2" fmla="*/ 100848 w 142110"/>
                    <a:gd name="connsiteY2" fmla="*/ 525 h 66244"/>
                    <a:gd name="connsiteX3" fmla="*/ 9817 w 142110"/>
                    <a:gd name="connsiteY3" fmla="*/ 48321 h 66244"/>
                    <a:gd name="connsiteX4" fmla="*/ 72434 w 142110"/>
                    <a:gd name="connsiteY4" fmla="*/ 64839 h 66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10" h="66244">
                      <a:moveTo>
                        <a:pt x="71031" y="66245"/>
                      </a:moveTo>
                      <a:cubicBezTo>
                        <a:pt x="84361" y="66245"/>
                        <a:pt x="97867" y="63257"/>
                        <a:pt x="109794" y="58864"/>
                      </a:cubicBezTo>
                      <a:cubicBezTo>
                        <a:pt x="160484" y="43928"/>
                        <a:pt x="146978" y="6499"/>
                        <a:pt x="100848" y="525"/>
                      </a:cubicBezTo>
                      <a:cubicBezTo>
                        <a:pt x="78397" y="-2462"/>
                        <a:pt x="-33331" y="6499"/>
                        <a:pt x="9817" y="48321"/>
                      </a:cubicBezTo>
                      <a:cubicBezTo>
                        <a:pt x="23147" y="61852"/>
                        <a:pt x="54543" y="61852"/>
                        <a:pt x="72434" y="64839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B5CB535-CA0A-8B7A-C667-F792620D39A1}"/>
                    </a:ext>
                  </a:extLst>
                </p:cNvPr>
                <p:cNvSpPr/>
                <p:nvPr/>
              </p:nvSpPr>
              <p:spPr>
                <a:xfrm>
                  <a:off x="3057169" y="1698737"/>
                  <a:ext cx="71562" cy="161312"/>
                </a:xfrm>
                <a:custGeom>
                  <a:avLst/>
                  <a:gdLst>
                    <a:gd name="connsiteX0" fmla="*/ 71562 w 71562"/>
                    <a:gd name="connsiteY0" fmla="*/ 161313 h 161312"/>
                    <a:gd name="connsiteX1" fmla="*/ 0 w 71562"/>
                    <a:gd name="connsiteY1" fmla="*/ 0 h 16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2" h="161312">
                      <a:moveTo>
                        <a:pt x="71562" y="161313"/>
                      </a:moveTo>
                      <a:cubicBezTo>
                        <a:pt x="56654" y="105960"/>
                        <a:pt x="13330" y="56758"/>
                        <a:pt x="0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AF68647E-3228-5CA0-774A-44B158B589A1}"/>
                    </a:ext>
                  </a:extLst>
                </p:cNvPr>
                <p:cNvSpPr/>
                <p:nvPr/>
              </p:nvSpPr>
              <p:spPr>
                <a:xfrm>
                  <a:off x="2978065" y="1700318"/>
                  <a:ext cx="76122" cy="167287"/>
                </a:xfrm>
                <a:custGeom>
                  <a:avLst/>
                  <a:gdLst>
                    <a:gd name="connsiteX0" fmla="*/ 76123 w 76122"/>
                    <a:gd name="connsiteY0" fmla="*/ 0 h 167287"/>
                    <a:gd name="connsiteX1" fmla="*/ 5963 w 76122"/>
                    <a:gd name="connsiteY1" fmla="*/ 146376 h 167287"/>
                    <a:gd name="connsiteX2" fmla="*/ 0 w 76122"/>
                    <a:gd name="connsiteY2" fmla="*/ 167287 h 167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2" h="167287">
                      <a:moveTo>
                        <a:pt x="76123" y="0"/>
                      </a:moveTo>
                      <a:cubicBezTo>
                        <a:pt x="56654" y="49378"/>
                        <a:pt x="20872" y="94187"/>
                        <a:pt x="5963" y="146376"/>
                      </a:cubicBezTo>
                      <a:cubicBezTo>
                        <a:pt x="2982" y="155338"/>
                        <a:pt x="0" y="158325"/>
                        <a:pt x="0" y="167287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  <p:grpSp>
            <p:nvGrpSpPr>
              <p:cNvPr id="23" name="Graphic 8">
                <a:extLst>
                  <a:ext uri="{FF2B5EF4-FFF2-40B4-BE49-F238E27FC236}">
                    <a16:creationId xmlns:a16="http://schemas.microsoft.com/office/drawing/2014/main" id="{DA35F602-F294-3E1A-6CBE-F6E45B6DF356}"/>
                  </a:ext>
                </a:extLst>
              </p:cNvPr>
              <p:cNvGrpSpPr/>
              <p:nvPr/>
            </p:nvGrpSpPr>
            <p:grpSpPr>
              <a:xfrm>
                <a:off x="5787416" y="1698737"/>
                <a:ext cx="150666" cy="574961"/>
                <a:chOff x="5787416" y="1698737"/>
                <a:chExt cx="150666" cy="574961"/>
              </a:xfrm>
              <a:noFill/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6C496F7A-2ABF-19D3-8E5D-91D088A66B2B}"/>
                    </a:ext>
                  </a:extLst>
                </p:cNvPr>
                <p:cNvSpPr/>
                <p:nvPr/>
              </p:nvSpPr>
              <p:spPr>
                <a:xfrm>
                  <a:off x="5859855" y="1880609"/>
                  <a:ext cx="7893" cy="393089"/>
                </a:xfrm>
                <a:custGeom>
                  <a:avLst/>
                  <a:gdLst>
                    <a:gd name="connsiteX0" fmla="*/ 0 w 7893"/>
                    <a:gd name="connsiteY0" fmla="*/ 393090 h 393089"/>
                    <a:gd name="connsiteX1" fmla="*/ 7893 w 7893"/>
                    <a:gd name="connsiteY1" fmla="*/ 0 h 39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93" h="393089">
                      <a:moveTo>
                        <a:pt x="0" y="393090"/>
                      </a:moveTo>
                      <a:cubicBezTo>
                        <a:pt x="0" y="314718"/>
                        <a:pt x="0" y="78372"/>
                        <a:pt x="7893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24BDD816-3630-F5FB-7DFE-D20104CD7215}"/>
                    </a:ext>
                  </a:extLst>
                </p:cNvPr>
                <p:cNvSpPr/>
                <p:nvPr/>
              </p:nvSpPr>
              <p:spPr>
                <a:xfrm>
                  <a:off x="5793911" y="1835626"/>
                  <a:ext cx="142110" cy="66244"/>
                </a:xfrm>
                <a:custGeom>
                  <a:avLst/>
                  <a:gdLst>
                    <a:gd name="connsiteX0" fmla="*/ 71031 w 142110"/>
                    <a:gd name="connsiteY0" fmla="*/ 66245 h 66244"/>
                    <a:gd name="connsiteX1" fmla="*/ 109793 w 142110"/>
                    <a:gd name="connsiteY1" fmla="*/ 58864 h 66244"/>
                    <a:gd name="connsiteX2" fmla="*/ 100848 w 142110"/>
                    <a:gd name="connsiteY2" fmla="*/ 525 h 66244"/>
                    <a:gd name="connsiteX3" fmla="*/ 9817 w 142110"/>
                    <a:gd name="connsiteY3" fmla="*/ 48321 h 66244"/>
                    <a:gd name="connsiteX4" fmla="*/ 72434 w 142110"/>
                    <a:gd name="connsiteY4" fmla="*/ 64839 h 66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10" h="66244">
                      <a:moveTo>
                        <a:pt x="71031" y="66245"/>
                      </a:moveTo>
                      <a:cubicBezTo>
                        <a:pt x="84361" y="66245"/>
                        <a:pt x="97867" y="63257"/>
                        <a:pt x="109793" y="58864"/>
                      </a:cubicBezTo>
                      <a:cubicBezTo>
                        <a:pt x="160484" y="43928"/>
                        <a:pt x="146978" y="6499"/>
                        <a:pt x="100848" y="525"/>
                      </a:cubicBezTo>
                      <a:cubicBezTo>
                        <a:pt x="78397" y="-2462"/>
                        <a:pt x="-33331" y="6499"/>
                        <a:pt x="9817" y="48321"/>
                      </a:cubicBezTo>
                      <a:cubicBezTo>
                        <a:pt x="23147" y="61852"/>
                        <a:pt x="54543" y="61852"/>
                        <a:pt x="72434" y="64839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D7E2308-2F5A-4ED2-87BD-D588DA9255AA}"/>
                    </a:ext>
                  </a:extLst>
                </p:cNvPr>
                <p:cNvSpPr/>
                <p:nvPr/>
              </p:nvSpPr>
              <p:spPr>
                <a:xfrm>
                  <a:off x="5866521" y="1698737"/>
                  <a:ext cx="71562" cy="161312"/>
                </a:xfrm>
                <a:custGeom>
                  <a:avLst/>
                  <a:gdLst>
                    <a:gd name="connsiteX0" fmla="*/ 71562 w 71562"/>
                    <a:gd name="connsiteY0" fmla="*/ 161313 h 161312"/>
                    <a:gd name="connsiteX1" fmla="*/ 0 w 71562"/>
                    <a:gd name="connsiteY1" fmla="*/ 0 h 16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2" h="161312">
                      <a:moveTo>
                        <a:pt x="71562" y="161313"/>
                      </a:moveTo>
                      <a:cubicBezTo>
                        <a:pt x="56654" y="105960"/>
                        <a:pt x="13330" y="56758"/>
                        <a:pt x="0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212FB3B-5AF2-0C24-AC3D-62787A8A6FF2}"/>
                    </a:ext>
                  </a:extLst>
                </p:cNvPr>
                <p:cNvSpPr/>
                <p:nvPr/>
              </p:nvSpPr>
              <p:spPr>
                <a:xfrm>
                  <a:off x="5787416" y="1700318"/>
                  <a:ext cx="76122" cy="167287"/>
                </a:xfrm>
                <a:custGeom>
                  <a:avLst/>
                  <a:gdLst>
                    <a:gd name="connsiteX0" fmla="*/ 76123 w 76122"/>
                    <a:gd name="connsiteY0" fmla="*/ 0 h 167287"/>
                    <a:gd name="connsiteX1" fmla="*/ 5963 w 76122"/>
                    <a:gd name="connsiteY1" fmla="*/ 146376 h 167287"/>
                    <a:gd name="connsiteX2" fmla="*/ 0 w 76122"/>
                    <a:gd name="connsiteY2" fmla="*/ 167287 h 167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2" h="167287">
                      <a:moveTo>
                        <a:pt x="76123" y="0"/>
                      </a:moveTo>
                      <a:cubicBezTo>
                        <a:pt x="56654" y="49378"/>
                        <a:pt x="20872" y="94187"/>
                        <a:pt x="5963" y="146376"/>
                      </a:cubicBezTo>
                      <a:cubicBezTo>
                        <a:pt x="2982" y="155338"/>
                        <a:pt x="0" y="158325"/>
                        <a:pt x="0" y="167287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  <p:grpSp>
            <p:nvGrpSpPr>
              <p:cNvPr id="28" name="Graphic 8">
                <a:extLst>
                  <a:ext uri="{FF2B5EF4-FFF2-40B4-BE49-F238E27FC236}">
                    <a16:creationId xmlns:a16="http://schemas.microsoft.com/office/drawing/2014/main" id="{21748875-8D1B-2E23-02AD-E493348AAD17}"/>
                  </a:ext>
                </a:extLst>
              </p:cNvPr>
              <p:cNvGrpSpPr/>
              <p:nvPr/>
            </p:nvGrpSpPr>
            <p:grpSpPr>
              <a:xfrm>
                <a:off x="4372655" y="2935466"/>
                <a:ext cx="150666" cy="574961"/>
                <a:chOff x="4372655" y="2935466"/>
                <a:chExt cx="150666" cy="574961"/>
              </a:xfrm>
              <a:noFill/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D7F1020E-F46C-BC11-8716-D768C73C084A}"/>
                    </a:ext>
                  </a:extLst>
                </p:cNvPr>
                <p:cNvSpPr/>
                <p:nvPr/>
              </p:nvSpPr>
              <p:spPr>
                <a:xfrm>
                  <a:off x="4442990" y="2935466"/>
                  <a:ext cx="7892" cy="393089"/>
                </a:xfrm>
                <a:custGeom>
                  <a:avLst/>
                  <a:gdLst>
                    <a:gd name="connsiteX0" fmla="*/ 7893 w 7892"/>
                    <a:gd name="connsiteY0" fmla="*/ 0 h 393089"/>
                    <a:gd name="connsiteX1" fmla="*/ 0 w 7892"/>
                    <a:gd name="connsiteY1" fmla="*/ 393090 h 39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92" h="393089">
                      <a:moveTo>
                        <a:pt x="7893" y="0"/>
                      </a:moveTo>
                      <a:cubicBezTo>
                        <a:pt x="7893" y="78372"/>
                        <a:pt x="7893" y="314718"/>
                        <a:pt x="0" y="39309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A32E391-158E-2384-8E35-CF836EE56B7B}"/>
                    </a:ext>
                  </a:extLst>
                </p:cNvPr>
                <p:cNvSpPr/>
                <p:nvPr/>
              </p:nvSpPr>
              <p:spPr>
                <a:xfrm>
                  <a:off x="4374716" y="3307293"/>
                  <a:ext cx="142110" cy="66244"/>
                </a:xfrm>
                <a:custGeom>
                  <a:avLst/>
                  <a:gdLst>
                    <a:gd name="connsiteX0" fmla="*/ 71080 w 142110"/>
                    <a:gd name="connsiteY0" fmla="*/ 0 h 66244"/>
                    <a:gd name="connsiteX1" fmla="*/ 32317 w 142110"/>
                    <a:gd name="connsiteY1" fmla="*/ 7380 h 66244"/>
                    <a:gd name="connsiteX2" fmla="*/ 41262 w 142110"/>
                    <a:gd name="connsiteY2" fmla="*/ 65720 h 66244"/>
                    <a:gd name="connsiteX3" fmla="*/ 132294 w 142110"/>
                    <a:gd name="connsiteY3" fmla="*/ 17924 h 66244"/>
                    <a:gd name="connsiteX4" fmla="*/ 69677 w 142110"/>
                    <a:gd name="connsiteY4" fmla="*/ 1406 h 66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10" h="66244">
                      <a:moveTo>
                        <a:pt x="71080" y="0"/>
                      </a:moveTo>
                      <a:cubicBezTo>
                        <a:pt x="57750" y="0"/>
                        <a:pt x="44244" y="2987"/>
                        <a:pt x="32317" y="7380"/>
                      </a:cubicBezTo>
                      <a:cubicBezTo>
                        <a:pt x="-18373" y="22317"/>
                        <a:pt x="-4868" y="59745"/>
                        <a:pt x="41262" y="65720"/>
                      </a:cubicBezTo>
                      <a:cubicBezTo>
                        <a:pt x="63713" y="68707"/>
                        <a:pt x="175442" y="59745"/>
                        <a:pt x="132294" y="17924"/>
                      </a:cubicBezTo>
                      <a:cubicBezTo>
                        <a:pt x="118963" y="4393"/>
                        <a:pt x="87567" y="4393"/>
                        <a:pt x="69677" y="1406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1B9CCAE2-B718-E7BE-CD15-7186423BD9F7}"/>
                    </a:ext>
                  </a:extLst>
                </p:cNvPr>
                <p:cNvSpPr/>
                <p:nvPr/>
              </p:nvSpPr>
              <p:spPr>
                <a:xfrm>
                  <a:off x="4372655" y="3349115"/>
                  <a:ext cx="71562" cy="161312"/>
                </a:xfrm>
                <a:custGeom>
                  <a:avLst/>
                  <a:gdLst>
                    <a:gd name="connsiteX0" fmla="*/ 0 w 71562"/>
                    <a:gd name="connsiteY0" fmla="*/ 0 h 161312"/>
                    <a:gd name="connsiteX1" fmla="*/ 71562 w 71562"/>
                    <a:gd name="connsiteY1" fmla="*/ 161313 h 16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2" h="161312">
                      <a:moveTo>
                        <a:pt x="0" y="0"/>
                      </a:moveTo>
                      <a:cubicBezTo>
                        <a:pt x="14909" y="55352"/>
                        <a:pt x="58232" y="104555"/>
                        <a:pt x="71562" y="161313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D34548B8-CF83-A55F-50A1-86A3D072CC28}"/>
                    </a:ext>
                  </a:extLst>
                </p:cNvPr>
                <p:cNvSpPr/>
                <p:nvPr/>
              </p:nvSpPr>
              <p:spPr>
                <a:xfrm>
                  <a:off x="4447199" y="3341735"/>
                  <a:ext cx="76122" cy="167287"/>
                </a:xfrm>
                <a:custGeom>
                  <a:avLst/>
                  <a:gdLst>
                    <a:gd name="connsiteX0" fmla="*/ 0 w 76122"/>
                    <a:gd name="connsiteY0" fmla="*/ 167287 h 167287"/>
                    <a:gd name="connsiteX1" fmla="*/ 70159 w 76122"/>
                    <a:gd name="connsiteY1" fmla="*/ 20911 h 167287"/>
                    <a:gd name="connsiteX2" fmla="*/ 76123 w 76122"/>
                    <a:gd name="connsiteY2" fmla="*/ 0 h 167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2" h="167287">
                      <a:moveTo>
                        <a:pt x="0" y="167287"/>
                      </a:moveTo>
                      <a:cubicBezTo>
                        <a:pt x="19469" y="117909"/>
                        <a:pt x="55250" y="73100"/>
                        <a:pt x="70159" y="20911"/>
                      </a:cubicBezTo>
                      <a:cubicBezTo>
                        <a:pt x="73141" y="11949"/>
                        <a:pt x="76123" y="8962"/>
                        <a:pt x="76123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  <p:grpSp>
            <p:nvGrpSpPr>
              <p:cNvPr id="33" name="Graphic 8">
                <a:extLst>
                  <a:ext uri="{FF2B5EF4-FFF2-40B4-BE49-F238E27FC236}">
                    <a16:creationId xmlns:a16="http://schemas.microsoft.com/office/drawing/2014/main" id="{ABFB2D5F-6B1B-8EFB-6ADF-CF50B59296B7}"/>
                  </a:ext>
                </a:extLst>
              </p:cNvPr>
              <p:cNvGrpSpPr/>
              <p:nvPr/>
            </p:nvGrpSpPr>
            <p:grpSpPr>
              <a:xfrm>
                <a:off x="7033560" y="2935466"/>
                <a:ext cx="150666" cy="574961"/>
                <a:chOff x="7033560" y="2935466"/>
                <a:chExt cx="150666" cy="574961"/>
              </a:xfrm>
              <a:no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FA2DBED-2143-C082-0BED-578563C102F2}"/>
                    </a:ext>
                  </a:extLst>
                </p:cNvPr>
                <p:cNvSpPr/>
                <p:nvPr/>
              </p:nvSpPr>
              <p:spPr>
                <a:xfrm>
                  <a:off x="7103895" y="2935466"/>
                  <a:ext cx="7892" cy="393089"/>
                </a:xfrm>
                <a:custGeom>
                  <a:avLst/>
                  <a:gdLst>
                    <a:gd name="connsiteX0" fmla="*/ 7893 w 7892"/>
                    <a:gd name="connsiteY0" fmla="*/ 0 h 393089"/>
                    <a:gd name="connsiteX1" fmla="*/ 0 w 7892"/>
                    <a:gd name="connsiteY1" fmla="*/ 393090 h 39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92" h="393089">
                      <a:moveTo>
                        <a:pt x="7893" y="0"/>
                      </a:moveTo>
                      <a:cubicBezTo>
                        <a:pt x="7893" y="78372"/>
                        <a:pt x="7893" y="314718"/>
                        <a:pt x="0" y="39309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A7FF9C0E-DB1D-476C-D93F-619FA84F4E34}"/>
                    </a:ext>
                  </a:extLst>
                </p:cNvPr>
                <p:cNvSpPr/>
                <p:nvPr/>
              </p:nvSpPr>
              <p:spPr>
                <a:xfrm>
                  <a:off x="7035623" y="3307292"/>
                  <a:ext cx="142111" cy="66244"/>
                </a:xfrm>
                <a:custGeom>
                  <a:avLst/>
                  <a:gdLst>
                    <a:gd name="connsiteX0" fmla="*/ 71080 w 142110"/>
                    <a:gd name="connsiteY0" fmla="*/ 0 h 66244"/>
                    <a:gd name="connsiteX1" fmla="*/ 32317 w 142110"/>
                    <a:gd name="connsiteY1" fmla="*/ 7380 h 66244"/>
                    <a:gd name="connsiteX2" fmla="*/ 41262 w 142110"/>
                    <a:gd name="connsiteY2" fmla="*/ 65720 h 66244"/>
                    <a:gd name="connsiteX3" fmla="*/ 132294 w 142110"/>
                    <a:gd name="connsiteY3" fmla="*/ 17924 h 66244"/>
                    <a:gd name="connsiteX4" fmla="*/ 69677 w 142110"/>
                    <a:gd name="connsiteY4" fmla="*/ 1406 h 66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10" h="66244">
                      <a:moveTo>
                        <a:pt x="71080" y="0"/>
                      </a:moveTo>
                      <a:cubicBezTo>
                        <a:pt x="57750" y="0"/>
                        <a:pt x="44244" y="2987"/>
                        <a:pt x="32317" y="7380"/>
                      </a:cubicBezTo>
                      <a:cubicBezTo>
                        <a:pt x="-18373" y="22317"/>
                        <a:pt x="-4868" y="59745"/>
                        <a:pt x="41262" y="65720"/>
                      </a:cubicBezTo>
                      <a:cubicBezTo>
                        <a:pt x="63713" y="68707"/>
                        <a:pt x="175442" y="59745"/>
                        <a:pt x="132294" y="17924"/>
                      </a:cubicBezTo>
                      <a:cubicBezTo>
                        <a:pt x="118963" y="4393"/>
                        <a:pt x="87568" y="4393"/>
                        <a:pt x="69677" y="1406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98FA79F-8426-C4C2-066E-A6CC55209CD9}"/>
                    </a:ext>
                  </a:extLst>
                </p:cNvPr>
                <p:cNvSpPr/>
                <p:nvPr/>
              </p:nvSpPr>
              <p:spPr>
                <a:xfrm>
                  <a:off x="7033560" y="3349115"/>
                  <a:ext cx="71560" cy="161312"/>
                </a:xfrm>
                <a:custGeom>
                  <a:avLst/>
                  <a:gdLst>
                    <a:gd name="connsiteX0" fmla="*/ 0 w 71562"/>
                    <a:gd name="connsiteY0" fmla="*/ 0 h 161312"/>
                    <a:gd name="connsiteX1" fmla="*/ 71563 w 71562"/>
                    <a:gd name="connsiteY1" fmla="*/ 161313 h 16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2" h="161312">
                      <a:moveTo>
                        <a:pt x="0" y="0"/>
                      </a:moveTo>
                      <a:cubicBezTo>
                        <a:pt x="14909" y="55352"/>
                        <a:pt x="58232" y="104555"/>
                        <a:pt x="71563" y="161313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D3EDAA0C-5034-D588-9B85-D5DC7B75D918}"/>
                    </a:ext>
                  </a:extLst>
                </p:cNvPr>
                <p:cNvSpPr/>
                <p:nvPr/>
              </p:nvSpPr>
              <p:spPr>
                <a:xfrm>
                  <a:off x="7108104" y="3341735"/>
                  <a:ext cx="76122" cy="167287"/>
                </a:xfrm>
                <a:custGeom>
                  <a:avLst/>
                  <a:gdLst>
                    <a:gd name="connsiteX0" fmla="*/ 0 w 76122"/>
                    <a:gd name="connsiteY0" fmla="*/ 167287 h 167287"/>
                    <a:gd name="connsiteX1" fmla="*/ 70159 w 76122"/>
                    <a:gd name="connsiteY1" fmla="*/ 20911 h 167287"/>
                    <a:gd name="connsiteX2" fmla="*/ 76123 w 76122"/>
                    <a:gd name="connsiteY2" fmla="*/ 0 h 167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2" h="167287">
                      <a:moveTo>
                        <a:pt x="0" y="167287"/>
                      </a:moveTo>
                      <a:cubicBezTo>
                        <a:pt x="19469" y="117909"/>
                        <a:pt x="55250" y="73100"/>
                        <a:pt x="70159" y="20911"/>
                      </a:cubicBezTo>
                      <a:cubicBezTo>
                        <a:pt x="73141" y="11949"/>
                        <a:pt x="76123" y="8962"/>
                        <a:pt x="76123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  <p:grpSp>
            <p:nvGrpSpPr>
              <p:cNvPr id="38" name="Graphic 8">
                <a:extLst>
                  <a:ext uri="{FF2B5EF4-FFF2-40B4-BE49-F238E27FC236}">
                    <a16:creationId xmlns:a16="http://schemas.microsoft.com/office/drawing/2014/main" id="{FCD97384-18C7-A578-4EE5-CCE8CDF00068}"/>
                  </a:ext>
                </a:extLst>
              </p:cNvPr>
              <p:cNvGrpSpPr/>
              <p:nvPr/>
            </p:nvGrpSpPr>
            <p:grpSpPr>
              <a:xfrm>
                <a:off x="1516472" y="2935466"/>
                <a:ext cx="150666" cy="574961"/>
                <a:chOff x="1516472" y="2935466"/>
                <a:chExt cx="150666" cy="574961"/>
              </a:xfrm>
              <a:noFill/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2FFA3996-B5A2-687A-728B-0DCF736892E3}"/>
                    </a:ext>
                  </a:extLst>
                </p:cNvPr>
                <p:cNvSpPr/>
                <p:nvPr/>
              </p:nvSpPr>
              <p:spPr>
                <a:xfrm>
                  <a:off x="1586807" y="2935466"/>
                  <a:ext cx="7892" cy="393089"/>
                </a:xfrm>
                <a:custGeom>
                  <a:avLst/>
                  <a:gdLst>
                    <a:gd name="connsiteX0" fmla="*/ 7893 w 7892"/>
                    <a:gd name="connsiteY0" fmla="*/ 0 h 393089"/>
                    <a:gd name="connsiteX1" fmla="*/ 0 w 7892"/>
                    <a:gd name="connsiteY1" fmla="*/ 393090 h 39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92" h="393089">
                      <a:moveTo>
                        <a:pt x="7893" y="0"/>
                      </a:moveTo>
                      <a:cubicBezTo>
                        <a:pt x="7893" y="78372"/>
                        <a:pt x="7893" y="314718"/>
                        <a:pt x="0" y="39309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D733B8C-6AEE-2930-EA76-C0EAA31D9D51}"/>
                    </a:ext>
                  </a:extLst>
                </p:cNvPr>
                <p:cNvSpPr/>
                <p:nvPr/>
              </p:nvSpPr>
              <p:spPr>
                <a:xfrm>
                  <a:off x="1518534" y="3307293"/>
                  <a:ext cx="142110" cy="66244"/>
                </a:xfrm>
                <a:custGeom>
                  <a:avLst/>
                  <a:gdLst>
                    <a:gd name="connsiteX0" fmla="*/ 71080 w 142110"/>
                    <a:gd name="connsiteY0" fmla="*/ 0 h 66244"/>
                    <a:gd name="connsiteX1" fmla="*/ 32317 w 142110"/>
                    <a:gd name="connsiteY1" fmla="*/ 7380 h 66244"/>
                    <a:gd name="connsiteX2" fmla="*/ 41262 w 142110"/>
                    <a:gd name="connsiteY2" fmla="*/ 65720 h 66244"/>
                    <a:gd name="connsiteX3" fmla="*/ 132294 w 142110"/>
                    <a:gd name="connsiteY3" fmla="*/ 17924 h 66244"/>
                    <a:gd name="connsiteX4" fmla="*/ 69677 w 142110"/>
                    <a:gd name="connsiteY4" fmla="*/ 1406 h 66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10" h="66244">
                      <a:moveTo>
                        <a:pt x="71080" y="0"/>
                      </a:moveTo>
                      <a:cubicBezTo>
                        <a:pt x="57750" y="0"/>
                        <a:pt x="44244" y="2987"/>
                        <a:pt x="32317" y="7380"/>
                      </a:cubicBezTo>
                      <a:cubicBezTo>
                        <a:pt x="-18373" y="22317"/>
                        <a:pt x="-4868" y="59745"/>
                        <a:pt x="41262" y="65720"/>
                      </a:cubicBezTo>
                      <a:cubicBezTo>
                        <a:pt x="63713" y="68707"/>
                        <a:pt x="175442" y="59745"/>
                        <a:pt x="132294" y="17924"/>
                      </a:cubicBezTo>
                      <a:cubicBezTo>
                        <a:pt x="118964" y="4393"/>
                        <a:pt x="87567" y="4393"/>
                        <a:pt x="69677" y="1406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0510050-41C9-F6C9-F6B4-7563B1F0408B}"/>
                    </a:ext>
                  </a:extLst>
                </p:cNvPr>
                <p:cNvSpPr/>
                <p:nvPr/>
              </p:nvSpPr>
              <p:spPr>
                <a:xfrm>
                  <a:off x="1516472" y="3349115"/>
                  <a:ext cx="71562" cy="161312"/>
                </a:xfrm>
                <a:custGeom>
                  <a:avLst/>
                  <a:gdLst>
                    <a:gd name="connsiteX0" fmla="*/ 0 w 71562"/>
                    <a:gd name="connsiteY0" fmla="*/ 0 h 161312"/>
                    <a:gd name="connsiteX1" fmla="*/ 71562 w 71562"/>
                    <a:gd name="connsiteY1" fmla="*/ 161313 h 16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2" h="161312">
                      <a:moveTo>
                        <a:pt x="0" y="0"/>
                      </a:moveTo>
                      <a:cubicBezTo>
                        <a:pt x="14909" y="55352"/>
                        <a:pt x="58232" y="104555"/>
                        <a:pt x="71562" y="161313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B9AD79D-2032-E5CD-A756-87A7E92B65E7}"/>
                    </a:ext>
                  </a:extLst>
                </p:cNvPr>
                <p:cNvSpPr/>
                <p:nvPr/>
              </p:nvSpPr>
              <p:spPr>
                <a:xfrm>
                  <a:off x="1591017" y="3341735"/>
                  <a:ext cx="76122" cy="167287"/>
                </a:xfrm>
                <a:custGeom>
                  <a:avLst/>
                  <a:gdLst>
                    <a:gd name="connsiteX0" fmla="*/ 0 w 76122"/>
                    <a:gd name="connsiteY0" fmla="*/ 167287 h 167287"/>
                    <a:gd name="connsiteX1" fmla="*/ 70159 w 76122"/>
                    <a:gd name="connsiteY1" fmla="*/ 20911 h 167287"/>
                    <a:gd name="connsiteX2" fmla="*/ 76123 w 76122"/>
                    <a:gd name="connsiteY2" fmla="*/ 0 h 167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2" h="167287">
                      <a:moveTo>
                        <a:pt x="0" y="167287"/>
                      </a:moveTo>
                      <a:cubicBezTo>
                        <a:pt x="19469" y="117909"/>
                        <a:pt x="55250" y="73100"/>
                        <a:pt x="70159" y="20911"/>
                      </a:cubicBezTo>
                      <a:cubicBezTo>
                        <a:pt x="73141" y="11949"/>
                        <a:pt x="76123" y="8962"/>
                        <a:pt x="76123" y="0"/>
                      </a:cubicBezTo>
                    </a:path>
                  </a:pathLst>
                </a:custGeom>
                <a:noFill/>
                <a:ln w="175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CO" sz="24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2109D74-6929-D8D4-24B7-2364DF32A7C8}"/>
                </a:ext>
              </a:extLst>
            </p:cNvPr>
            <p:cNvSpPr txBox="1"/>
            <p:nvPr/>
          </p:nvSpPr>
          <p:spPr>
            <a:xfrm>
              <a:off x="1154386" y="2884603"/>
              <a:ext cx="379234" cy="51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CO" sz="3200" b="1" dirty="0">
                  <a:solidFill>
                    <a:prstClr val="white"/>
                  </a:solidFill>
                  <a:latin typeface="Nunito Sans Normal" pitchFamily="2" charset="77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E5EE90-2F86-FFA2-271A-B03B7723BF33}"/>
                </a:ext>
              </a:extLst>
            </p:cNvPr>
            <p:cNvSpPr txBox="1"/>
            <p:nvPr/>
          </p:nvSpPr>
          <p:spPr>
            <a:xfrm>
              <a:off x="2610439" y="2884603"/>
              <a:ext cx="311870" cy="51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CO" sz="3200" b="1" dirty="0">
                  <a:solidFill>
                    <a:prstClr val="white"/>
                  </a:solidFill>
                  <a:latin typeface="Nunito Sans Normal" pitchFamily="2" charset="77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E49AC83-DAF2-AAE0-93AC-ED7191FE7257}"/>
                </a:ext>
              </a:extLst>
            </p:cNvPr>
            <p:cNvSpPr txBox="1"/>
            <p:nvPr/>
          </p:nvSpPr>
          <p:spPr>
            <a:xfrm>
              <a:off x="4038600" y="2876550"/>
              <a:ext cx="311870" cy="51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CO" sz="3200" b="1" dirty="0">
                  <a:solidFill>
                    <a:prstClr val="white"/>
                  </a:solidFill>
                  <a:latin typeface="Nunito Sans Normal" pitchFamily="2" charset="77"/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D4BBE0-58F0-9ABC-97B0-B8C6D0008644}"/>
                </a:ext>
              </a:extLst>
            </p:cNvPr>
            <p:cNvSpPr txBox="1"/>
            <p:nvPr/>
          </p:nvSpPr>
          <p:spPr>
            <a:xfrm>
              <a:off x="5338065" y="2876550"/>
              <a:ext cx="311870" cy="51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CO" sz="3200" b="1" dirty="0">
                  <a:solidFill>
                    <a:prstClr val="white"/>
                  </a:solidFill>
                  <a:latin typeface="Nunito Sans Normal" pitchFamily="2" charset="77"/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964DDF-DDC7-0F32-FA8C-731C8CC7EBE1}"/>
                </a:ext>
              </a:extLst>
            </p:cNvPr>
            <p:cNvSpPr txBox="1"/>
            <p:nvPr/>
          </p:nvSpPr>
          <p:spPr>
            <a:xfrm>
              <a:off x="6705600" y="2876550"/>
              <a:ext cx="311870" cy="51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CO" sz="3200" b="1" dirty="0">
                  <a:solidFill>
                    <a:prstClr val="white"/>
                  </a:solidFill>
                  <a:latin typeface="Nunito Sans Normal" pitchFamily="2" charset="77"/>
                </a:rPr>
                <a:t>5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D4AB88D-13ED-3529-6E12-103DDE983189}"/>
              </a:ext>
            </a:extLst>
          </p:cNvPr>
          <p:cNvGrpSpPr/>
          <p:nvPr/>
        </p:nvGrpSpPr>
        <p:grpSpPr>
          <a:xfrm>
            <a:off x="-614388" y="1662737"/>
            <a:ext cx="4687195" cy="4408473"/>
            <a:chOff x="1286744" y="-1114382"/>
            <a:chExt cx="12455873" cy="11715188"/>
          </a:xfrm>
        </p:grpSpPr>
        <p:pic>
          <p:nvPicPr>
            <p:cNvPr id="53" name="Image" descr="Image">
              <a:extLst>
                <a:ext uri="{FF2B5EF4-FFF2-40B4-BE49-F238E27FC236}">
                  <a16:creationId xmlns:a16="http://schemas.microsoft.com/office/drawing/2014/main" id="{B1F2E4A4-4ADE-E91C-2496-3172D779C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6744" y="-1114382"/>
              <a:ext cx="12373739" cy="962455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4" name="trabajador-medico-sonriente-bata-blanca-corbata.png" descr="trabajador-medico-sonriente-bata-blanca-corbata.png">
              <a:extLst>
                <a:ext uri="{FF2B5EF4-FFF2-40B4-BE49-F238E27FC236}">
                  <a16:creationId xmlns:a16="http://schemas.microsoft.com/office/drawing/2014/main" id="{EB8107F4-42DC-155A-4637-16AFD9581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159" y="579713"/>
              <a:ext cx="9356889" cy="623636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5" name="retrato-profesor-hembra-tenencia-libro.png" descr="retrato-profesor-hembra-tenencia-libro.png">
              <a:extLst>
                <a:ext uri="{FF2B5EF4-FFF2-40B4-BE49-F238E27FC236}">
                  <a16:creationId xmlns:a16="http://schemas.microsoft.com/office/drawing/2014/main" id="{570FBDFA-7731-1F0D-44B2-99812155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680347" y="127934"/>
              <a:ext cx="6428606" cy="964290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6" name="sonriente-joven-doctora-asiatica-vistiendo-bata-medica-estetoscopio-sosteniendo-portapapeles-mirando-camara-aislada-pared-blanca.png" descr="sonriente-joven-doctora-asiatica-vistiendo-bata-medica-estetoscopio-sosteniendo-portapapeles-mirando-camara-aislada-pared-blanca.png">
              <a:extLst>
                <a:ext uri="{FF2B5EF4-FFF2-40B4-BE49-F238E27FC236}">
                  <a16:creationId xmlns:a16="http://schemas.microsoft.com/office/drawing/2014/main" id="{C02A26B3-40ED-C5F8-5A33-5D137BF3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6357" y="3450642"/>
              <a:ext cx="7311544" cy="535570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7" name="empresario-sosteniendo-portatil-mostrando-pulgares-arriba-sobre-fondo-blanco.png" descr="empresario-sosteniendo-portatil-mostrando-pulgares-arriba-sobre-fondo-blanco.png">
              <a:extLst>
                <a:ext uri="{FF2B5EF4-FFF2-40B4-BE49-F238E27FC236}">
                  <a16:creationId xmlns:a16="http://schemas.microsoft.com/office/drawing/2014/main" id="{E17156D8-7C0C-DAAD-8A3C-629C714D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3828" y="1546007"/>
              <a:ext cx="5663737" cy="601546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8" name="367A93162.png" descr="367A93162.png">
              <a:extLst>
                <a:ext uri="{FF2B5EF4-FFF2-40B4-BE49-F238E27FC236}">
                  <a16:creationId xmlns:a16="http://schemas.microsoft.com/office/drawing/2014/main" id="{EFCA3B5C-7066-4584-0859-AD4781F3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2234" y="2945293"/>
              <a:ext cx="7623330" cy="562552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9" name="1anciana-caminando-ciudad.png" descr="1anciana-caminando-ciudad.png">
              <a:extLst>
                <a:ext uri="{FF2B5EF4-FFF2-40B4-BE49-F238E27FC236}">
                  <a16:creationId xmlns:a16="http://schemas.microsoft.com/office/drawing/2014/main" id="{DCE8D2BC-0595-DD8C-E43A-0D40615E1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7924" y="4191963"/>
              <a:ext cx="5134693" cy="446934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0" name="Image" descr="Image">
              <a:extLst>
                <a:ext uri="{FF2B5EF4-FFF2-40B4-BE49-F238E27FC236}">
                  <a16:creationId xmlns:a16="http://schemas.microsoft.com/office/drawing/2014/main" id="{77242E92-C339-76A2-C9E0-D07BE536C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860" y="4844359"/>
              <a:ext cx="9270927" cy="575644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C3EE1B-97C1-1BEB-7CAB-FBC40E9ACDA1}"/>
              </a:ext>
            </a:extLst>
          </p:cNvPr>
          <p:cNvSpPr txBox="1"/>
          <p:nvPr/>
        </p:nvSpPr>
        <p:spPr>
          <a:xfrm>
            <a:off x="6463657" y="2514601"/>
            <a:ext cx="2683995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1150" algn="ctr" defTabSz="609585">
              <a:lnSpc>
                <a:spcPct val="115000"/>
              </a:lnSpc>
              <a:spcBef>
                <a:spcPts val="1320"/>
              </a:spcBef>
              <a:buSzPts val="1400"/>
            </a:pPr>
            <a:r>
              <a:rPr lang="es-CO" b="1" dirty="0"/>
              <a:t>Autoconocimiento emocional</a:t>
            </a:r>
            <a:endParaRPr lang="en-CO" sz="1400" dirty="0">
              <a:solidFill>
                <a:prstClr val="black">
                  <a:lumMod val="75000"/>
                  <a:lumOff val="25000"/>
                </a:prstClr>
              </a:solidFill>
              <a:latin typeface="Nunito Sans Normal" pitchFamily="2" charset="77"/>
              <a:ea typeface="Symbol" pitchFamily="2" charset="2"/>
              <a:cs typeface="Symbol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F61BC-C93D-0FA0-C893-A8095D98B2A6}"/>
              </a:ext>
            </a:extLst>
          </p:cNvPr>
          <p:cNvSpPr txBox="1"/>
          <p:nvPr/>
        </p:nvSpPr>
        <p:spPr>
          <a:xfrm>
            <a:off x="9685244" y="2704458"/>
            <a:ext cx="2292865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1150" algn="ctr" defTabSz="609585">
              <a:lnSpc>
                <a:spcPct val="115000"/>
              </a:lnSpc>
              <a:spcBef>
                <a:spcPts val="1320"/>
              </a:spcBef>
              <a:buSzPts val="1400"/>
            </a:pPr>
            <a:r>
              <a:rPr lang="es-CO" b="1" dirty="0"/>
              <a:t>Autorregulación</a:t>
            </a:r>
            <a:endParaRPr lang="en-CO" sz="1400" dirty="0">
              <a:solidFill>
                <a:prstClr val="black">
                  <a:lumMod val="75000"/>
                  <a:lumOff val="25000"/>
                </a:prstClr>
              </a:solidFill>
              <a:latin typeface="Nunito Sans Normal" pitchFamily="2" charset="77"/>
              <a:ea typeface="Symbol" pitchFamily="2" charset="2"/>
              <a:cs typeface="Symbol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DD3A7-5719-62FD-3B41-845C3D86EBBB}"/>
              </a:ext>
            </a:extLst>
          </p:cNvPr>
          <p:cNvSpPr txBox="1"/>
          <p:nvPr/>
        </p:nvSpPr>
        <p:spPr>
          <a:xfrm>
            <a:off x="5439204" y="5467676"/>
            <a:ext cx="1773316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1150" algn="ctr" defTabSz="609585">
              <a:lnSpc>
                <a:spcPct val="115000"/>
              </a:lnSpc>
              <a:spcBef>
                <a:spcPts val="1320"/>
              </a:spcBef>
              <a:buSzPts val="1400"/>
            </a:pPr>
            <a:r>
              <a:rPr lang="es-CO" b="1" dirty="0"/>
              <a:t>Motivación</a:t>
            </a:r>
            <a:endParaRPr lang="en-CO" sz="1400" dirty="0">
              <a:solidFill>
                <a:prstClr val="black">
                  <a:lumMod val="75000"/>
                  <a:lumOff val="25000"/>
                </a:prstClr>
              </a:solidFill>
              <a:latin typeface="Nunito Sans Normal" pitchFamily="2" charset="77"/>
              <a:ea typeface="Symbol" pitchFamily="2" charset="2"/>
              <a:cs typeface="Symbol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4A319-86C1-64DB-25EA-FA2E4EC41D00}"/>
              </a:ext>
            </a:extLst>
          </p:cNvPr>
          <p:cNvSpPr txBox="1"/>
          <p:nvPr/>
        </p:nvSpPr>
        <p:spPr>
          <a:xfrm>
            <a:off x="8765960" y="5463464"/>
            <a:ext cx="1497989" cy="400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1150" algn="ctr" defTabSz="609585">
              <a:lnSpc>
                <a:spcPct val="115000"/>
              </a:lnSpc>
              <a:spcBef>
                <a:spcPts val="1320"/>
              </a:spcBef>
              <a:buSzPts val="1400"/>
            </a:pPr>
            <a:r>
              <a:rPr lang="es-CO" b="1" dirty="0"/>
              <a:t>Empatía</a:t>
            </a:r>
            <a:endParaRPr lang="en-CO" sz="1400" dirty="0">
              <a:solidFill>
                <a:prstClr val="black">
                  <a:lumMod val="75000"/>
                  <a:lumOff val="25000"/>
                </a:prstClr>
              </a:solidFill>
              <a:latin typeface="Nunito Sans Normal" pitchFamily="2" charset="77"/>
              <a:ea typeface="Symbol" pitchFamily="2" charset="2"/>
              <a:cs typeface="Symbol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2EAD9-E286-1A3A-1834-F2FC1B9519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540" y="169037"/>
            <a:ext cx="1326549" cy="8222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D376BD7-E518-737A-F5FD-4951B4A02F26}"/>
              </a:ext>
            </a:extLst>
          </p:cNvPr>
          <p:cNvSpPr txBox="1">
            <a:spLocks/>
          </p:cNvSpPr>
          <p:nvPr/>
        </p:nvSpPr>
        <p:spPr>
          <a:xfrm>
            <a:off x="1422400" y="740063"/>
            <a:ext cx="8960465" cy="82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4000" b="1" dirty="0">
                <a:gradFill>
                  <a:gsLst>
                    <a:gs pos="96000">
                      <a:srgbClr val="E6007E"/>
                    </a:gs>
                    <a:gs pos="0">
                      <a:srgbClr val="13A3D9"/>
                    </a:gs>
                  </a:gsLst>
                  <a:lin ang="9000000" scaled="0"/>
                </a:gradFill>
                <a:latin typeface="Nunito Sans Normal" pitchFamily="2" charset="77"/>
                <a:ea typeface="Calibri" panose="020F0502020204030204" pitchFamily="34" charset="0"/>
                <a:cs typeface="Arial Black" panose="020B0604020202020204" pitchFamily="34" charset="0"/>
              </a:rPr>
              <a:t>¿Qué es inteligencia emocional?</a:t>
            </a:r>
            <a:endParaRPr lang="es-MX" sz="4000" b="1" dirty="0">
              <a:gradFill>
                <a:gsLst>
                  <a:gs pos="120">
                    <a:srgbClr val="18A1D8"/>
                  </a:gs>
                  <a:gs pos="37134">
                    <a:srgbClr val="62638C"/>
                  </a:gs>
                  <a:gs pos="70000">
                    <a:srgbClr val="E4017D"/>
                  </a:gs>
                </a:gsLst>
                <a:lin ang="2049845" scaled="0"/>
              </a:gra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99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20BFB5FD-DC1D-F99F-F9E1-987FC80BE94E}"/>
              </a:ext>
            </a:extLst>
          </p:cNvPr>
          <p:cNvSpPr txBox="1">
            <a:spLocks/>
          </p:cNvSpPr>
          <p:nvPr/>
        </p:nvSpPr>
        <p:spPr>
          <a:xfrm>
            <a:off x="0" y="233505"/>
            <a:ext cx="12192000" cy="838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lang="es-MX" sz="4400" b="1" dirty="0">
                <a:solidFill>
                  <a:srgbClr val="FFFFFF"/>
                </a:solidFill>
                <a:latin typeface="Nunito Sans Black" pitchFamily="2" charset="0"/>
              </a:rPr>
              <a:t>Actividad </a:t>
            </a:r>
            <a:endParaRPr lang="es-MX" sz="4400" b="1" dirty="0">
              <a:solidFill>
                <a:schemeClr val="accent2"/>
              </a:solidFill>
              <a:latin typeface="Nunito Sans Black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6E3EE6-7953-D8CA-BE3C-54D3CB22EDEC}"/>
              </a:ext>
            </a:extLst>
          </p:cNvPr>
          <p:cNvSpPr txBox="1"/>
          <p:nvPr/>
        </p:nvSpPr>
        <p:spPr>
          <a:xfrm>
            <a:off x="0" y="1144309"/>
            <a:ext cx="1143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0" dirty="0">
                <a:solidFill>
                  <a:srgbClr val="E6007E"/>
                </a:solidFill>
                <a:latin typeface="+mj-lt"/>
              </a:rPr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6FBF5F-FAB9-8F6C-ED3A-C8A11B91650E}"/>
              </a:ext>
            </a:extLst>
          </p:cNvPr>
          <p:cNvSpPr txBox="1"/>
          <p:nvPr/>
        </p:nvSpPr>
        <p:spPr>
          <a:xfrm>
            <a:off x="1278359" y="1634602"/>
            <a:ext cx="76949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9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unito Sans" pitchFamily="2" charset="0"/>
              </a:rPr>
              <a:t>Instrucciones: </a:t>
            </a:r>
            <a:r>
              <a:rPr lang="es-C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Responde cada afirmación marcando la opción que más se acerque a lo que haces habitualmente. No hay respuestas correctas o incorrectas. Sé sincero contigo mismo/a.</a:t>
            </a:r>
          </a:p>
          <a:p>
            <a:pPr algn="just"/>
            <a:endParaRPr lang="es-CO" sz="19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CO" sz="19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unito Sans" pitchFamily="2" charset="0"/>
              </a:rPr>
              <a:t>Escala de respuesta: </a:t>
            </a:r>
          </a:p>
          <a:p>
            <a:pPr algn="just"/>
            <a:r>
              <a:rPr lang="es-C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🟢 Siempre - 🟡 A veces - 🔴 Nunca</a:t>
            </a:r>
          </a:p>
          <a:p>
            <a:pPr algn="just"/>
            <a:endParaRPr lang="es-CO" sz="19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CO" sz="19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Preguntas: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C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1. Cuando siento una emoción intensa, puedo identificar con claridad qué estoy sintiendo.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C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2. Sé reconocer qué situaciones me generan estrés o ansiedad.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C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3. Evito responder con enojo o agresividad en discusiones.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C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4. Me esfuerzo por alcanzar mis metas, incluso si encuentro obstáculos. 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C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5. Trato de entender cómo se sienten los demás antes de emitir juicios.</a:t>
            </a: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29A0628-F447-4D57-8818-FFAD338098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01" y="1634602"/>
            <a:ext cx="4321897" cy="4321897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25C84-B388-9FD7-6D47-3713273DF1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250" y="161078"/>
            <a:ext cx="1326549" cy="8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EC03A5CF-05E9-3CC9-8DB9-118B99D80203}"/>
              </a:ext>
            </a:extLst>
          </p:cNvPr>
          <p:cNvSpPr txBox="1">
            <a:spLocks/>
          </p:cNvSpPr>
          <p:nvPr/>
        </p:nvSpPr>
        <p:spPr>
          <a:xfrm>
            <a:off x="968675" y="3429000"/>
            <a:ext cx="6672585" cy="197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500"/>
              </a:lnSpc>
            </a:pPr>
            <a:r>
              <a:rPr lang="es-MX" sz="3200" b="1" dirty="0">
                <a:solidFill>
                  <a:srgbClr val="FFFFFF"/>
                </a:solidFill>
                <a:latin typeface="Nunito Sans Black" pitchFamily="2" charset="0"/>
              </a:rPr>
              <a:t>Recomendaciones  </a:t>
            </a:r>
            <a:endParaRPr lang="es-MX" sz="3200" b="1" dirty="0">
              <a:solidFill>
                <a:schemeClr val="accent2"/>
              </a:solidFill>
              <a:latin typeface="Nunito Sans Black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F56170-B7F5-1311-5BA7-9D38B795D486}"/>
              </a:ext>
            </a:extLst>
          </p:cNvPr>
          <p:cNvSpPr txBox="1"/>
          <p:nvPr/>
        </p:nvSpPr>
        <p:spPr>
          <a:xfrm>
            <a:off x="6096000" y="3429000"/>
            <a:ext cx="5928250" cy="285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Si al realizar esta actividad identificaste tres o más respuestas en color rojo (emociones difíciles de gestionar, impulsividad frecuente, sensación de desborde emocional), es una señal de que podrías estar atravesando un momento de alta carga emocional.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C554EA7-B65E-55EE-BC16-FE4DD660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2233" y="2042161"/>
            <a:ext cx="1202553" cy="1132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3D83F-9928-54D6-8BC7-01337F09C2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01" y="204621"/>
            <a:ext cx="1326549" cy="8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69D5E-08AC-1503-B4E2-9EA98F992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">
            <a:extLst>
              <a:ext uri="{FF2B5EF4-FFF2-40B4-BE49-F238E27FC236}">
                <a16:creationId xmlns:a16="http://schemas.microsoft.com/office/drawing/2014/main" id="{7718CC4C-59F5-63AB-2141-5E97E5285BF6}"/>
              </a:ext>
            </a:extLst>
          </p:cNvPr>
          <p:cNvGrpSpPr/>
          <p:nvPr/>
        </p:nvGrpSpPr>
        <p:grpSpPr>
          <a:xfrm>
            <a:off x="7573425" y="340277"/>
            <a:ext cx="4222731" cy="801160"/>
            <a:chOff x="0" y="0"/>
            <a:chExt cx="7754680" cy="1471259"/>
          </a:xfrm>
        </p:grpSpPr>
        <p:pic>
          <p:nvPicPr>
            <p:cNvPr id="64" name="Image" descr="Image">
              <a:extLst>
                <a:ext uri="{FF2B5EF4-FFF2-40B4-BE49-F238E27FC236}">
                  <a16:creationId xmlns:a16="http://schemas.microsoft.com/office/drawing/2014/main" id="{240F4753-7B1F-0205-70DF-A1FD1A744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5466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" descr="Image">
              <a:extLst>
                <a:ext uri="{FF2B5EF4-FFF2-40B4-BE49-F238E27FC236}">
                  <a16:creationId xmlns:a16="http://schemas.microsoft.com/office/drawing/2014/main" id="{7C7310EE-988A-B166-DDD7-CD5A5B8B4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99710" y="0"/>
              <a:ext cx="3354971" cy="1471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E56F792B-4B86-6BD1-81E6-CFC8E2405714}"/>
                </a:ext>
              </a:extLst>
            </p:cNvPr>
            <p:cNvSpPr/>
            <p:nvPr/>
          </p:nvSpPr>
          <p:spPr>
            <a:xfrm>
              <a:off x="2446871" y="1050168"/>
              <a:ext cx="215495" cy="33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21" y="5"/>
                  </a:moveTo>
                  <a:lnTo>
                    <a:pt x="0" y="5"/>
                  </a:lnTo>
                  <a:lnTo>
                    <a:pt x="0" y="20136"/>
                  </a:lnTo>
                  <a:cubicBezTo>
                    <a:pt x="0" y="20944"/>
                    <a:pt x="1027" y="21600"/>
                    <a:pt x="2293" y="21600"/>
                  </a:cubicBezTo>
                  <a:cubicBezTo>
                    <a:pt x="3559" y="21600"/>
                    <a:pt x="4586" y="20944"/>
                    <a:pt x="4586" y="20136"/>
                  </a:cubicBezTo>
                  <a:lnTo>
                    <a:pt x="4586" y="12108"/>
                  </a:lnTo>
                  <a:lnTo>
                    <a:pt x="18678" y="12108"/>
                  </a:lnTo>
                  <a:cubicBezTo>
                    <a:pt x="19835" y="12108"/>
                    <a:pt x="20775" y="11508"/>
                    <a:pt x="20775" y="10769"/>
                  </a:cubicBezTo>
                  <a:cubicBezTo>
                    <a:pt x="20775" y="10030"/>
                    <a:pt x="19835" y="9430"/>
                    <a:pt x="18678" y="9430"/>
                  </a:cubicBezTo>
                  <a:lnTo>
                    <a:pt x="4583" y="9430"/>
                  </a:lnTo>
                  <a:cubicBezTo>
                    <a:pt x="4583" y="9430"/>
                    <a:pt x="4583" y="2678"/>
                    <a:pt x="4583" y="2678"/>
                  </a:cubicBezTo>
                  <a:lnTo>
                    <a:pt x="19502" y="2678"/>
                  </a:lnTo>
                  <a:cubicBezTo>
                    <a:pt x="20660" y="2678"/>
                    <a:pt x="21600" y="2078"/>
                    <a:pt x="21600" y="1339"/>
                  </a:cubicBezTo>
                  <a:cubicBezTo>
                    <a:pt x="21600" y="600"/>
                    <a:pt x="20660" y="0"/>
                    <a:pt x="19502" y="0"/>
                  </a:cubicBezTo>
                  <a:lnTo>
                    <a:pt x="4583" y="0"/>
                  </a:lnTo>
                  <a:cubicBezTo>
                    <a:pt x="4583" y="0"/>
                    <a:pt x="3121" y="0"/>
                    <a:pt x="31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77D0614E-99AE-7B53-B1B2-34432A02016E}"/>
                </a:ext>
              </a:extLst>
            </p:cNvPr>
            <p:cNvSpPr/>
            <p:nvPr/>
          </p:nvSpPr>
          <p:spPr>
            <a:xfrm>
              <a:off x="2695923" y="1045373"/>
              <a:ext cx="340960" cy="3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7" y="3117"/>
                  </a:moveTo>
                  <a:cubicBezTo>
                    <a:pt x="17472" y="2129"/>
                    <a:pt x="16326" y="1362"/>
                    <a:pt x="15021" y="817"/>
                  </a:cubicBezTo>
                  <a:cubicBezTo>
                    <a:pt x="13716" y="272"/>
                    <a:pt x="12303" y="0"/>
                    <a:pt x="10785" y="0"/>
                  </a:cubicBezTo>
                  <a:cubicBezTo>
                    <a:pt x="9267" y="0"/>
                    <a:pt x="7852" y="272"/>
                    <a:pt x="6547" y="817"/>
                  </a:cubicBezTo>
                  <a:cubicBezTo>
                    <a:pt x="5242" y="1362"/>
                    <a:pt x="4101" y="2127"/>
                    <a:pt x="3127" y="3117"/>
                  </a:cubicBezTo>
                  <a:cubicBezTo>
                    <a:pt x="2151" y="4104"/>
                    <a:pt x="1385" y="5249"/>
                    <a:pt x="832" y="6550"/>
                  </a:cubicBezTo>
                  <a:cubicBezTo>
                    <a:pt x="277" y="7851"/>
                    <a:pt x="0" y="9258"/>
                    <a:pt x="0" y="10769"/>
                  </a:cubicBezTo>
                  <a:cubicBezTo>
                    <a:pt x="0" y="12279"/>
                    <a:pt x="277" y="13663"/>
                    <a:pt x="832" y="14974"/>
                  </a:cubicBezTo>
                  <a:cubicBezTo>
                    <a:pt x="1388" y="16284"/>
                    <a:pt x="2158" y="17440"/>
                    <a:pt x="3143" y="18438"/>
                  </a:cubicBezTo>
                  <a:cubicBezTo>
                    <a:pt x="4128" y="19437"/>
                    <a:pt x="5281" y="20213"/>
                    <a:pt x="6595" y="20768"/>
                  </a:cubicBezTo>
                  <a:cubicBezTo>
                    <a:pt x="7909" y="21322"/>
                    <a:pt x="9327" y="21600"/>
                    <a:pt x="10847" y="21600"/>
                  </a:cubicBezTo>
                  <a:cubicBezTo>
                    <a:pt x="12367" y="21600"/>
                    <a:pt x="13748" y="21322"/>
                    <a:pt x="15053" y="20768"/>
                  </a:cubicBezTo>
                  <a:cubicBezTo>
                    <a:pt x="16358" y="20213"/>
                    <a:pt x="17497" y="19441"/>
                    <a:pt x="18473" y="18454"/>
                  </a:cubicBezTo>
                  <a:cubicBezTo>
                    <a:pt x="19449" y="17467"/>
                    <a:pt x="20215" y="16318"/>
                    <a:pt x="20768" y="15005"/>
                  </a:cubicBezTo>
                  <a:cubicBezTo>
                    <a:pt x="21323" y="13695"/>
                    <a:pt x="21600" y="12292"/>
                    <a:pt x="21600" y="10800"/>
                  </a:cubicBezTo>
                  <a:cubicBezTo>
                    <a:pt x="21600" y="9308"/>
                    <a:pt x="21323" y="7876"/>
                    <a:pt x="20768" y="6566"/>
                  </a:cubicBezTo>
                  <a:cubicBezTo>
                    <a:pt x="20212" y="5255"/>
                    <a:pt x="19442" y="4106"/>
                    <a:pt x="18457" y="3117"/>
                  </a:cubicBezTo>
                  <a:close/>
                  <a:moveTo>
                    <a:pt x="17579" y="14958"/>
                  </a:moveTo>
                  <a:cubicBezTo>
                    <a:pt x="16912" y="16179"/>
                    <a:pt x="15993" y="17137"/>
                    <a:pt x="14820" y="17832"/>
                  </a:cubicBezTo>
                  <a:cubicBezTo>
                    <a:pt x="13649" y="18528"/>
                    <a:pt x="12303" y="18876"/>
                    <a:pt x="10783" y="18876"/>
                  </a:cubicBezTo>
                  <a:cubicBezTo>
                    <a:pt x="9654" y="18876"/>
                    <a:pt x="8611" y="18674"/>
                    <a:pt x="7656" y="18270"/>
                  </a:cubicBezTo>
                  <a:cubicBezTo>
                    <a:pt x="6700" y="17866"/>
                    <a:pt x="5879" y="17307"/>
                    <a:pt x="5191" y="16592"/>
                  </a:cubicBezTo>
                  <a:cubicBezTo>
                    <a:pt x="4503" y="15876"/>
                    <a:pt x="3968" y="15019"/>
                    <a:pt x="3589" y="14020"/>
                  </a:cubicBezTo>
                  <a:cubicBezTo>
                    <a:pt x="3209" y="13021"/>
                    <a:pt x="3020" y="11938"/>
                    <a:pt x="3020" y="10769"/>
                  </a:cubicBezTo>
                  <a:cubicBezTo>
                    <a:pt x="3020" y="9196"/>
                    <a:pt x="3354" y="7804"/>
                    <a:pt x="4021" y="6595"/>
                  </a:cubicBezTo>
                  <a:cubicBezTo>
                    <a:pt x="4689" y="5385"/>
                    <a:pt x="5603" y="4438"/>
                    <a:pt x="6764" y="3752"/>
                  </a:cubicBezTo>
                  <a:cubicBezTo>
                    <a:pt x="7925" y="3067"/>
                    <a:pt x="9265" y="2724"/>
                    <a:pt x="10785" y="2724"/>
                  </a:cubicBezTo>
                  <a:cubicBezTo>
                    <a:pt x="11935" y="2724"/>
                    <a:pt x="12982" y="2922"/>
                    <a:pt x="13928" y="3314"/>
                  </a:cubicBezTo>
                  <a:cubicBezTo>
                    <a:pt x="14872" y="3707"/>
                    <a:pt x="15695" y="4268"/>
                    <a:pt x="16393" y="4993"/>
                  </a:cubicBezTo>
                  <a:cubicBezTo>
                    <a:pt x="17090" y="5720"/>
                    <a:pt x="17629" y="6570"/>
                    <a:pt x="18011" y="7549"/>
                  </a:cubicBezTo>
                  <a:cubicBezTo>
                    <a:pt x="18391" y="8527"/>
                    <a:pt x="18580" y="9599"/>
                    <a:pt x="18580" y="10771"/>
                  </a:cubicBezTo>
                  <a:cubicBezTo>
                    <a:pt x="18580" y="12344"/>
                    <a:pt x="18247" y="13740"/>
                    <a:pt x="17579" y="14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97ED401F-F59B-BCCA-FFA1-76C87CFD8E0E}"/>
                </a:ext>
              </a:extLst>
            </p:cNvPr>
            <p:cNvSpPr/>
            <p:nvPr/>
          </p:nvSpPr>
          <p:spPr>
            <a:xfrm>
              <a:off x="3099632" y="1050240"/>
              <a:ext cx="328439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13880"/>
                  </a:moveTo>
                  <a:lnTo>
                    <a:pt x="2506" y="630"/>
                  </a:lnTo>
                  <a:cubicBezTo>
                    <a:pt x="2262" y="238"/>
                    <a:pt x="1823" y="0"/>
                    <a:pt x="1353" y="0"/>
                  </a:cubicBezTo>
                  <a:cubicBezTo>
                    <a:pt x="605" y="0"/>
                    <a:pt x="0" y="589"/>
                    <a:pt x="0" y="1316"/>
                  </a:cubicBezTo>
                  <a:lnTo>
                    <a:pt x="0" y="20136"/>
                  </a:lnTo>
                  <a:cubicBezTo>
                    <a:pt x="0" y="20944"/>
                    <a:pt x="674" y="21600"/>
                    <a:pt x="1505" y="21600"/>
                  </a:cubicBezTo>
                  <a:cubicBezTo>
                    <a:pt x="2335" y="21600"/>
                    <a:pt x="3009" y="20944"/>
                    <a:pt x="3009" y="20136"/>
                  </a:cubicBezTo>
                  <a:lnTo>
                    <a:pt x="3009" y="6400"/>
                  </a:lnTo>
                  <a:cubicBezTo>
                    <a:pt x="3009" y="6400"/>
                    <a:pt x="9172" y="16288"/>
                    <a:pt x="9172" y="16288"/>
                  </a:cubicBezTo>
                  <a:cubicBezTo>
                    <a:pt x="9516" y="16842"/>
                    <a:pt x="10133" y="17179"/>
                    <a:pt x="10800" y="17179"/>
                  </a:cubicBezTo>
                  <a:cubicBezTo>
                    <a:pt x="11464" y="17179"/>
                    <a:pt x="12081" y="16842"/>
                    <a:pt x="12428" y="16288"/>
                  </a:cubicBezTo>
                  <a:lnTo>
                    <a:pt x="18591" y="6400"/>
                  </a:lnTo>
                  <a:lnTo>
                    <a:pt x="18591" y="20136"/>
                  </a:lnTo>
                  <a:cubicBezTo>
                    <a:pt x="18591" y="20944"/>
                    <a:pt x="19265" y="21600"/>
                    <a:pt x="20095" y="21600"/>
                  </a:cubicBezTo>
                  <a:cubicBezTo>
                    <a:pt x="20926" y="21600"/>
                    <a:pt x="21600" y="20944"/>
                    <a:pt x="21600" y="20136"/>
                  </a:cubicBezTo>
                  <a:lnTo>
                    <a:pt x="21600" y="1316"/>
                  </a:lnTo>
                  <a:cubicBezTo>
                    <a:pt x="21600" y="589"/>
                    <a:pt x="20995" y="0"/>
                    <a:pt x="20247" y="0"/>
                  </a:cubicBezTo>
                  <a:cubicBezTo>
                    <a:pt x="19775" y="0"/>
                    <a:pt x="19338" y="240"/>
                    <a:pt x="19094" y="630"/>
                  </a:cubicBezTo>
                  <a:lnTo>
                    <a:pt x="10805" y="138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6617871D-A2FC-8FEF-15B7-EE6195CADCB3}"/>
                </a:ext>
              </a:extLst>
            </p:cNvPr>
            <p:cNvSpPr/>
            <p:nvPr/>
          </p:nvSpPr>
          <p:spPr>
            <a:xfrm>
              <a:off x="3493532" y="1050168"/>
              <a:ext cx="287202" cy="3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8847" y="981"/>
                  </a:moveTo>
                  <a:lnTo>
                    <a:pt x="126" y="19601"/>
                  </a:lnTo>
                  <a:cubicBezTo>
                    <a:pt x="-322" y="20554"/>
                    <a:pt x="478" y="21600"/>
                    <a:pt x="1656" y="21600"/>
                  </a:cubicBezTo>
                  <a:cubicBezTo>
                    <a:pt x="2332" y="21600"/>
                    <a:pt x="2941" y="21240"/>
                    <a:pt x="3191" y="20688"/>
                  </a:cubicBezTo>
                  <a:lnTo>
                    <a:pt x="5005" y="16713"/>
                  </a:lnTo>
                  <a:lnTo>
                    <a:pt x="15922" y="16713"/>
                  </a:lnTo>
                  <a:lnTo>
                    <a:pt x="17728" y="20686"/>
                  </a:lnTo>
                  <a:cubicBezTo>
                    <a:pt x="17979" y="21238"/>
                    <a:pt x="18587" y="21598"/>
                    <a:pt x="19264" y="21598"/>
                  </a:cubicBezTo>
                  <a:lnTo>
                    <a:pt x="19303" y="21598"/>
                  </a:lnTo>
                  <a:cubicBezTo>
                    <a:pt x="20478" y="21598"/>
                    <a:pt x="21278" y="20554"/>
                    <a:pt x="20833" y="19601"/>
                  </a:cubicBezTo>
                  <a:lnTo>
                    <a:pt x="12172" y="981"/>
                  </a:lnTo>
                  <a:cubicBezTo>
                    <a:pt x="11896" y="388"/>
                    <a:pt x="11238" y="0"/>
                    <a:pt x="10508" y="0"/>
                  </a:cubicBezTo>
                  <a:cubicBezTo>
                    <a:pt x="9779" y="0"/>
                    <a:pt x="9123" y="386"/>
                    <a:pt x="8844" y="977"/>
                  </a:cubicBezTo>
                  <a:close/>
                  <a:moveTo>
                    <a:pt x="6171" y="14164"/>
                  </a:moveTo>
                  <a:lnTo>
                    <a:pt x="10477" y="4735"/>
                  </a:lnTo>
                  <a:lnTo>
                    <a:pt x="14764" y="14164"/>
                  </a:lnTo>
                  <a:lnTo>
                    <a:pt x="6171" y="141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572A2125-DA0B-9C1F-5110-286EE4E84E52}"/>
                </a:ext>
              </a:extLst>
            </p:cNvPr>
            <p:cNvSpPr/>
            <p:nvPr/>
          </p:nvSpPr>
          <p:spPr>
            <a:xfrm>
              <a:off x="3803958" y="1045445"/>
              <a:ext cx="331759" cy="3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0" y="11416"/>
                  </a:moveTo>
                  <a:cubicBezTo>
                    <a:pt x="12360" y="12143"/>
                    <a:pt x="12978" y="12731"/>
                    <a:pt x="13737" y="12731"/>
                  </a:cubicBezTo>
                  <a:lnTo>
                    <a:pt x="18440" y="12731"/>
                  </a:lnTo>
                  <a:cubicBezTo>
                    <a:pt x="18309" y="13781"/>
                    <a:pt x="18027" y="14706"/>
                    <a:pt x="17592" y="15500"/>
                  </a:cubicBezTo>
                  <a:cubicBezTo>
                    <a:pt x="16991" y="16600"/>
                    <a:pt x="16124" y="17433"/>
                    <a:pt x="14996" y="17996"/>
                  </a:cubicBezTo>
                  <a:cubicBezTo>
                    <a:pt x="13866" y="18561"/>
                    <a:pt x="12520" y="18842"/>
                    <a:pt x="10957" y="18842"/>
                  </a:cubicBezTo>
                  <a:cubicBezTo>
                    <a:pt x="9395" y="18842"/>
                    <a:pt x="8117" y="18499"/>
                    <a:pt x="6935" y="17814"/>
                  </a:cubicBezTo>
                  <a:cubicBezTo>
                    <a:pt x="5754" y="17130"/>
                    <a:pt x="4814" y="16180"/>
                    <a:pt x="4116" y="14971"/>
                  </a:cubicBezTo>
                  <a:cubicBezTo>
                    <a:pt x="3421" y="13761"/>
                    <a:pt x="3071" y="12359"/>
                    <a:pt x="3071" y="10765"/>
                  </a:cubicBezTo>
                  <a:cubicBezTo>
                    <a:pt x="3071" y="9172"/>
                    <a:pt x="3414" y="7801"/>
                    <a:pt x="4100" y="6591"/>
                  </a:cubicBezTo>
                  <a:cubicBezTo>
                    <a:pt x="4786" y="5381"/>
                    <a:pt x="5747" y="4434"/>
                    <a:pt x="6982" y="3748"/>
                  </a:cubicBezTo>
                  <a:cubicBezTo>
                    <a:pt x="8218" y="3063"/>
                    <a:pt x="9637" y="2720"/>
                    <a:pt x="11242" y="2720"/>
                  </a:cubicBezTo>
                  <a:cubicBezTo>
                    <a:pt x="12593" y="2720"/>
                    <a:pt x="13838" y="2978"/>
                    <a:pt x="14979" y="3492"/>
                  </a:cubicBezTo>
                  <a:cubicBezTo>
                    <a:pt x="15677" y="3806"/>
                    <a:pt x="16293" y="4208"/>
                    <a:pt x="16824" y="4693"/>
                  </a:cubicBezTo>
                  <a:cubicBezTo>
                    <a:pt x="17388" y="5206"/>
                    <a:pt x="18276" y="5197"/>
                    <a:pt x="18828" y="4672"/>
                  </a:cubicBezTo>
                  <a:cubicBezTo>
                    <a:pt x="19406" y="4120"/>
                    <a:pt x="19377" y="3225"/>
                    <a:pt x="18781" y="2688"/>
                  </a:cubicBezTo>
                  <a:cubicBezTo>
                    <a:pt x="17996" y="1982"/>
                    <a:pt x="17099" y="1409"/>
                    <a:pt x="16088" y="967"/>
                  </a:cubicBezTo>
                  <a:cubicBezTo>
                    <a:pt x="14611" y="323"/>
                    <a:pt x="12994" y="0"/>
                    <a:pt x="11244" y="0"/>
                  </a:cubicBezTo>
                  <a:cubicBezTo>
                    <a:pt x="9639" y="0"/>
                    <a:pt x="8157" y="272"/>
                    <a:pt x="6794" y="817"/>
                  </a:cubicBezTo>
                  <a:cubicBezTo>
                    <a:pt x="5432" y="1362"/>
                    <a:pt x="4245" y="2127"/>
                    <a:pt x="3230" y="3117"/>
                  </a:cubicBezTo>
                  <a:cubicBezTo>
                    <a:pt x="2218" y="4105"/>
                    <a:pt x="1426" y="5249"/>
                    <a:pt x="855" y="6551"/>
                  </a:cubicBezTo>
                  <a:cubicBezTo>
                    <a:pt x="284" y="7852"/>
                    <a:pt x="0" y="9259"/>
                    <a:pt x="0" y="10770"/>
                  </a:cubicBezTo>
                  <a:cubicBezTo>
                    <a:pt x="0" y="12280"/>
                    <a:pt x="284" y="13694"/>
                    <a:pt x="855" y="15004"/>
                  </a:cubicBezTo>
                  <a:cubicBezTo>
                    <a:pt x="1426" y="16315"/>
                    <a:pt x="2211" y="17466"/>
                    <a:pt x="3214" y="18454"/>
                  </a:cubicBezTo>
                  <a:cubicBezTo>
                    <a:pt x="4217" y="19441"/>
                    <a:pt x="5387" y="20213"/>
                    <a:pt x="6729" y="20767"/>
                  </a:cubicBezTo>
                  <a:cubicBezTo>
                    <a:pt x="8070" y="21322"/>
                    <a:pt x="9498" y="21600"/>
                    <a:pt x="11021" y="21600"/>
                  </a:cubicBezTo>
                  <a:cubicBezTo>
                    <a:pt x="13091" y="21600"/>
                    <a:pt x="14921" y="21187"/>
                    <a:pt x="16516" y="20359"/>
                  </a:cubicBezTo>
                  <a:cubicBezTo>
                    <a:pt x="18109" y="19533"/>
                    <a:pt x="19356" y="18297"/>
                    <a:pt x="20254" y="16654"/>
                  </a:cubicBezTo>
                  <a:cubicBezTo>
                    <a:pt x="21151" y="15011"/>
                    <a:pt x="21600" y="12969"/>
                    <a:pt x="21600" y="10527"/>
                  </a:cubicBezTo>
                  <a:lnTo>
                    <a:pt x="21600" y="10103"/>
                  </a:lnTo>
                  <a:lnTo>
                    <a:pt x="13739" y="10103"/>
                  </a:lnTo>
                  <a:cubicBezTo>
                    <a:pt x="12978" y="10103"/>
                    <a:pt x="12362" y="10693"/>
                    <a:pt x="12362" y="114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F3F6A98A-CDA1-F9A5-8EDE-F4BF86AE6DBB}"/>
                </a:ext>
              </a:extLst>
            </p:cNvPr>
            <p:cNvSpPr/>
            <p:nvPr/>
          </p:nvSpPr>
          <p:spPr>
            <a:xfrm>
              <a:off x="3940320" y="1207677"/>
              <a:ext cx="42363" cy="423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2" name="Freeform 154">
              <a:extLst>
                <a:ext uri="{FF2B5EF4-FFF2-40B4-BE49-F238E27FC236}">
                  <a16:creationId xmlns:a16="http://schemas.microsoft.com/office/drawing/2014/main" id="{CDF22F9D-2BE5-1338-FEF5-E69852145163}"/>
                </a:ext>
              </a:extLst>
            </p:cNvPr>
            <p:cNvSpPr/>
            <p:nvPr/>
          </p:nvSpPr>
          <p:spPr>
            <a:xfrm>
              <a:off x="3131711" y="291460"/>
              <a:ext cx="403541" cy="68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20396" y="575"/>
                  </a:moveTo>
                  <a:cubicBezTo>
                    <a:pt x="19949" y="212"/>
                    <a:pt x="19246" y="0"/>
                    <a:pt x="18504" y="0"/>
                  </a:cubicBezTo>
                  <a:lnTo>
                    <a:pt x="4786" y="0"/>
                  </a:lnTo>
                  <a:cubicBezTo>
                    <a:pt x="4786" y="0"/>
                    <a:pt x="3208" y="0"/>
                    <a:pt x="3208" y="0"/>
                  </a:cubicBezTo>
                  <a:cubicBezTo>
                    <a:pt x="1436" y="0"/>
                    <a:pt x="0" y="878"/>
                    <a:pt x="0" y="1962"/>
                  </a:cubicBezTo>
                  <a:lnTo>
                    <a:pt x="0" y="20136"/>
                  </a:lnTo>
                  <a:cubicBezTo>
                    <a:pt x="0" y="20945"/>
                    <a:pt x="1071" y="21600"/>
                    <a:pt x="2393" y="21600"/>
                  </a:cubicBezTo>
                  <a:cubicBezTo>
                    <a:pt x="3715" y="21600"/>
                    <a:pt x="4786" y="20945"/>
                    <a:pt x="4786" y="20136"/>
                  </a:cubicBezTo>
                  <a:lnTo>
                    <a:pt x="4786" y="17913"/>
                  </a:lnTo>
                  <a:cubicBezTo>
                    <a:pt x="4786" y="17913"/>
                    <a:pt x="4786" y="14807"/>
                    <a:pt x="4786" y="14807"/>
                  </a:cubicBezTo>
                  <a:lnTo>
                    <a:pt x="4786" y="2928"/>
                  </a:lnTo>
                  <a:lnTo>
                    <a:pt x="18538" y="2928"/>
                  </a:lnTo>
                  <a:cubicBezTo>
                    <a:pt x="20495" y="2928"/>
                    <a:pt x="21600" y="1562"/>
                    <a:pt x="20430" y="602"/>
                  </a:cubicBezTo>
                  <a:cubicBezTo>
                    <a:pt x="20418" y="592"/>
                    <a:pt x="20407" y="583"/>
                    <a:pt x="20396" y="5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3" name="Freeform 155">
              <a:extLst>
                <a:ext uri="{FF2B5EF4-FFF2-40B4-BE49-F238E27FC236}">
                  <a16:creationId xmlns:a16="http://schemas.microsoft.com/office/drawing/2014/main" id="{8F1346E6-0D23-27B6-7748-B7C5D48F20A8}"/>
                </a:ext>
              </a:extLst>
            </p:cNvPr>
            <p:cNvSpPr/>
            <p:nvPr/>
          </p:nvSpPr>
          <p:spPr>
            <a:xfrm>
              <a:off x="2911923" y="53699"/>
              <a:ext cx="665429" cy="71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93" extrusionOk="0">
                  <a:moveTo>
                    <a:pt x="3049" y="11069"/>
                  </a:moveTo>
                  <a:cubicBezTo>
                    <a:pt x="3313" y="6630"/>
                    <a:pt x="7128" y="3066"/>
                    <a:pt x="11778" y="2905"/>
                  </a:cubicBezTo>
                  <a:cubicBezTo>
                    <a:pt x="14393" y="2814"/>
                    <a:pt x="16773" y="3784"/>
                    <a:pt x="18485" y="5395"/>
                  </a:cubicBezTo>
                  <a:cubicBezTo>
                    <a:pt x="18773" y="5668"/>
                    <a:pt x="19157" y="5826"/>
                    <a:pt x="19563" y="5826"/>
                  </a:cubicBezTo>
                  <a:cubicBezTo>
                    <a:pt x="20908" y="5826"/>
                    <a:pt x="21600" y="4267"/>
                    <a:pt x="20646" y="3361"/>
                  </a:cubicBezTo>
                  <a:cubicBezTo>
                    <a:pt x="18461" y="1287"/>
                    <a:pt x="15451" y="3"/>
                    <a:pt x="12127" y="0"/>
                  </a:cubicBezTo>
                  <a:cubicBezTo>
                    <a:pt x="5447" y="-7"/>
                    <a:pt x="0" y="5193"/>
                    <a:pt x="0" y="11576"/>
                  </a:cubicBezTo>
                  <a:cubicBezTo>
                    <a:pt x="0" y="15855"/>
                    <a:pt x="2431" y="19590"/>
                    <a:pt x="6045" y="21593"/>
                  </a:cubicBezTo>
                  <a:lnTo>
                    <a:pt x="6045" y="18025"/>
                  </a:lnTo>
                  <a:cubicBezTo>
                    <a:pt x="4076" y="16334"/>
                    <a:pt x="2884" y="13832"/>
                    <a:pt x="3049" y="11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  <p:sp>
          <p:nvSpPr>
            <p:cNvPr id="74" name="Freeform 156">
              <a:extLst>
                <a:ext uri="{FF2B5EF4-FFF2-40B4-BE49-F238E27FC236}">
                  <a16:creationId xmlns:a16="http://schemas.microsoft.com/office/drawing/2014/main" id="{03C3DA03-0C94-637B-BAF8-DF90F18184B7}"/>
                </a:ext>
              </a:extLst>
            </p:cNvPr>
            <p:cNvSpPr/>
            <p:nvPr/>
          </p:nvSpPr>
          <p:spPr>
            <a:xfrm>
              <a:off x="3253134" y="430547"/>
              <a:ext cx="419305" cy="38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517" y="0"/>
                  </a:moveTo>
                  <a:lnTo>
                    <a:pt x="5326" y="0"/>
                  </a:lnTo>
                  <a:cubicBezTo>
                    <a:pt x="4028" y="0"/>
                    <a:pt x="2976" y="1151"/>
                    <a:pt x="2976" y="2572"/>
                  </a:cubicBezTo>
                  <a:lnTo>
                    <a:pt x="2976" y="2582"/>
                  </a:lnTo>
                  <a:cubicBezTo>
                    <a:pt x="2976" y="4002"/>
                    <a:pt x="4028" y="5153"/>
                    <a:pt x="5326" y="5153"/>
                  </a:cubicBezTo>
                  <a:lnTo>
                    <a:pt x="15996" y="5153"/>
                  </a:lnTo>
                  <a:cubicBezTo>
                    <a:pt x="15443" y="7049"/>
                    <a:pt x="14573" y="8792"/>
                    <a:pt x="13457" y="10305"/>
                  </a:cubicBezTo>
                  <a:cubicBezTo>
                    <a:pt x="10783" y="13935"/>
                    <a:pt x="6686" y="16261"/>
                    <a:pt x="2092" y="16261"/>
                  </a:cubicBezTo>
                  <a:cubicBezTo>
                    <a:pt x="1381" y="16261"/>
                    <a:pt x="684" y="16199"/>
                    <a:pt x="0" y="16092"/>
                  </a:cubicBezTo>
                  <a:lnTo>
                    <a:pt x="0" y="21471"/>
                  </a:lnTo>
                  <a:cubicBezTo>
                    <a:pt x="688" y="21554"/>
                    <a:pt x="1384" y="21600"/>
                    <a:pt x="2092" y="21600"/>
                  </a:cubicBezTo>
                  <a:cubicBezTo>
                    <a:pt x="9538" y="21600"/>
                    <a:pt x="16006" y="17026"/>
                    <a:pt x="19282" y="10305"/>
                  </a:cubicBezTo>
                  <a:cubicBezTo>
                    <a:pt x="20065" y="8699"/>
                    <a:pt x="20662" y="6971"/>
                    <a:pt x="21050" y="5153"/>
                  </a:cubicBezTo>
                  <a:cubicBezTo>
                    <a:pt x="21159" y="4642"/>
                    <a:pt x="21253" y="4123"/>
                    <a:pt x="21328" y="3598"/>
                  </a:cubicBezTo>
                  <a:cubicBezTo>
                    <a:pt x="21600" y="1710"/>
                    <a:pt x="20263" y="2"/>
                    <a:pt x="18517" y="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54">
                <a:defRPr/>
              </a:pPr>
              <a:endParaRPr>
                <a:solidFill>
                  <a:prstClr val="black"/>
                </a:solidFill>
                <a:latin typeface="Nunito Sans Normal" pitchFamily="2" charset="77"/>
              </a:endParaRPr>
            </a:p>
          </p:txBody>
        </p:sp>
      </p:grpSp>
      <p:sp>
        <p:nvSpPr>
          <p:cNvPr id="83" name="Circle">
            <a:extLst>
              <a:ext uri="{FF2B5EF4-FFF2-40B4-BE49-F238E27FC236}">
                <a16:creationId xmlns:a16="http://schemas.microsoft.com/office/drawing/2014/main" id="{551DD8E6-40A7-6219-38A2-2CB6C63A6D92}"/>
              </a:ext>
            </a:extLst>
          </p:cNvPr>
          <p:cNvSpPr/>
          <p:nvPr/>
        </p:nvSpPr>
        <p:spPr>
          <a:xfrm>
            <a:off x="6206505" y="1662162"/>
            <a:ext cx="5650551" cy="5650551"/>
          </a:xfrm>
          <a:prstGeom prst="ellipse">
            <a:avLst/>
          </a:prstGeom>
          <a:solidFill>
            <a:srgbClr val="FF983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354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Nunito Sans Normal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C4ABAA-530C-22E4-3F71-B5DD02204431}"/>
              </a:ext>
            </a:extLst>
          </p:cNvPr>
          <p:cNvGrpSpPr/>
          <p:nvPr/>
        </p:nvGrpSpPr>
        <p:grpSpPr>
          <a:xfrm>
            <a:off x="6583539" y="1366385"/>
            <a:ext cx="4725855" cy="4704680"/>
            <a:chOff x="787269" y="2046464"/>
            <a:chExt cx="4218166" cy="4199267"/>
          </a:xfrm>
        </p:grpSpPr>
        <p:pic>
          <p:nvPicPr>
            <p:cNvPr id="6" name="Picture 5" descr="A person standing with a computer&#10;&#10;AI-generated content may be incorrect.">
              <a:extLst>
                <a:ext uri="{FF2B5EF4-FFF2-40B4-BE49-F238E27FC236}">
                  <a16:creationId xmlns:a16="http://schemas.microsoft.com/office/drawing/2014/main" id="{64F20DEA-A0F5-FA1A-3C2F-F63C76428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82105" flipH="1">
              <a:off x="787269" y="2046464"/>
              <a:ext cx="2261180" cy="3443017"/>
            </a:xfrm>
            <a:prstGeom prst="rect">
              <a:avLst/>
            </a:prstGeom>
          </p:spPr>
        </p:pic>
        <p:pic>
          <p:nvPicPr>
            <p:cNvPr id="7" name="Picture 6" descr="A person wearing a hat and poncho holding a book&#10;&#10;AI-generated content may be incorrect.">
              <a:extLst>
                <a:ext uri="{FF2B5EF4-FFF2-40B4-BE49-F238E27FC236}">
                  <a16:creationId xmlns:a16="http://schemas.microsoft.com/office/drawing/2014/main" id="{D8DE6213-06F2-A7AB-2206-39AFAF039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790" y="2252960"/>
              <a:ext cx="2401645" cy="3430923"/>
            </a:xfrm>
            <a:prstGeom prst="rect">
              <a:avLst/>
            </a:prstGeom>
          </p:spPr>
        </p:pic>
        <p:pic>
          <p:nvPicPr>
            <p:cNvPr id="8" name="Picture 7" descr="A person holding a paper&#10;&#10;AI-generated content may be incorrect.">
              <a:extLst>
                <a:ext uri="{FF2B5EF4-FFF2-40B4-BE49-F238E27FC236}">
                  <a16:creationId xmlns:a16="http://schemas.microsoft.com/office/drawing/2014/main" id="{5A52F16C-1009-991E-D4A1-15F2455F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7821" y="2574829"/>
              <a:ext cx="3000817" cy="367090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B75CE1-BE70-59B0-69E4-C158CCD7BD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521" y="4206934"/>
            <a:ext cx="4104821" cy="2544385"/>
          </a:xfrm>
          <a:prstGeom prst="rect">
            <a:avLst/>
          </a:prstGeom>
        </p:spPr>
      </p:pic>
      <p:sp>
        <p:nvSpPr>
          <p:cNvPr id="11" name="para el magisterio">
            <a:extLst>
              <a:ext uri="{FF2B5EF4-FFF2-40B4-BE49-F238E27FC236}">
                <a16:creationId xmlns:a16="http://schemas.microsoft.com/office/drawing/2014/main" id="{F6571695-03B3-0B30-6F96-3713497B491B}"/>
              </a:ext>
            </a:extLst>
          </p:cNvPr>
          <p:cNvSpPr txBox="1"/>
          <p:nvPr/>
        </p:nvSpPr>
        <p:spPr>
          <a:xfrm>
            <a:off x="1455349" y="3130004"/>
            <a:ext cx="4015985" cy="4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3" tIns="25713" rIns="25713" bIns="25713">
            <a:spAutoFit/>
          </a:bodyPr>
          <a:lstStyle>
            <a:lvl1pPr algn="ctr">
              <a:lnSpc>
                <a:spcPct val="80000"/>
              </a:lnSpc>
              <a:defRPr sz="6100" spc="-244">
                <a:gradFill flip="none" rotWithShape="1">
                  <a:gsLst>
                    <a:gs pos="0">
                      <a:srgbClr val="4B9BD0"/>
                    </a:gs>
                    <a:gs pos="100000">
                      <a:srgbClr val="A03581"/>
                    </a:gs>
                  </a:gsLst>
                  <a:lin ang="5400000" scaled="0"/>
                </a:gradFill>
                <a:latin typeface="Nunito Sans 12pt ExtraLight Bold"/>
                <a:ea typeface="Nunito Sans 12pt ExtraLight Bold"/>
                <a:cs typeface="Nunito Sans 12pt ExtraLight Bold"/>
                <a:sym typeface="Nunito Sans 12pt ExtraLight Bold"/>
              </a:defRPr>
            </a:lvl1pPr>
          </a:lstStyle>
          <a:p>
            <a:pPr defTabSz="609585"/>
            <a:r>
              <a:rPr lang="es-ES" sz="2677" b="1" i="1" spc="0" dirty="0">
                <a:solidFill>
                  <a:prstClr val="white"/>
                </a:solidFill>
                <a:latin typeface="Nunito Sans Normal" pitchFamily="2" charset="77"/>
              </a:rPr>
              <a:t>Módulo 2 </a:t>
            </a:r>
            <a:endParaRPr sz="2677" b="1" i="1" spc="0" dirty="0">
              <a:solidFill>
                <a:prstClr val="white"/>
              </a:solidFill>
              <a:latin typeface="Nunito Sans Normal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3A2258D-6C79-9F5F-1F0F-6061B3008865}"/>
              </a:ext>
            </a:extLst>
          </p:cNvPr>
          <p:cNvSpPr/>
          <p:nvPr/>
        </p:nvSpPr>
        <p:spPr>
          <a:xfrm>
            <a:off x="2327002" y="3033691"/>
            <a:ext cx="2335079" cy="5225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CO" sz="24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B5AA8A74-BEDC-C3DD-3990-E32214E25CD3}"/>
              </a:ext>
            </a:extLst>
          </p:cNvPr>
          <p:cNvSpPr txBox="1">
            <a:spLocks/>
          </p:cNvSpPr>
          <p:nvPr/>
        </p:nvSpPr>
        <p:spPr>
          <a:xfrm>
            <a:off x="560556" y="3763454"/>
            <a:ext cx="5867969" cy="171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</a:pPr>
            <a:r>
              <a:rPr lang="es-CO" sz="3200" b="1" dirty="0">
                <a:solidFill>
                  <a:prstClr val="white">
                    <a:lumMod val="95000"/>
                  </a:prstClr>
                </a:solidFill>
                <a:latin typeface="Nunito Sans Normal" pitchFamily="2" charset="77"/>
              </a:rPr>
              <a:t>“Reconocimiento de mis emociones”</a:t>
            </a:r>
            <a:endParaRPr lang="es-MX" sz="3200" b="1" dirty="0">
              <a:solidFill>
                <a:prstClr val="white">
                  <a:lumMod val="95000"/>
                </a:prstClr>
              </a:solidFill>
              <a:latin typeface="Nunito Sans Normal" pitchFamily="2" charset="77"/>
            </a:endParaRPr>
          </a:p>
          <a:p>
            <a:pPr defTabSz="914377">
              <a:lnSpc>
                <a:spcPct val="100000"/>
              </a:lnSpc>
            </a:pPr>
            <a:endParaRPr lang="es-MX" sz="3200" b="1" dirty="0">
              <a:solidFill>
                <a:prstClr val="white">
                  <a:lumMod val="95000"/>
                </a:prstClr>
              </a:solidFill>
              <a:latin typeface="Nunito Sans Norm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0353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AA9D-0FE6-68C3-2561-3BE5579E7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8C341F-263B-D6A8-4CB1-E5423C609D75}"/>
              </a:ext>
            </a:extLst>
          </p:cNvPr>
          <p:cNvSpPr txBox="1"/>
          <p:nvPr/>
        </p:nvSpPr>
        <p:spPr>
          <a:xfrm>
            <a:off x="1849491" y="561976"/>
            <a:ext cx="84930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s-CO" sz="4400" b="1" spc="100" dirty="0">
                <a:gradFill>
                  <a:gsLst>
                    <a:gs pos="99000">
                      <a:srgbClr val="E4017D"/>
                    </a:gs>
                    <a:gs pos="0">
                      <a:srgbClr val="0091DA"/>
                    </a:gs>
                  </a:gsLst>
                  <a:lin ang="21594000" scaled="0"/>
                </a:gradFill>
                <a:latin typeface="Nunito Sans Normal" pitchFamily="2" charset="77"/>
                <a:cs typeface="Poppins" panose="00000500000000000000" pitchFamily="2" charset="0"/>
              </a:rPr>
              <a:t> Reconociendo mis emociones </a:t>
            </a:r>
            <a:endParaRPr lang="id-ID" sz="4400" b="1" spc="100" dirty="0">
              <a:gradFill>
                <a:gsLst>
                  <a:gs pos="99000">
                    <a:srgbClr val="E4017D"/>
                  </a:gs>
                  <a:gs pos="0">
                    <a:srgbClr val="0091DA"/>
                  </a:gs>
                </a:gsLst>
                <a:lin ang="21594000" scaled="0"/>
              </a:gra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C0AA2-56D9-52AD-C0FA-CAE53892EAC2}"/>
              </a:ext>
            </a:extLst>
          </p:cNvPr>
          <p:cNvSpPr/>
          <p:nvPr/>
        </p:nvSpPr>
        <p:spPr>
          <a:xfrm>
            <a:off x="1981352" y="1415443"/>
            <a:ext cx="81442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s-MX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 reconocimiento de las emociones es la capacidad de identificar y entender cómo se sienten las personas en un momento dado, observando expresiones, tono de voz y lenguaje corporal. Esto ayuda a comunicarse mejor y a relacionarse de manera más empática.</a:t>
            </a:r>
            <a:endParaRPr lang="en-US" sz="19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CA4840-AC92-3F8E-25C7-BF10BF210997}"/>
              </a:ext>
            </a:extLst>
          </p:cNvPr>
          <p:cNvSpPr/>
          <p:nvPr/>
        </p:nvSpPr>
        <p:spPr>
          <a:xfrm rot="7411294">
            <a:off x="2635823" y="4243385"/>
            <a:ext cx="1549400" cy="1692275"/>
          </a:xfrm>
          <a:custGeom>
            <a:avLst/>
            <a:gdLst>
              <a:gd name="connsiteX0" fmla="*/ 2667000 w 5334000"/>
              <a:gd name="connsiteY0" fmla="*/ 5829300 h 5829300"/>
              <a:gd name="connsiteX1" fmla="*/ 0 w 5334000"/>
              <a:gd name="connsiteY1" fmla="*/ 3162300 h 5829300"/>
              <a:gd name="connsiteX2" fmla="*/ 2129507 w 5334000"/>
              <a:gd name="connsiteY2" fmla="*/ 549484 h 5829300"/>
              <a:gd name="connsiteX3" fmla="*/ 2250794 w 5334000"/>
              <a:gd name="connsiteY3" fmla="*/ 530973 h 5829300"/>
              <a:gd name="connsiteX4" fmla="*/ 2666999 w 5334000"/>
              <a:gd name="connsiteY4" fmla="*/ 0 h 5829300"/>
              <a:gd name="connsiteX5" fmla="*/ 3083204 w 5334000"/>
              <a:gd name="connsiteY5" fmla="*/ 530973 h 5829300"/>
              <a:gd name="connsiteX6" fmla="*/ 3204493 w 5334000"/>
              <a:gd name="connsiteY6" fmla="*/ 549484 h 5829300"/>
              <a:gd name="connsiteX7" fmla="*/ 5334000 w 5334000"/>
              <a:gd name="connsiteY7" fmla="*/ 3162300 h 5829300"/>
              <a:gd name="connsiteX8" fmla="*/ 2667000 w 5334000"/>
              <a:gd name="connsiteY8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5829300">
                <a:moveTo>
                  <a:pt x="2667000" y="5829300"/>
                </a:moveTo>
                <a:cubicBezTo>
                  <a:pt x="1194057" y="5829300"/>
                  <a:pt x="0" y="4635243"/>
                  <a:pt x="0" y="3162300"/>
                </a:cubicBezTo>
                <a:cubicBezTo>
                  <a:pt x="0" y="1873475"/>
                  <a:pt x="914200" y="798172"/>
                  <a:pt x="2129507" y="549484"/>
                </a:cubicBezTo>
                <a:lnTo>
                  <a:pt x="2250794" y="530973"/>
                </a:lnTo>
                <a:lnTo>
                  <a:pt x="2666999" y="0"/>
                </a:lnTo>
                <a:lnTo>
                  <a:pt x="3083204" y="530973"/>
                </a:lnTo>
                <a:lnTo>
                  <a:pt x="3204493" y="549484"/>
                </a:lnTo>
                <a:cubicBezTo>
                  <a:pt x="4419800" y="798172"/>
                  <a:pt x="5334000" y="1873475"/>
                  <a:pt x="5334000" y="3162300"/>
                </a:cubicBezTo>
                <a:cubicBezTo>
                  <a:pt x="5334000" y="4635243"/>
                  <a:pt x="4139943" y="5829300"/>
                  <a:pt x="2667000" y="5829300"/>
                </a:cubicBezTo>
                <a:close/>
              </a:path>
            </a:pathLst>
          </a:custGeom>
          <a:solidFill>
            <a:srgbClr val="E4017D"/>
          </a:solidFill>
          <a:ln w="190500">
            <a:solidFill>
              <a:schemeClr val="bg1"/>
            </a:solidFill>
          </a:ln>
          <a:effectLst>
            <a:outerShdw blurRad="7620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ru-RU" sz="1100" dirty="0">
              <a:solidFill>
                <a:prstClr val="white"/>
              </a:soli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A2DEA71-7B63-CAE9-CD2A-EC205C75AD0D}"/>
              </a:ext>
            </a:extLst>
          </p:cNvPr>
          <p:cNvSpPr/>
          <p:nvPr/>
        </p:nvSpPr>
        <p:spPr>
          <a:xfrm rot="11658822" flipH="1">
            <a:off x="6474397" y="2925761"/>
            <a:ext cx="1549400" cy="1692275"/>
          </a:xfrm>
          <a:custGeom>
            <a:avLst/>
            <a:gdLst>
              <a:gd name="connsiteX0" fmla="*/ 2667000 w 5334000"/>
              <a:gd name="connsiteY0" fmla="*/ 5829300 h 5829300"/>
              <a:gd name="connsiteX1" fmla="*/ 0 w 5334000"/>
              <a:gd name="connsiteY1" fmla="*/ 3162300 h 5829300"/>
              <a:gd name="connsiteX2" fmla="*/ 2129507 w 5334000"/>
              <a:gd name="connsiteY2" fmla="*/ 549484 h 5829300"/>
              <a:gd name="connsiteX3" fmla="*/ 2250794 w 5334000"/>
              <a:gd name="connsiteY3" fmla="*/ 530973 h 5829300"/>
              <a:gd name="connsiteX4" fmla="*/ 2666999 w 5334000"/>
              <a:gd name="connsiteY4" fmla="*/ 0 h 5829300"/>
              <a:gd name="connsiteX5" fmla="*/ 3083204 w 5334000"/>
              <a:gd name="connsiteY5" fmla="*/ 530973 h 5829300"/>
              <a:gd name="connsiteX6" fmla="*/ 3204493 w 5334000"/>
              <a:gd name="connsiteY6" fmla="*/ 549484 h 5829300"/>
              <a:gd name="connsiteX7" fmla="*/ 5334000 w 5334000"/>
              <a:gd name="connsiteY7" fmla="*/ 3162300 h 5829300"/>
              <a:gd name="connsiteX8" fmla="*/ 2667000 w 5334000"/>
              <a:gd name="connsiteY8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5829300">
                <a:moveTo>
                  <a:pt x="2667000" y="5829300"/>
                </a:moveTo>
                <a:cubicBezTo>
                  <a:pt x="1194057" y="5829300"/>
                  <a:pt x="0" y="4635243"/>
                  <a:pt x="0" y="3162300"/>
                </a:cubicBezTo>
                <a:cubicBezTo>
                  <a:pt x="0" y="1873475"/>
                  <a:pt x="914200" y="798172"/>
                  <a:pt x="2129507" y="549484"/>
                </a:cubicBezTo>
                <a:lnTo>
                  <a:pt x="2250794" y="530973"/>
                </a:lnTo>
                <a:lnTo>
                  <a:pt x="2666999" y="0"/>
                </a:lnTo>
                <a:lnTo>
                  <a:pt x="3083204" y="530973"/>
                </a:lnTo>
                <a:lnTo>
                  <a:pt x="3204493" y="549484"/>
                </a:lnTo>
                <a:cubicBezTo>
                  <a:pt x="4419800" y="798172"/>
                  <a:pt x="5334000" y="1873475"/>
                  <a:pt x="5334000" y="3162300"/>
                </a:cubicBezTo>
                <a:cubicBezTo>
                  <a:pt x="5334000" y="4635243"/>
                  <a:pt x="4139943" y="5829300"/>
                  <a:pt x="2667000" y="5829300"/>
                </a:cubicBezTo>
                <a:close/>
              </a:path>
            </a:pathLst>
          </a:custGeom>
          <a:solidFill>
            <a:schemeClr val="accent4"/>
          </a:solidFill>
          <a:ln w="190500">
            <a:solidFill>
              <a:schemeClr val="bg1"/>
            </a:solidFill>
          </a:ln>
          <a:effectLst>
            <a:outerShdw blurRad="7620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ru-RU" sz="1100">
              <a:solidFill>
                <a:prstClr val="white"/>
              </a:soli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911676-82D3-B138-6B13-A5CCCA54AC0F}"/>
              </a:ext>
            </a:extLst>
          </p:cNvPr>
          <p:cNvSpPr/>
          <p:nvPr/>
        </p:nvSpPr>
        <p:spPr>
          <a:xfrm rot="9941178">
            <a:off x="4363023" y="2925761"/>
            <a:ext cx="1547812" cy="1692275"/>
          </a:xfrm>
          <a:custGeom>
            <a:avLst/>
            <a:gdLst>
              <a:gd name="connsiteX0" fmla="*/ 2667000 w 5334000"/>
              <a:gd name="connsiteY0" fmla="*/ 5829300 h 5829300"/>
              <a:gd name="connsiteX1" fmla="*/ 0 w 5334000"/>
              <a:gd name="connsiteY1" fmla="*/ 3162300 h 5829300"/>
              <a:gd name="connsiteX2" fmla="*/ 2129507 w 5334000"/>
              <a:gd name="connsiteY2" fmla="*/ 549484 h 5829300"/>
              <a:gd name="connsiteX3" fmla="*/ 2250794 w 5334000"/>
              <a:gd name="connsiteY3" fmla="*/ 530973 h 5829300"/>
              <a:gd name="connsiteX4" fmla="*/ 2666999 w 5334000"/>
              <a:gd name="connsiteY4" fmla="*/ 0 h 5829300"/>
              <a:gd name="connsiteX5" fmla="*/ 3083204 w 5334000"/>
              <a:gd name="connsiteY5" fmla="*/ 530973 h 5829300"/>
              <a:gd name="connsiteX6" fmla="*/ 3204493 w 5334000"/>
              <a:gd name="connsiteY6" fmla="*/ 549484 h 5829300"/>
              <a:gd name="connsiteX7" fmla="*/ 5334000 w 5334000"/>
              <a:gd name="connsiteY7" fmla="*/ 3162300 h 5829300"/>
              <a:gd name="connsiteX8" fmla="*/ 2667000 w 5334000"/>
              <a:gd name="connsiteY8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5829300">
                <a:moveTo>
                  <a:pt x="2667000" y="5829300"/>
                </a:moveTo>
                <a:cubicBezTo>
                  <a:pt x="1194057" y="5829300"/>
                  <a:pt x="0" y="4635243"/>
                  <a:pt x="0" y="3162300"/>
                </a:cubicBezTo>
                <a:cubicBezTo>
                  <a:pt x="0" y="1873475"/>
                  <a:pt x="914200" y="798172"/>
                  <a:pt x="2129507" y="549484"/>
                </a:cubicBezTo>
                <a:lnTo>
                  <a:pt x="2250794" y="530973"/>
                </a:lnTo>
                <a:lnTo>
                  <a:pt x="2666999" y="0"/>
                </a:lnTo>
                <a:lnTo>
                  <a:pt x="3083204" y="530973"/>
                </a:lnTo>
                <a:lnTo>
                  <a:pt x="3204493" y="549484"/>
                </a:lnTo>
                <a:cubicBezTo>
                  <a:pt x="4419800" y="798172"/>
                  <a:pt x="5334000" y="1873475"/>
                  <a:pt x="5334000" y="3162300"/>
                </a:cubicBezTo>
                <a:cubicBezTo>
                  <a:pt x="5334000" y="4635243"/>
                  <a:pt x="4139943" y="5829300"/>
                  <a:pt x="2667000" y="5829300"/>
                </a:cubicBezTo>
                <a:close/>
              </a:path>
            </a:pathLst>
          </a:custGeom>
          <a:solidFill>
            <a:srgbClr val="205082"/>
          </a:solidFill>
          <a:ln w="190500">
            <a:solidFill>
              <a:schemeClr val="bg1"/>
            </a:solidFill>
          </a:ln>
          <a:effectLst>
            <a:outerShdw blurRad="7620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ru-RU" sz="1100">
              <a:solidFill>
                <a:prstClr val="white"/>
              </a:soli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6F3121-1E96-1D20-2762-8B6454009C89}"/>
              </a:ext>
            </a:extLst>
          </p:cNvPr>
          <p:cNvSpPr/>
          <p:nvPr/>
        </p:nvSpPr>
        <p:spPr>
          <a:xfrm rot="14188706" flipH="1">
            <a:off x="8150797" y="4243385"/>
            <a:ext cx="1549400" cy="1692275"/>
          </a:xfrm>
          <a:custGeom>
            <a:avLst/>
            <a:gdLst>
              <a:gd name="connsiteX0" fmla="*/ 2667000 w 5334000"/>
              <a:gd name="connsiteY0" fmla="*/ 5829300 h 5829300"/>
              <a:gd name="connsiteX1" fmla="*/ 0 w 5334000"/>
              <a:gd name="connsiteY1" fmla="*/ 3162300 h 5829300"/>
              <a:gd name="connsiteX2" fmla="*/ 2129507 w 5334000"/>
              <a:gd name="connsiteY2" fmla="*/ 549484 h 5829300"/>
              <a:gd name="connsiteX3" fmla="*/ 2250794 w 5334000"/>
              <a:gd name="connsiteY3" fmla="*/ 530973 h 5829300"/>
              <a:gd name="connsiteX4" fmla="*/ 2666999 w 5334000"/>
              <a:gd name="connsiteY4" fmla="*/ 0 h 5829300"/>
              <a:gd name="connsiteX5" fmla="*/ 3083204 w 5334000"/>
              <a:gd name="connsiteY5" fmla="*/ 530973 h 5829300"/>
              <a:gd name="connsiteX6" fmla="*/ 3204493 w 5334000"/>
              <a:gd name="connsiteY6" fmla="*/ 549484 h 5829300"/>
              <a:gd name="connsiteX7" fmla="*/ 5334000 w 5334000"/>
              <a:gd name="connsiteY7" fmla="*/ 3162300 h 5829300"/>
              <a:gd name="connsiteX8" fmla="*/ 2667000 w 5334000"/>
              <a:gd name="connsiteY8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5829300">
                <a:moveTo>
                  <a:pt x="2667000" y="5829300"/>
                </a:moveTo>
                <a:cubicBezTo>
                  <a:pt x="1194057" y="5829300"/>
                  <a:pt x="0" y="4635243"/>
                  <a:pt x="0" y="3162300"/>
                </a:cubicBezTo>
                <a:cubicBezTo>
                  <a:pt x="0" y="1873475"/>
                  <a:pt x="914200" y="798172"/>
                  <a:pt x="2129507" y="549484"/>
                </a:cubicBezTo>
                <a:lnTo>
                  <a:pt x="2250794" y="530973"/>
                </a:lnTo>
                <a:lnTo>
                  <a:pt x="2666999" y="0"/>
                </a:lnTo>
                <a:lnTo>
                  <a:pt x="3083204" y="530973"/>
                </a:lnTo>
                <a:lnTo>
                  <a:pt x="3204493" y="549484"/>
                </a:lnTo>
                <a:cubicBezTo>
                  <a:pt x="4419800" y="798172"/>
                  <a:pt x="5334000" y="1873475"/>
                  <a:pt x="5334000" y="3162300"/>
                </a:cubicBezTo>
                <a:cubicBezTo>
                  <a:pt x="5334000" y="4635243"/>
                  <a:pt x="4139943" y="5829300"/>
                  <a:pt x="2667000" y="5829300"/>
                </a:cubicBezTo>
                <a:close/>
              </a:path>
            </a:pathLst>
          </a:custGeom>
          <a:solidFill>
            <a:schemeClr val="accent5"/>
          </a:solidFill>
          <a:ln w="190500">
            <a:solidFill>
              <a:schemeClr val="bg1"/>
            </a:solidFill>
          </a:ln>
          <a:effectLst>
            <a:outerShdw blurRad="7620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ru-RU" sz="1100" dirty="0">
              <a:solidFill>
                <a:prstClr val="white"/>
              </a:solidFill>
              <a:latin typeface="Nunito Sans Normal" pitchFamily="2" charset="77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FA089-1EBA-F064-5188-EB210F7B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777" y="3397032"/>
            <a:ext cx="1179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/>
            <a:r>
              <a:rPr lang="es-CO" sz="1600" dirty="0"/>
              <a:t>Explora la emoción</a:t>
            </a:r>
            <a:endParaRPr lang="en-US" altLang="en-US" sz="1600" baseline="30000" dirty="0">
              <a:solidFill>
                <a:prstClr val="white"/>
              </a:solidFill>
              <a:latin typeface="Nunito Sans Normal" pitchFamily="2" charset="77"/>
              <a:ea typeface="Roboto Cn"/>
              <a:cs typeface="Poppins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0BFB1-8CFA-3E4B-D3BE-3BFDB28A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853" y="3309933"/>
            <a:ext cx="1179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/>
            <a:r>
              <a:rPr lang="es-CO" sz="1600" dirty="0"/>
              <a:t>Ponle un nombre específico</a:t>
            </a:r>
            <a:endParaRPr lang="en-US" altLang="en-US" sz="1600" baseline="30000" dirty="0">
              <a:solidFill>
                <a:prstClr val="white"/>
              </a:solidFill>
              <a:latin typeface="Nunito Sans Normal" pitchFamily="2" charset="77"/>
              <a:ea typeface="Roboto Cn"/>
              <a:cs typeface="Poppins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8F04E-245C-0C95-E5B4-73B29036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070" y="4616868"/>
            <a:ext cx="1179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/>
            <a:r>
              <a:rPr lang="es-CO" sz="1600" dirty="0"/>
              <a:t>Reconoce qué la causó</a:t>
            </a:r>
            <a:endParaRPr lang="en-US" altLang="en-US" sz="1600" baseline="30000" dirty="0">
              <a:solidFill>
                <a:prstClr val="white"/>
              </a:solidFill>
              <a:latin typeface="Nunito Sans Normal" pitchFamily="2" charset="77"/>
              <a:ea typeface="Roboto Cn"/>
              <a:cs typeface="Poppins" panose="00000500000000000000" pitchFamily="50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CCAF4-1ED3-3B6B-A1AD-24C5A4C40355}"/>
              </a:ext>
            </a:extLst>
          </p:cNvPr>
          <p:cNvSpPr/>
          <p:nvPr/>
        </p:nvSpPr>
        <p:spPr>
          <a:xfrm>
            <a:off x="4202686" y="4897436"/>
            <a:ext cx="3921125" cy="1960563"/>
          </a:xfrm>
          <a:custGeom>
            <a:avLst/>
            <a:gdLst>
              <a:gd name="connsiteX0" fmla="*/ 0 w 11857702"/>
              <a:gd name="connsiteY0" fmla="*/ 5928851 h 11857702"/>
              <a:gd name="connsiteX1" fmla="*/ 5928851 w 11857702"/>
              <a:gd name="connsiteY1" fmla="*/ 0 h 11857702"/>
              <a:gd name="connsiteX2" fmla="*/ 11857702 w 11857702"/>
              <a:gd name="connsiteY2" fmla="*/ 5928851 h 11857702"/>
              <a:gd name="connsiteX3" fmla="*/ 5928851 w 11857702"/>
              <a:gd name="connsiteY3" fmla="*/ 11857702 h 11857702"/>
              <a:gd name="connsiteX4" fmla="*/ 0 w 11857702"/>
              <a:gd name="connsiteY4" fmla="*/ 5928851 h 11857702"/>
              <a:gd name="connsiteX0" fmla="*/ 5928851 w 11857702"/>
              <a:gd name="connsiteY0" fmla="*/ 11857702 h 11949142"/>
              <a:gd name="connsiteX1" fmla="*/ 0 w 11857702"/>
              <a:gd name="connsiteY1" fmla="*/ 5928851 h 11949142"/>
              <a:gd name="connsiteX2" fmla="*/ 5928851 w 11857702"/>
              <a:gd name="connsiteY2" fmla="*/ 0 h 11949142"/>
              <a:gd name="connsiteX3" fmla="*/ 11857702 w 11857702"/>
              <a:gd name="connsiteY3" fmla="*/ 5928851 h 11949142"/>
              <a:gd name="connsiteX4" fmla="*/ 6020291 w 11857702"/>
              <a:gd name="connsiteY4" fmla="*/ 11949142 h 11949142"/>
              <a:gd name="connsiteX0" fmla="*/ 5928851 w 11857702"/>
              <a:gd name="connsiteY0" fmla="*/ 11857702 h 11857702"/>
              <a:gd name="connsiteX1" fmla="*/ 0 w 11857702"/>
              <a:gd name="connsiteY1" fmla="*/ 5928851 h 11857702"/>
              <a:gd name="connsiteX2" fmla="*/ 5928851 w 11857702"/>
              <a:gd name="connsiteY2" fmla="*/ 0 h 11857702"/>
              <a:gd name="connsiteX3" fmla="*/ 11857702 w 11857702"/>
              <a:gd name="connsiteY3" fmla="*/ 5928851 h 11857702"/>
              <a:gd name="connsiteX0" fmla="*/ 0 w 11857702"/>
              <a:gd name="connsiteY0" fmla="*/ 5928851 h 5928851"/>
              <a:gd name="connsiteX1" fmla="*/ 5928851 w 11857702"/>
              <a:gd name="connsiteY1" fmla="*/ 0 h 5928851"/>
              <a:gd name="connsiteX2" fmla="*/ 11857702 w 11857702"/>
              <a:gd name="connsiteY2" fmla="*/ 5928851 h 592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7702" h="5928851">
                <a:moveTo>
                  <a:pt x="0" y="5928851"/>
                </a:moveTo>
                <a:cubicBezTo>
                  <a:pt x="0" y="2654437"/>
                  <a:pt x="2654437" y="0"/>
                  <a:pt x="5928851" y="0"/>
                </a:cubicBezTo>
                <a:cubicBezTo>
                  <a:pt x="9203265" y="0"/>
                  <a:pt x="11857702" y="2654437"/>
                  <a:pt x="11857702" y="5928851"/>
                </a:cubicBezTo>
              </a:path>
            </a:pathLst>
          </a:custGeom>
          <a:noFill/>
          <a:ln w="254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ru-RU" sz="1100">
              <a:solidFill>
                <a:prstClr val="white"/>
              </a:solidFill>
              <a:latin typeface="Nunito Sans Normal" pitchFamily="2" charset="77"/>
              <a:cs typeface="Poppins" panose="000005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185598-FBE5-487A-DD63-3C95C4A985D2}"/>
              </a:ext>
            </a:extLst>
          </p:cNvPr>
          <p:cNvGrpSpPr>
            <a:grpSpLocks/>
          </p:cNvGrpSpPr>
          <p:nvPr/>
        </p:nvGrpSpPr>
        <p:grpSpPr bwMode="auto">
          <a:xfrm>
            <a:off x="4324923" y="5597531"/>
            <a:ext cx="431800" cy="431801"/>
            <a:chOff x="4253268" y="4905699"/>
            <a:chExt cx="431364" cy="43136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45908CC-159B-0486-0069-B6D34708710D}"/>
                </a:ext>
              </a:extLst>
            </p:cNvPr>
            <p:cNvSpPr/>
            <p:nvPr/>
          </p:nvSpPr>
          <p:spPr>
            <a:xfrm>
              <a:off x="4253268" y="4905699"/>
              <a:ext cx="431364" cy="4313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ru-RU" sz="1100">
                <a:solidFill>
                  <a:prstClr val="white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3099" name="TextBox 20">
              <a:extLst>
                <a:ext uri="{FF2B5EF4-FFF2-40B4-BE49-F238E27FC236}">
                  <a16:creationId xmlns:a16="http://schemas.microsoft.com/office/drawing/2014/main" id="{90EE2F7A-6058-AAE0-708A-A467A8EE0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239" y="5031409"/>
              <a:ext cx="319418" cy="24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09585">
                <a:lnSpc>
                  <a:spcPct val="90000"/>
                </a:lnSpc>
              </a:pPr>
              <a:r>
                <a:rPr lang="id-ID" altLang="en-US" sz="1100" b="1">
                  <a:solidFill>
                    <a:prstClr val="black"/>
                  </a:solidFill>
                  <a:latin typeface="Nunito Sans Normal" pitchFamily="2" charset="77"/>
                  <a:ea typeface="Roboto" panose="02000000000000000000" pitchFamily="2" charset="0"/>
                  <a:cs typeface="Poppins" panose="00000500000000000000" pitchFamily="50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30691-04CC-29EA-24C3-A5E45DA665AC}"/>
              </a:ext>
            </a:extLst>
          </p:cNvPr>
          <p:cNvGrpSpPr>
            <a:grpSpLocks/>
          </p:cNvGrpSpPr>
          <p:nvPr/>
        </p:nvGrpSpPr>
        <p:grpSpPr bwMode="auto">
          <a:xfrm>
            <a:off x="6722048" y="4816468"/>
            <a:ext cx="431800" cy="431799"/>
            <a:chOff x="6650466" y="4124406"/>
            <a:chExt cx="431364" cy="43136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7CB43EF-73AD-E41F-34DF-6AA3648159E6}"/>
                </a:ext>
              </a:extLst>
            </p:cNvPr>
            <p:cNvSpPr/>
            <p:nvPr/>
          </p:nvSpPr>
          <p:spPr>
            <a:xfrm>
              <a:off x="6650466" y="4124406"/>
              <a:ext cx="431364" cy="4313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ru-RU" sz="1100">
                <a:solidFill>
                  <a:prstClr val="white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FE2B24-E932-F85E-4529-ED839F17884B}"/>
                </a:ext>
              </a:extLst>
            </p:cNvPr>
            <p:cNvSpPr txBox="1"/>
            <p:nvPr/>
          </p:nvSpPr>
          <p:spPr>
            <a:xfrm>
              <a:off x="6705973" y="4238591"/>
              <a:ext cx="320351" cy="248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09585">
                <a:lnSpc>
                  <a:spcPct val="90000"/>
                </a:lnSpc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Nunito Sans Normal" pitchFamily="2" charset="77"/>
                  <a:ea typeface="Roboto" pitchFamily="2" charset="0"/>
                  <a:cs typeface="Poppins" panose="00000500000000000000" pitchFamily="2" charset="0"/>
                </a:rPr>
                <a:t>3</a:t>
              </a:r>
              <a:endParaRPr lang="ru-RU" sz="1100" b="1" dirty="0">
                <a:solidFill>
                  <a:prstClr val="black"/>
                </a:solidFill>
                <a:latin typeface="Nunito Sans Normal" pitchFamily="2" charset="77"/>
                <a:ea typeface="Roboto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36014E9-6628-0A39-3C2D-9066E756D1B3}"/>
              </a:ext>
            </a:extLst>
          </p:cNvPr>
          <p:cNvGrpSpPr>
            <a:grpSpLocks/>
          </p:cNvGrpSpPr>
          <p:nvPr/>
        </p:nvGrpSpPr>
        <p:grpSpPr bwMode="auto">
          <a:xfrm>
            <a:off x="7604697" y="5597527"/>
            <a:ext cx="431800" cy="431800"/>
            <a:chOff x="7532571" y="4905699"/>
            <a:chExt cx="431364" cy="4313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B7A4D68-C1B1-E1D6-BC40-8A73898E843C}"/>
                </a:ext>
              </a:extLst>
            </p:cNvPr>
            <p:cNvSpPr/>
            <p:nvPr/>
          </p:nvSpPr>
          <p:spPr>
            <a:xfrm>
              <a:off x="7532571" y="4905699"/>
              <a:ext cx="431364" cy="4313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ru-RU" sz="1100">
                <a:solidFill>
                  <a:prstClr val="white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D01A8C-AD2F-D0FC-1F61-623E33972E8A}"/>
                </a:ext>
              </a:extLst>
            </p:cNvPr>
            <p:cNvSpPr txBox="1"/>
            <p:nvPr/>
          </p:nvSpPr>
          <p:spPr>
            <a:xfrm>
              <a:off x="7588078" y="5030984"/>
              <a:ext cx="320351" cy="248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09585">
                <a:lnSpc>
                  <a:spcPct val="90000"/>
                </a:lnSpc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Nunito Sans Normal" pitchFamily="2" charset="77"/>
                  <a:ea typeface="Roboto" pitchFamily="2" charset="0"/>
                  <a:cs typeface="Poppins" panose="00000500000000000000" pitchFamily="2" charset="0"/>
                </a:rPr>
                <a:t>4</a:t>
              </a:r>
              <a:endParaRPr lang="ru-RU" sz="1100" b="1" dirty="0">
                <a:solidFill>
                  <a:prstClr val="black"/>
                </a:solidFill>
                <a:latin typeface="Nunito Sans Normal" pitchFamily="2" charset="77"/>
                <a:ea typeface="Roboto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FF1D3D4-ED29-3269-7074-E75B1181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673" y="5936355"/>
            <a:ext cx="3698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ts val="2400"/>
              </a:spcBef>
            </a:pPr>
            <a:r>
              <a:rPr lang="es-MX" dirty="0"/>
              <a:t>"Sentir no es debilidad, es sabiduría en acción."</a:t>
            </a:r>
            <a:endParaRPr lang="en-US" altLang="en-US" baseline="30000" dirty="0">
              <a:solidFill>
                <a:srgbClr val="001641"/>
              </a:solidFill>
              <a:latin typeface="Nunito Sans Normal" pitchFamily="2" charset="77"/>
              <a:ea typeface="Roboto Cn"/>
              <a:cs typeface="Poppins" panose="00000500000000000000" pitchFamily="50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E35343-DB55-1F7D-BC05-C56CE2CF8149}"/>
              </a:ext>
            </a:extLst>
          </p:cNvPr>
          <p:cNvGrpSpPr/>
          <p:nvPr/>
        </p:nvGrpSpPr>
        <p:grpSpPr>
          <a:xfrm>
            <a:off x="5926677" y="5508354"/>
            <a:ext cx="482668" cy="359956"/>
            <a:chOff x="12702241" y="3271584"/>
            <a:chExt cx="849286" cy="633367"/>
          </a:xfrm>
          <a:solidFill>
            <a:schemeClr val="tx1"/>
          </a:solidFill>
        </p:grpSpPr>
        <p:sp>
          <p:nvSpPr>
            <p:cNvPr id="27" name="Freeform 89">
              <a:extLst>
                <a:ext uri="{FF2B5EF4-FFF2-40B4-BE49-F238E27FC236}">
                  <a16:creationId xmlns:a16="http://schemas.microsoft.com/office/drawing/2014/main" id="{C764B4CC-2E69-6754-65C3-0169682EA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25359" y="3549082"/>
              <a:ext cx="35187" cy="31189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585">
                <a:defRPr/>
              </a:pPr>
              <a:endParaRPr lang="ru-RU" sz="1100">
                <a:solidFill>
                  <a:prstClr val="black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28" name="Freeform 90">
              <a:extLst>
                <a:ext uri="{FF2B5EF4-FFF2-40B4-BE49-F238E27FC236}">
                  <a16:creationId xmlns:a16="http://schemas.microsoft.com/office/drawing/2014/main" id="{56D36008-D95D-FEF0-032D-2F31463FC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19724" y="3603462"/>
              <a:ext cx="35187" cy="31189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585">
                <a:defRPr/>
              </a:pPr>
              <a:endParaRPr lang="ru-RU" sz="1100">
                <a:solidFill>
                  <a:prstClr val="black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37379F4A-3707-745B-C715-756FD9C22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3289" y="3501899"/>
              <a:ext cx="35187" cy="31189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585">
                <a:defRPr/>
              </a:pPr>
              <a:endParaRPr lang="ru-RU" sz="1100">
                <a:solidFill>
                  <a:prstClr val="black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F58AE112-9D41-0725-822B-BBCB6808EF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06855" y="3541085"/>
              <a:ext cx="35187" cy="35187"/>
            </a:xfrm>
            <a:custGeom>
              <a:avLst/>
              <a:gdLst>
                <a:gd name="T0" fmla="*/ 9 w 9"/>
                <a:gd name="T1" fmla="*/ 4 h 9"/>
                <a:gd name="T2" fmla="*/ 4 w 9"/>
                <a:gd name="T3" fmla="*/ 9 h 9"/>
                <a:gd name="T4" fmla="*/ 0 w 9"/>
                <a:gd name="T5" fmla="*/ 4 h 9"/>
                <a:gd name="T6" fmla="*/ 4 w 9"/>
                <a:gd name="T7" fmla="*/ 0 h 9"/>
                <a:gd name="T8" fmla="*/ 9 w 9"/>
                <a:gd name="T9" fmla="*/ 4 h 9"/>
                <a:gd name="T10" fmla="*/ 9 w 9"/>
                <a:gd name="T11" fmla="*/ 4 h 9"/>
                <a:gd name="T12" fmla="*/ 9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585">
                <a:defRPr/>
              </a:pPr>
              <a:endParaRPr lang="ru-RU" sz="1100">
                <a:solidFill>
                  <a:prstClr val="black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AB199AB6-1928-9734-82E6-16A698BFED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97221" y="3423528"/>
              <a:ext cx="35187" cy="35187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0 w 9"/>
                <a:gd name="T5" fmla="*/ 4 h 9"/>
                <a:gd name="T6" fmla="*/ 5 w 9"/>
                <a:gd name="T7" fmla="*/ 0 h 9"/>
                <a:gd name="T8" fmla="*/ 9 w 9"/>
                <a:gd name="T9" fmla="*/ 4 h 9"/>
                <a:gd name="T10" fmla="*/ 9 w 9"/>
                <a:gd name="T11" fmla="*/ 4 h 9"/>
                <a:gd name="T12" fmla="*/ 9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585">
                <a:defRPr/>
              </a:pPr>
              <a:endParaRPr lang="ru-RU" sz="1100">
                <a:solidFill>
                  <a:prstClr val="black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3D825B9F-2833-1BE9-5DE2-C03CC3C09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2241" y="3271584"/>
              <a:ext cx="849286" cy="633367"/>
            </a:xfrm>
            <a:custGeom>
              <a:avLst/>
              <a:gdLst>
                <a:gd name="T0" fmla="*/ 212 w 217"/>
                <a:gd name="T1" fmla="*/ 127 h 162"/>
                <a:gd name="T2" fmla="*/ 127 w 217"/>
                <a:gd name="T3" fmla="*/ 127 h 162"/>
                <a:gd name="T4" fmla="*/ 122 w 217"/>
                <a:gd name="T5" fmla="*/ 131 h 162"/>
                <a:gd name="T6" fmla="*/ 115 w 217"/>
                <a:gd name="T7" fmla="*/ 138 h 162"/>
                <a:gd name="T8" fmla="*/ 101 w 217"/>
                <a:gd name="T9" fmla="*/ 138 h 162"/>
                <a:gd name="T10" fmla="*/ 94 w 217"/>
                <a:gd name="T11" fmla="*/ 131 h 162"/>
                <a:gd name="T12" fmla="*/ 90 w 217"/>
                <a:gd name="T13" fmla="*/ 127 h 162"/>
                <a:gd name="T14" fmla="*/ 23 w 217"/>
                <a:gd name="T15" fmla="*/ 127 h 162"/>
                <a:gd name="T16" fmla="*/ 23 w 217"/>
                <a:gd name="T17" fmla="*/ 17 h 162"/>
                <a:gd name="T18" fmla="*/ 32 w 217"/>
                <a:gd name="T19" fmla="*/ 8 h 162"/>
                <a:gd name="T20" fmla="*/ 184 w 217"/>
                <a:gd name="T21" fmla="*/ 8 h 162"/>
                <a:gd name="T22" fmla="*/ 193 w 217"/>
                <a:gd name="T23" fmla="*/ 17 h 162"/>
                <a:gd name="T24" fmla="*/ 193 w 217"/>
                <a:gd name="T25" fmla="*/ 99 h 162"/>
                <a:gd name="T26" fmla="*/ 198 w 217"/>
                <a:gd name="T27" fmla="*/ 103 h 162"/>
                <a:gd name="T28" fmla="*/ 202 w 217"/>
                <a:gd name="T29" fmla="*/ 99 h 162"/>
                <a:gd name="T30" fmla="*/ 202 w 217"/>
                <a:gd name="T31" fmla="*/ 17 h 162"/>
                <a:gd name="T32" fmla="*/ 184 w 217"/>
                <a:gd name="T33" fmla="*/ 0 h 162"/>
                <a:gd name="T34" fmla="*/ 32 w 217"/>
                <a:gd name="T35" fmla="*/ 0 h 162"/>
                <a:gd name="T36" fmla="*/ 14 w 217"/>
                <a:gd name="T37" fmla="*/ 17 h 162"/>
                <a:gd name="T38" fmla="*/ 14 w 217"/>
                <a:gd name="T39" fmla="*/ 127 h 162"/>
                <a:gd name="T40" fmla="*/ 4 w 217"/>
                <a:gd name="T41" fmla="*/ 127 h 162"/>
                <a:gd name="T42" fmla="*/ 0 w 217"/>
                <a:gd name="T43" fmla="*/ 131 h 162"/>
                <a:gd name="T44" fmla="*/ 0 w 217"/>
                <a:gd name="T45" fmla="*/ 138 h 162"/>
                <a:gd name="T46" fmla="*/ 24 w 217"/>
                <a:gd name="T47" fmla="*/ 162 h 162"/>
                <a:gd name="T48" fmla="*/ 193 w 217"/>
                <a:gd name="T49" fmla="*/ 162 h 162"/>
                <a:gd name="T50" fmla="*/ 217 w 217"/>
                <a:gd name="T51" fmla="*/ 138 h 162"/>
                <a:gd name="T52" fmla="*/ 217 w 217"/>
                <a:gd name="T53" fmla="*/ 131 h 162"/>
                <a:gd name="T54" fmla="*/ 212 w 217"/>
                <a:gd name="T55" fmla="*/ 127 h 162"/>
                <a:gd name="T56" fmla="*/ 208 w 217"/>
                <a:gd name="T57" fmla="*/ 138 h 162"/>
                <a:gd name="T58" fmla="*/ 193 w 217"/>
                <a:gd name="T59" fmla="*/ 154 h 162"/>
                <a:gd name="T60" fmla="*/ 24 w 217"/>
                <a:gd name="T61" fmla="*/ 154 h 162"/>
                <a:gd name="T62" fmla="*/ 8 w 217"/>
                <a:gd name="T63" fmla="*/ 138 h 162"/>
                <a:gd name="T64" fmla="*/ 8 w 217"/>
                <a:gd name="T65" fmla="*/ 135 h 162"/>
                <a:gd name="T66" fmla="*/ 86 w 217"/>
                <a:gd name="T67" fmla="*/ 135 h 162"/>
                <a:gd name="T68" fmla="*/ 101 w 217"/>
                <a:gd name="T69" fmla="*/ 147 h 162"/>
                <a:gd name="T70" fmla="*/ 115 w 217"/>
                <a:gd name="T71" fmla="*/ 147 h 162"/>
                <a:gd name="T72" fmla="*/ 130 w 217"/>
                <a:gd name="T73" fmla="*/ 135 h 162"/>
                <a:gd name="T74" fmla="*/ 208 w 217"/>
                <a:gd name="T75" fmla="*/ 135 h 162"/>
                <a:gd name="T76" fmla="*/ 208 w 217"/>
                <a:gd name="T77" fmla="*/ 138 h 162"/>
                <a:gd name="T78" fmla="*/ 208 w 217"/>
                <a:gd name="T79" fmla="*/ 138 h 162"/>
                <a:gd name="T80" fmla="*/ 208 w 217"/>
                <a:gd name="T81" fmla="*/ 13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162">
                  <a:moveTo>
                    <a:pt x="212" y="127"/>
                  </a:moveTo>
                  <a:cubicBezTo>
                    <a:pt x="127" y="127"/>
                    <a:pt x="127" y="127"/>
                    <a:pt x="127" y="127"/>
                  </a:cubicBezTo>
                  <a:cubicBezTo>
                    <a:pt x="124" y="127"/>
                    <a:pt x="122" y="129"/>
                    <a:pt x="122" y="131"/>
                  </a:cubicBezTo>
                  <a:cubicBezTo>
                    <a:pt x="122" y="135"/>
                    <a:pt x="119" y="138"/>
                    <a:pt x="115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97" y="138"/>
                    <a:pt x="94" y="135"/>
                    <a:pt x="94" y="131"/>
                  </a:cubicBezTo>
                  <a:cubicBezTo>
                    <a:pt x="94" y="129"/>
                    <a:pt x="92" y="127"/>
                    <a:pt x="90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2"/>
                    <a:pt x="27" y="8"/>
                    <a:pt x="32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9" y="8"/>
                    <a:pt x="193" y="12"/>
                    <a:pt x="193" y="17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3" y="101"/>
                    <a:pt x="195" y="103"/>
                    <a:pt x="198" y="103"/>
                  </a:cubicBezTo>
                  <a:cubicBezTo>
                    <a:pt x="200" y="103"/>
                    <a:pt x="202" y="101"/>
                    <a:pt x="202" y="99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8"/>
                    <a:pt x="194" y="0"/>
                    <a:pt x="18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2" y="0"/>
                    <a:pt x="14" y="8"/>
                    <a:pt x="14" y="1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2" y="127"/>
                    <a:pt x="0" y="129"/>
                    <a:pt x="0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1"/>
                    <a:pt x="11" y="162"/>
                    <a:pt x="24" y="162"/>
                  </a:cubicBezTo>
                  <a:cubicBezTo>
                    <a:pt x="193" y="162"/>
                    <a:pt x="193" y="162"/>
                    <a:pt x="193" y="162"/>
                  </a:cubicBezTo>
                  <a:cubicBezTo>
                    <a:pt x="206" y="162"/>
                    <a:pt x="217" y="151"/>
                    <a:pt x="217" y="138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217" y="129"/>
                    <a:pt x="215" y="127"/>
                    <a:pt x="212" y="127"/>
                  </a:cubicBezTo>
                  <a:close/>
                  <a:moveTo>
                    <a:pt x="208" y="138"/>
                  </a:moveTo>
                  <a:cubicBezTo>
                    <a:pt x="208" y="147"/>
                    <a:pt x="201" y="154"/>
                    <a:pt x="193" y="154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15" y="154"/>
                    <a:pt x="8" y="147"/>
                    <a:pt x="8" y="138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8" y="142"/>
                    <a:pt x="94" y="147"/>
                    <a:pt x="101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22" y="147"/>
                    <a:pt x="128" y="142"/>
                    <a:pt x="130" y="135"/>
                  </a:cubicBezTo>
                  <a:cubicBezTo>
                    <a:pt x="208" y="135"/>
                    <a:pt x="208" y="135"/>
                    <a:pt x="208" y="135"/>
                  </a:cubicBezTo>
                  <a:lnTo>
                    <a:pt x="208" y="138"/>
                  </a:lnTo>
                  <a:close/>
                  <a:moveTo>
                    <a:pt x="208" y="138"/>
                  </a:moveTo>
                  <a:cubicBezTo>
                    <a:pt x="208" y="138"/>
                    <a:pt x="208" y="138"/>
                    <a:pt x="208" y="13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585">
                <a:defRPr/>
              </a:pPr>
              <a:endParaRPr lang="ru-RU" sz="1100">
                <a:solidFill>
                  <a:prstClr val="black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FB71A460-06DB-F55F-D4BB-229D0CDF8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31793" y="3341958"/>
              <a:ext cx="594181" cy="391056"/>
            </a:xfrm>
            <a:custGeom>
              <a:avLst/>
              <a:gdLst>
                <a:gd name="T0" fmla="*/ 147 w 152"/>
                <a:gd name="T1" fmla="*/ 0 h 100"/>
                <a:gd name="T2" fmla="*/ 4 w 152"/>
                <a:gd name="T3" fmla="*/ 0 h 100"/>
                <a:gd name="T4" fmla="*/ 0 w 152"/>
                <a:gd name="T5" fmla="*/ 4 h 100"/>
                <a:gd name="T6" fmla="*/ 0 w 152"/>
                <a:gd name="T7" fmla="*/ 95 h 100"/>
                <a:gd name="T8" fmla="*/ 4 w 152"/>
                <a:gd name="T9" fmla="*/ 100 h 100"/>
                <a:gd name="T10" fmla="*/ 147 w 152"/>
                <a:gd name="T11" fmla="*/ 100 h 100"/>
                <a:gd name="T12" fmla="*/ 152 w 152"/>
                <a:gd name="T13" fmla="*/ 95 h 100"/>
                <a:gd name="T14" fmla="*/ 152 w 152"/>
                <a:gd name="T15" fmla="*/ 4 h 100"/>
                <a:gd name="T16" fmla="*/ 147 w 152"/>
                <a:gd name="T17" fmla="*/ 0 h 100"/>
                <a:gd name="T18" fmla="*/ 143 w 152"/>
                <a:gd name="T19" fmla="*/ 91 h 100"/>
                <a:gd name="T20" fmla="*/ 128 w 152"/>
                <a:gd name="T21" fmla="*/ 91 h 100"/>
                <a:gd name="T22" fmla="*/ 128 w 152"/>
                <a:gd name="T23" fmla="*/ 40 h 100"/>
                <a:gd name="T24" fmla="*/ 124 w 152"/>
                <a:gd name="T25" fmla="*/ 36 h 100"/>
                <a:gd name="T26" fmla="*/ 119 w 152"/>
                <a:gd name="T27" fmla="*/ 40 h 100"/>
                <a:gd name="T28" fmla="*/ 119 w 152"/>
                <a:gd name="T29" fmla="*/ 91 h 100"/>
                <a:gd name="T30" fmla="*/ 104 w 152"/>
                <a:gd name="T31" fmla="*/ 91 h 100"/>
                <a:gd name="T32" fmla="*/ 104 w 152"/>
                <a:gd name="T33" fmla="*/ 72 h 100"/>
                <a:gd name="T34" fmla="*/ 100 w 152"/>
                <a:gd name="T35" fmla="*/ 68 h 100"/>
                <a:gd name="T36" fmla="*/ 96 w 152"/>
                <a:gd name="T37" fmla="*/ 72 h 100"/>
                <a:gd name="T38" fmla="*/ 96 w 152"/>
                <a:gd name="T39" fmla="*/ 91 h 100"/>
                <a:gd name="T40" fmla="*/ 80 w 152"/>
                <a:gd name="T41" fmla="*/ 91 h 100"/>
                <a:gd name="T42" fmla="*/ 80 w 152"/>
                <a:gd name="T43" fmla="*/ 63 h 100"/>
                <a:gd name="T44" fmla="*/ 76 w 152"/>
                <a:gd name="T45" fmla="*/ 58 h 100"/>
                <a:gd name="T46" fmla="*/ 72 w 152"/>
                <a:gd name="T47" fmla="*/ 63 h 100"/>
                <a:gd name="T48" fmla="*/ 72 w 152"/>
                <a:gd name="T49" fmla="*/ 91 h 100"/>
                <a:gd name="T50" fmla="*/ 56 w 152"/>
                <a:gd name="T51" fmla="*/ 91 h 100"/>
                <a:gd name="T52" fmla="*/ 56 w 152"/>
                <a:gd name="T53" fmla="*/ 87 h 100"/>
                <a:gd name="T54" fmla="*/ 52 w 152"/>
                <a:gd name="T55" fmla="*/ 83 h 100"/>
                <a:gd name="T56" fmla="*/ 48 w 152"/>
                <a:gd name="T57" fmla="*/ 87 h 100"/>
                <a:gd name="T58" fmla="*/ 48 w 152"/>
                <a:gd name="T59" fmla="*/ 91 h 100"/>
                <a:gd name="T60" fmla="*/ 33 w 152"/>
                <a:gd name="T61" fmla="*/ 91 h 100"/>
                <a:gd name="T62" fmla="*/ 33 w 152"/>
                <a:gd name="T63" fmla="*/ 74 h 100"/>
                <a:gd name="T64" fmla="*/ 28 w 152"/>
                <a:gd name="T65" fmla="*/ 70 h 100"/>
                <a:gd name="T66" fmla="*/ 24 w 152"/>
                <a:gd name="T67" fmla="*/ 74 h 100"/>
                <a:gd name="T68" fmla="*/ 24 w 152"/>
                <a:gd name="T69" fmla="*/ 91 h 100"/>
                <a:gd name="T70" fmla="*/ 9 w 152"/>
                <a:gd name="T71" fmla="*/ 91 h 100"/>
                <a:gd name="T72" fmla="*/ 9 w 152"/>
                <a:gd name="T73" fmla="*/ 8 h 100"/>
                <a:gd name="T74" fmla="*/ 143 w 152"/>
                <a:gd name="T75" fmla="*/ 8 h 100"/>
                <a:gd name="T76" fmla="*/ 143 w 152"/>
                <a:gd name="T77" fmla="*/ 91 h 100"/>
                <a:gd name="T78" fmla="*/ 143 w 152"/>
                <a:gd name="T79" fmla="*/ 91 h 100"/>
                <a:gd name="T80" fmla="*/ 143 w 152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00">
                  <a:moveTo>
                    <a:pt x="14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2" y="100"/>
                    <a:pt x="4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50" y="100"/>
                    <a:pt x="152" y="98"/>
                    <a:pt x="152" y="95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2"/>
                    <a:pt x="150" y="0"/>
                    <a:pt x="147" y="0"/>
                  </a:cubicBezTo>
                  <a:close/>
                  <a:moveTo>
                    <a:pt x="143" y="91"/>
                  </a:moveTo>
                  <a:cubicBezTo>
                    <a:pt x="128" y="91"/>
                    <a:pt x="128" y="91"/>
                    <a:pt x="128" y="91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38"/>
                    <a:pt x="126" y="36"/>
                    <a:pt x="124" y="36"/>
                  </a:cubicBezTo>
                  <a:cubicBezTo>
                    <a:pt x="121" y="36"/>
                    <a:pt x="119" y="38"/>
                    <a:pt x="119" y="40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0"/>
                    <a:pt x="102" y="68"/>
                    <a:pt x="100" y="68"/>
                  </a:cubicBezTo>
                  <a:cubicBezTo>
                    <a:pt x="97" y="68"/>
                    <a:pt x="96" y="70"/>
                    <a:pt x="96" y="7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0"/>
                    <a:pt x="78" y="58"/>
                    <a:pt x="76" y="58"/>
                  </a:cubicBezTo>
                  <a:cubicBezTo>
                    <a:pt x="74" y="58"/>
                    <a:pt x="72" y="60"/>
                    <a:pt x="72" y="6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5"/>
                    <a:pt x="55" y="83"/>
                    <a:pt x="52" y="83"/>
                  </a:cubicBezTo>
                  <a:cubicBezTo>
                    <a:pt x="50" y="83"/>
                    <a:pt x="48" y="85"/>
                    <a:pt x="48" y="8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2"/>
                    <a:pt x="31" y="70"/>
                    <a:pt x="28" y="70"/>
                  </a:cubicBezTo>
                  <a:cubicBezTo>
                    <a:pt x="26" y="70"/>
                    <a:pt x="24" y="72"/>
                    <a:pt x="24" y="7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3" y="8"/>
                    <a:pt x="143" y="8"/>
                    <a:pt x="143" y="8"/>
                  </a:cubicBezTo>
                  <a:lnTo>
                    <a:pt x="143" y="91"/>
                  </a:lnTo>
                  <a:close/>
                  <a:moveTo>
                    <a:pt x="143" y="91"/>
                  </a:moveTo>
                  <a:cubicBezTo>
                    <a:pt x="143" y="91"/>
                    <a:pt x="143" y="91"/>
                    <a:pt x="143" y="9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585">
                <a:defRPr/>
              </a:pPr>
              <a:endParaRPr lang="ru-RU" sz="1100">
                <a:solidFill>
                  <a:prstClr val="black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577D114D-D703-77E7-285F-5E11E2A3D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57162" y="3705024"/>
              <a:ext cx="31189" cy="35187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8 w 8"/>
                <a:gd name="T11" fmla="*/ 4 h 9"/>
                <a:gd name="T12" fmla="*/ 8 w 8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585">
                <a:defRPr/>
              </a:pPr>
              <a:endParaRPr lang="ru-RU" sz="1100">
                <a:solidFill>
                  <a:prstClr val="black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27C99B-34FB-F648-7119-06191A07C280}"/>
              </a:ext>
            </a:extLst>
          </p:cNvPr>
          <p:cNvGrpSpPr>
            <a:grpSpLocks/>
          </p:cNvGrpSpPr>
          <p:nvPr/>
        </p:nvGrpSpPr>
        <p:grpSpPr bwMode="auto">
          <a:xfrm>
            <a:off x="5232973" y="4816470"/>
            <a:ext cx="430212" cy="431800"/>
            <a:chOff x="5160576" y="4124406"/>
            <a:chExt cx="431364" cy="4313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69C0D6-81C9-B322-8579-C38D42F69AB0}"/>
                </a:ext>
              </a:extLst>
            </p:cNvPr>
            <p:cNvSpPr/>
            <p:nvPr/>
          </p:nvSpPr>
          <p:spPr>
            <a:xfrm>
              <a:off x="5160576" y="4124406"/>
              <a:ext cx="431364" cy="4313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ru-RU" sz="1100">
                <a:solidFill>
                  <a:prstClr val="white"/>
                </a:solidFill>
                <a:latin typeface="Nunito Sans Normal" pitchFamily="2" charset="77"/>
                <a:cs typeface="Poppins" panose="00000500000000000000" pitchFamily="2" charset="0"/>
              </a:endParaRPr>
            </a:p>
          </p:txBody>
        </p:sp>
        <p:sp>
          <p:nvSpPr>
            <p:cNvPr id="3093" name="TextBox 35">
              <a:extLst>
                <a:ext uri="{FF2B5EF4-FFF2-40B4-BE49-F238E27FC236}">
                  <a16:creationId xmlns:a16="http://schemas.microsoft.com/office/drawing/2014/main" id="{514F649C-A831-B517-F93B-5D715F33B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3972" y="4246460"/>
              <a:ext cx="319418" cy="24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09585">
                <a:lnSpc>
                  <a:spcPct val="90000"/>
                </a:lnSpc>
              </a:pPr>
              <a:r>
                <a:rPr lang="id-ID" altLang="en-US" sz="1100" b="1">
                  <a:solidFill>
                    <a:prstClr val="black"/>
                  </a:solidFill>
                  <a:latin typeface="Nunito Sans Normal" pitchFamily="2" charset="77"/>
                  <a:ea typeface="Roboto" panose="02000000000000000000" pitchFamily="2" charset="0"/>
                  <a:cs typeface="Poppins" panose="00000500000000000000" pitchFamily="50" charset="0"/>
                </a:rPr>
                <a:t>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D16EA58-9268-2C0F-75B7-0FE6681D90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050" y="124792"/>
            <a:ext cx="1326549" cy="822265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A5297A2C-CFC0-9E6E-FED2-84CB7748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299" y="4685893"/>
            <a:ext cx="1179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/>
            <a:r>
              <a:rPr lang="es-MX" sz="1600" dirty="0"/>
              <a:t>Haz una pausa y obsérvate</a:t>
            </a:r>
            <a:endParaRPr lang="en-US" altLang="en-US" sz="1600" baseline="30000" dirty="0">
              <a:solidFill>
                <a:prstClr val="white"/>
              </a:solidFill>
              <a:latin typeface="Nunito Sans Normal" pitchFamily="2" charset="77"/>
              <a:ea typeface="Roboto Cn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275"/>
                            </p:stCondLst>
                            <p:childTnLst>
                              <p:par>
                                <p:cTn id="79" presetID="2" presetClass="exit" presetSubtype="1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25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3" grpId="0"/>
      <p:bldP spid="13" grpId="1"/>
      <p:bldP spid="14" grpId="0"/>
      <p:bldP spid="14" grpId="1"/>
      <p:bldP spid="15" grpId="0"/>
      <p:bldP spid="15" grpId="1"/>
      <p:bldP spid="25" grpId="0"/>
      <p:bldP spid="25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31735-9240-A820-7D36-3ACF1700D4A0}"/>
              </a:ext>
            </a:extLst>
          </p:cNvPr>
          <p:cNvSpPr txBox="1">
            <a:spLocks/>
          </p:cNvSpPr>
          <p:nvPr/>
        </p:nvSpPr>
        <p:spPr>
          <a:xfrm>
            <a:off x="1122516" y="462416"/>
            <a:ext cx="8960465" cy="82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4000" b="1" dirty="0">
                <a:gradFill>
                  <a:gsLst>
                    <a:gs pos="96000">
                      <a:srgbClr val="E6007E"/>
                    </a:gs>
                    <a:gs pos="0">
                      <a:srgbClr val="13A3D9"/>
                    </a:gs>
                  </a:gsLst>
                  <a:lin ang="9000000" scaled="0"/>
                </a:gradFill>
                <a:latin typeface="Nunito Sans Normal" pitchFamily="2" charset="77"/>
                <a:ea typeface="Calibri" panose="020F0502020204030204" pitchFamily="34" charset="0"/>
                <a:cs typeface="Arial Black" panose="020B0604020202020204" pitchFamily="34" charset="0"/>
              </a:rPr>
              <a:t> Actividad </a:t>
            </a:r>
            <a:endParaRPr lang="es-MX" sz="4000" b="1" dirty="0">
              <a:gradFill>
                <a:gsLst>
                  <a:gs pos="120">
                    <a:srgbClr val="18A1D8"/>
                  </a:gs>
                  <a:gs pos="37134">
                    <a:srgbClr val="62638C"/>
                  </a:gs>
                  <a:gs pos="70000">
                    <a:srgbClr val="E4017D"/>
                  </a:gs>
                </a:gsLst>
                <a:lin ang="2049845" scaled="0"/>
              </a:gradFill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DD4026-959B-BC9A-A22D-8CC7341B286A}"/>
              </a:ext>
            </a:extLst>
          </p:cNvPr>
          <p:cNvSpPr txBox="1"/>
          <p:nvPr/>
        </p:nvSpPr>
        <p:spPr>
          <a:xfrm>
            <a:off x="1826768" y="1991360"/>
            <a:ext cx="4434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Actividad – Diario emocional (3 días): </a:t>
            </a:r>
          </a:p>
          <a:p>
            <a:endParaRPr lang="es-MX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AA7028-5F18-94B0-B7BB-B8E1011D1793}"/>
              </a:ext>
            </a:extLst>
          </p:cNvPr>
          <p:cNvSpPr txBox="1"/>
          <p:nvPr/>
        </p:nvSpPr>
        <p:spPr>
          <a:xfrm>
            <a:off x="231485" y="983343"/>
            <a:ext cx="142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0" dirty="0">
                <a:solidFill>
                  <a:srgbClr val="E6007E"/>
                </a:solidFill>
                <a:latin typeface="+mj-lt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3C254-B723-194F-0C45-2054C2AEDB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250" y="161078"/>
            <a:ext cx="1326549" cy="82226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0C22C6-9B08-289E-3DF0-2933EACEC6EB}"/>
              </a:ext>
            </a:extLst>
          </p:cNvPr>
          <p:cNvSpPr txBox="1"/>
          <p:nvPr/>
        </p:nvSpPr>
        <p:spPr>
          <a:xfrm>
            <a:off x="1826768" y="2528493"/>
            <a:ext cx="5928250" cy="214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</a:rPr>
              <a:t>Preguntas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</a:rPr>
              <a:t>¿Qué situaciones marcaron tu dias?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</a:rPr>
              <a:t>¿Qué emociones sentiste?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</a:rPr>
              <a:t>¿Cómo reaccionaste?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</a:rPr>
              <a:t>¿Qué aprendiste?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375FC2-D570-C280-67D1-88799ED22479}"/>
              </a:ext>
            </a:extLst>
          </p:cNvPr>
          <p:cNvSpPr txBox="1"/>
          <p:nvPr/>
        </p:nvSpPr>
        <p:spPr>
          <a:xfrm>
            <a:off x="6606884" y="2472709"/>
            <a:ext cx="5928250" cy="171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</a:rPr>
              <a:t>Preguntas: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</a:rPr>
              <a:t>¿Qué emociones se repitieron?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</a:rPr>
              <a:t>¿Qué descubriste sobre ti?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</a:rPr>
              <a:t>¿Qué estrategias te ayudaron?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85D9F9-72B2-BFD3-BE13-545B725FE2B4}"/>
              </a:ext>
            </a:extLst>
          </p:cNvPr>
          <p:cNvSpPr txBox="1"/>
          <p:nvPr/>
        </p:nvSpPr>
        <p:spPr>
          <a:xfrm>
            <a:off x="6606884" y="1985012"/>
            <a:ext cx="4434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Cierre del diario: </a:t>
            </a: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3AE2291F-93B3-58EA-4DDA-84EBC299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8668" y="4345671"/>
            <a:ext cx="846305" cy="83867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73DB3461-7F28-ED91-1488-8B30EE897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5741" y="4728197"/>
            <a:ext cx="846305" cy="7146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331B4F2-EF9D-AC29-E99D-2DF9BE46E74D}"/>
              </a:ext>
            </a:extLst>
          </p:cNvPr>
          <p:cNvSpPr txBox="1"/>
          <p:nvPr/>
        </p:nvSpPr>
        <p:spPr>
          <a:xfrm>
            <a:off x="3437883" y="5455300"/>
            <a:ext cx="44343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🔁 Si te cuesta identificar o manejar emociones → busca apoyo profesional.</a:t>
            </a:r>
            <a:r>
              <a:rPr lang="es-MX" sz="2000" dirty="0">
                <a:solidFill>
                  <a:schemeClr val="bg1"/>
                </a:solidFill>
              </a:rPr>
              <a:t> </a:t>
            </a:r>
          </a:p>
          <a:p>
            <a:endParaRPr lang="es-MX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1357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 1">
  <a:themeElements>
    <a:clrScheme name="FOMAG">
      <a:dk1>
        <a:srgbClr val="3A3A3A"/>
      </a:dk1>
      <a:lt1>
        <a:srgbClr val="1A3E70"/>
      </a:lt1>
      <a:dk2>
        <a:srgbClr val="364B9B"/>
      </a:dk2>
      <a:lt2>
        <a:srgbClr val="50A5D8"/>
      </a:lt2>
      <a:accent1>
        <a:srgbClr val="A2D3F3"/>
      </a:accent1>
      <a:accent2>
        <a:srgbClr val="0BE2FF"/>
      </a:accent2>
      <a:accent3>
        <a:srgbClr val="901D3D"/>
      </a:accent3>
      <a:accent4>
        <a:srgbClr val="BA2F19"/>
      </a:accent4>
      <a:accent5>
        <a:srgbClr val="E25E10"/>
      </a:accent5>
      <a:accent6>
        <a:srgbClr val="F2B936"/>
      </a:accent6>
      <a:hlink>
        <a:srgbClr val="480E1E"/>
      </a:hlink>
      <a:folHlink>
        <a:srgbClr val="702F08"/>
      </a:folHlink>
    </a:clrScheme>
    <a:fontScheme name="Personalizado 7">
      <a:majorFont>
        <a:latin typeface="Nunito Sans Black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ción">
  <a:themeElements>
    <a:clrScheme name="FOMAG">
      <a:dk1>
        <a:srgbClr val="3A3A3A"/>
      </a:dk1>
      <a:lt1>
        <a:srgbClr val="1A3E70"/>
      </a:lt1>
      <a:dk2>
        <a:srgbClr val="364B9B"/>
      </a:dk2>
      <a:lt2>
        <a:srgbClr val="50A5D8"/>
      </a:lt2>
      <a:accent1>
        <a:srgbClr val="A2D3F3"/>
      </a:accent1>
      <a:accent2>
        <a:srgbClr val="0BE2FF"/>
      </a:accent2>
      <a:accent3>
        <a:srgbClr val="901D3D"/>
      </a:accent3>
      <a:accent4>
        <a:srgbClr val="BA2F19"/>
      </a:accent4>
      <a:accent5>
        <a:srgbClr val="E25E10"/>
      </a:accent5>
      <a:accent6>
        <a:srgbClr val="F2B936"/>
      </a:accent6>
      <a:hlink>
        <a:srgbClr val="480E1E"/>
      </a:hlink>
      <a:folHlink>
        <a:srgbClr val="702F08"/>
      </a:folHlink>
    </a:clrScheme>
    <a:fontScheme name="Personalizado 8">
      <a:majorFont>
        <a:latin typeface="Nunito Sans Black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914</Words>
  <Application>Microsoft Office PowerPoint</Application>
  <PresentationFormat>Panorámica</PresentationFormat>
  <Paragraphs>137</Paragraphs>
  <Slides>20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Nunito Sans</vt:lpstr>
      <vt:lpstr>Sensations and Qualities</vt:lpstr>
      <vt:lpstr>Calibri</vt:lpstr>
      <vt:lpstr>Aptos</vt:lpstr>
      <vt:lpstr>Nunito Sans Normal</vt:lpstr>
      <vt:lpstr>Wingdings</vt:lpstr>
      <vt:lpstr>Nunito Sans Black</vt:lpstr>
      <vt:lpstr>Arial</vt:lpstr>
      <vt:lpstr>Interna 1</vt:lpstr>
      <vt:lpstr>Sección</vt:lpstr>
      <vt:lpstr>Custom Design</vt:lpstr>
      <vt:lpstr>1_Custom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fernando puentes gomez</dc:creator>
  <cp:lastModifiedBy>MARIA ANGELICA COLMENARES PEREZ</cp:lastModifiedBy>
  <cp:revision>56</cp:revision>
  <dcterms:created xsi:type="dcterms:W3CDTF">2024-04-26T03:03:24Z</dcterms:created>
  <dcterms:modified xsi:type="dcterms:W3CDTF">2025-07-21T14:45:53Z</dcterms:modified>
</cp:coreProperties>
</file>