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6" r:id="rId9"/>
    <p:sldId id="257" r:id="rId10"/>
    <p:sldId id="258" r:id="rId11"/>
    <p:sldId id="262" r:id="rId12"/>
    <p:sldId id="263" r:id="rId13"/>
    <p:sldId id="264" r:id="rId14"/>
    <p:sldId id="265" r:id="rId15"/>
    <p:sldId id="266" r:id="rId16"/>
    <p:sldId id="27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7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260" r:id="rId49"/>
    <p:sldId id="261" r:id="rId5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1BD4FD-9940-43BD-B62F-2AB572BD4EE2}" type="doc">
      <dgm:prSet loTypeId="urn:microsoft.com/office/officeart/2005/8/layout/process5" loCatId="process" qsTypeId="urn:microsoft.com/office/officeart/2005/8/quickstyle/3d1" qsCatId="3D" csTypeId="urn:microsoft.com/office/officeart/2005/8/colors/colorful5" csCatId="colorful" phldr="1"/>
      <dgm:spPr/>
    </dgm:pt>
    <dgm:pt modelId="{8ED1BEE2-2AEC-4451-8283-CAAD6412F6B8}">
      <dgm:prSet phldrT="[Texto]"/>
      <dgm:spPr/>
      <dgm:t>
        <a:bodyPr/>
        <a:lstStyle/>
        <a:p>
          <a:r>
            <a:rPr lang="es-ES" dirty="0"/>
            <a:t>PASO 1</a:t>
          </a:r>
        </a:p>
      </dgm:t>
    </dgm:pt>
    <dgm:pt modelId="{8A53D2CA-2AEA-4FBD-B8F3-DDD4B78173C9}" type="parTrans" cxnId="{A1576485-A733-4AB5-92A5-008C28A9304E}">
      <dgm:prSet/>
      <dgm:spPr/>
      <dgm:t>
        <a:bodyPr/>
        <a:lstStyle/>
        <a:p>
          <a:endParaRPr lang="es-ES"/>
        </a:p>
      </dgm:t>
    </dgm:pt>
    <dgm:pt modelId="{1CC6A627-CDA9-4DAC-9013-687880143AFC}" type="sibTrans" cxnId="{A1576485-A733-4AB5-92A5-008C28A9304E}">
      <dgm:prSet/>
      <dgm:spPr/>
      <dgm:t>
        <a:bodyPr/>
        <a:lstStyle/>
        <a:p>
          <a:endParaRPr lang="es-ES"/>
        </a:p>
      </dgm:t>
    </dgm:pt>
    <dgm:pt modelId="{5A31CA41-0C82-47C9-A434-7E8E723469CB}">
      <dgm:prSet phldrT="[Texto]"/>
      <dgm:spPr/>
      <dgm:t>
        <a:bodyPr/>
        <a:lstStyle/>
        <a:p>
          <a:r>
            <a:rPr lang="es-ES" dirty="0"/>
            <a:t>PASO 2</a:t>
          </a:r>
        </a:p>
      </dgm:t>
    </dgm:pt>
    <dgm:pt modelId="{CB968717-6B81-468B-8FD9-A3C0EE817A35}" type="parTrans" cxnId="{3634CFF8-5E3F-4348-9A2E-09F99E9F6067}">
      <dgm:prSet/>
      <dgm:spPr/>
      <dgm:t>
        <a:bodyPr/>
        <a:lstStyle/>
        <a:p>
          <a:endParaRPr lang="es-ES"/>
        </a:p>
      </dgm:t>
    </dgm:pt>
    <dgm:pt modelId="{6F2519A0-8BFE-4B1E-9C4C-D04EDE9092D0}" type="sibTrans" cxnId="{3634CFF8-5E3F-4348-9A2E-09F99E9F6067}">
      <dgm:prSet/>
      <dgm:spPr/>
      <dgm:t>
        <a:bodyPr/>
        <a:lstStyle/>
        <a:p>
          <a:endParaRPr lang="es-ES"/>
        </a:p>
      </dgm:t>
    </dgm:pt>
    <dgm:pt modelId="{A6C3DA03-43D3-4192-A95E-05A39849CCB6}">
      <dgm:prSet phldrT="[Texto]"/>
      <dgm:spPr/>
      <dgm:t>
        <a:bodyPr/>
        <a:lstStyle/>
        <a:p>
          <a:r>
            <a:rPr lang="es-ES" dirty="0"/>
            <a:t>PASO 3</a:t>
          </a:r>
        </a:p>
      </dgm:t>
    </dgm:pt>
    <dgm:pt modelId="{AB42EBEC-4C6D-465E-B0A0-7A8FF4428524}" type="parTrans" cxnId="{B3F5FF58-D478-4A54-8304-3906B4D3577E}">
      <dgm:prSet/>
      <dgm:spPr/>
      <dgm:t>
        <a:bodyPr/>
        <a:lstStyle/>
        <a:p>
          <a:endParaRPr lang="es-ES"/>
        </a:p>
      </dgm:t>
    </dgm:pt>
    <dgm:pt modelId="{859B2885-09D9-46F6-8A44-CDD53A99AEBA}" type="sibTrans" cxnId="{B3F5FF58-D478-4A54-8304-3906B4D3577E}">
      <dgm:prSet/>
      <dgm:spPr/>
      <dgm:t>
        <a:bodyPr/>
        <a:lstStyle/>
        <a:p>
          <a:endParaRPr lang="es-ES"/>
        </a:p>
      </dgm:t>
    </dgm:pt>
    <dgm:pt modelId="{0531EF5E-CE1F-4968-8E07-D2D847397606}">
      <dgm:prSet/>
      <dgm:spPr/>
      <dgm:t>
        <a:bodyPr/>
        <a:lstStyle/>
        <a:p>
          <a:r>
            <a:rPr lang="es-ES" dirty="0"/>
            <a:t>CARGUE DEL EXAMEN A REALIZAR</a:t>
          </a:r>
        </a:p>
      </dgm:t>
    </dgm:pt>
    <dgm:pt modelId="{8222175D-12A8-45C6-A5E3-266DD1604B5E}" type="parTrans" cxnId="{1629AEE1-1E1F-4C8A-BB09-475DFEF9D8CB}">
      <dgm:prSet/>
      <dgm:spPr/>
      <dgm:t>
        <a:bodyPr/>
        <a:lstStyle/>
        <a:p>
          <a:endParaRPr lang="es-ES"/>
        </a:p>
      </dgm:t>
    </dgm:pt>
    <dgm:pt modelId="{6587D4FE-E4E3-4E80-AFFC-9E2336ADB938}" type="sibTrans" cxnId="{1629AEE1-1E1F-4C8A-BB09-475DFEF9D8CB}">
      <dgm:prSet/>
      <dgm:spPr/>
      <dgm:t>
        <a:bodyPr/>
        <a:lstStyle/>
        <a:p>
          <a:endParaRPr lang="es-ES"/>
        </a:p>
      </dgm:t>
    </dgm:pt>
    <dgm:pt modelId="{15A012A6-B0EB-4A19-9A40-A24AE680B8D1}">
      <dgm:prSet/>
      <dgm:spPr/>
      <dgm:t>
        <a:bodyPr/>
        <a:lstStyle/>
        <a:p>
          <a:r>
            <a:rPr lang="es-ES" dirty="0"/>
            <a:t>AGENDAMIENTO DE CITA PARA REALIZAR EXAMEN </a:t>
          </a:r>
        </a:p>
      </dgm:t>
    </dgm:pt>
    <dgm:pt modelId="{701B68C2-067D-4E70-A2A9-C194CE4DE59E}" type="parTrans" cxnId="{995C7187-403D-4B3F-BC8A-3E8060848C2D}">
      <dgm:prSet/>
      <dgm:spPr/>
      <dgm:t>
        <a:bodyPr/>
        <a:lstStyle/>
        <a:p>
          <a:endParaRPr lang="es-ES"/>
        </a:p>
      </dgm:t>
    </dgm:pt>
    <dgm:pt modelId="{C27F2ADF-7D04-4182-9F8D-5F0AAFB4BA37}" type="sibTrans" cxnId="{995C7187-403D-4B3F-BC8A-3E8060848C2D}">
      <dgm:prSet/>
      <dgm:spPr/>
      <dgm:t>
        <a:bodyPr/>
        <a:lstStyle/>
        <a:p>
          <a:endParaRPr lang="es-ES"/>
        </a:p>
      </dgm:t>
    </dgm:pt>
    <dgm:pt modelId="{D842623A-67EA-4349-A526-0777D62ED8AE}">
      <dgm:prSet/>
      <dgm:spPr/>
      <dgm:t>
        <a:bodyPr/>
        <a:lstStyle/>
        <a:p>
          <a:r>
            <a:rPr lang="es-ES" dirty="0"/>
            <a:t>CONFIRMACIÓN O REPROGRAMACIÓN DE CITA </a:t>
          </a:r>
        </a:p>
      </dgm:t>
    </dgm:pt>
    <dgm:pt modelId="{8691ADCD-AB26-41A5-A0EB-7B22A78298DC}" type="parTrans" cxnId="{D845DCA1-925D-45DC-A083-1798D67EABB0}">
      <dgm:prSet/>
      <dgm:spPr/>
      <dgm:t>
        <a:bodyPr/>
        <a:lstStyle/>
        <a:p>
          <a:endParaRPr lang="es-ES"/>
        </a:p>
      </dgm:t>
    </dgm:pt>
    <dgm:pt modelId="{9732D78F-AB0E-475A-9AF6-CE96A130DB24}" type="sibTrans" cxnId="{D845DCA1-925D-45DC-A083-1798D67EABB0}">
      <dgm:prSet/>
      <dgm:spPr/>
      <dgm:t>
        <a:bodyPr/>
        <a:lstStyle/>
        <a:p>
          <a:endParaRPr lang="es-ES"/>
        </a:p>
      </dgm:t>
    </dgm:pt>
    <dgm:pt modelId="{2AAD3DBC-2B0F-42EF-8C02-3A471ACD0D48}">
      <dgm:prSet/>
      <dgm:spPr/>
      <dgm:t>
        <a:bodyPr/>
        <a:lstStyle/>
        <a:p>
          <a:r>
            <a:rPr lang="es-ES" dirty="0"/>
            <a:t>PASO 4</a:t>
          </a:r>
        </a:p>
      </dgm:t>
    </dgm:pt>
    <dgm:pt modelId="{80AA7B6B-C146-4078-B32F-1145E8360C84}" type="parTrans" cxnId="{EA088D1A-2242-47B9-9213-89D75D9EB062}">
      <dgm:prSet/>
      <dgm:spPr/>
      <dgm:t>
        <a:bodyPr/>
        <a:lstStyle/>
        <a:p>
          <a:endParaRPr lang="es-ES"/>
        </a:p>
      </dgm:t>
    </dgm:pt>
    <dgm:pt modelId="{0D029CA7-C7E3-402A-B42B-697F8A8090C9}" type="sibTrans" cxnId="{EA088D1A-2242-47B9-9213-89D75D9EB062}">
      <dgm:prSet/>
      <dgm:spPr/>
      <dgm:t>
        <a:bodyPr/>
        <a:lstStyle/>
        <a:p>
          <a:endParaRPr lang="es-ES"/>
        </a:p>
      </dgm:t>
    </dgm:pt>
    <dgm:pt modelId="{ECE5D9C7-3A05-4F40-A261-4F234C0E2FED}">
      <dgm:prSet/>
      <dgm:spPr/>
      <dgm:t>
        <a:bodyPr/>
        <a:lstStyle/>
        <a:p>
          <a:r>
            <a:rPr lang="es-ES" dirty="0"/>
            <a:t>REGISTRO DEL EXAMEN</a:t>
          </a:r>
        </a:p>
      </dgm:t>
    </dgm:pt>
    <dgm:pt modelId="{AC0D8010-D268-408B-ACD1-5C3A8E4F722D}" type="parTrans" cxnId="{DDB96C1A-82F6-4134-9888-D83BACCBF533}">
      <dgm:prSet/>
      <dgm:spPr/>
      <dgm:t>
        <a:bodyPr/>
        <a:lstStyle/>
        <a:p>
          <a:endParaRPr lang="es-ES"/>
        </a:p>
      </dgm:t>
    </dgm:pt>
    <dgm:pt modelId="{059F4407-CB1C-4CB8-9D19-F1C780169E0E}" type="sibTrans" cxnId="{DDB96C1A-82F6-4134-9888-D83BACCBF533}">
      <dgm:prSet/>
      <dgm:spPr/>
      <dgm:t>
        <a:bodyPr/>
        <a:lstStyle/>
        <a:p>
          <a:endParaRPr lang="es-ES"/>
        </a:p>
      </dgm:t>
    </dgm:pt>
    <dgm:pt modelId="{8DFE83E7-11FD-4562-B94D-081739EBE8AD}">
      <dgm:prSet/>
      <dgm:spPr/>
      <dgm:t>
        <a:bodyPr/>
        <a:lstStyle/>
        <a:p>
          <a:r>
            <a:rPr lang="es-ES" dirty="0"/>
            <a:t>PASO 5</a:t>
          </a:r>
        </a:p>
      </dgm:t>
    </dgm:pt>
    <dgm:pt modelId="{A819321D-5F56-470D-A14B-4C7CBF37413A}" type="parTrans" cxnId="{9EFAED94-8575-4CAC-B3B7-198B2E1D44D1}">
      <dgm:prSet/>
      <dgm:spPr/>
      <dgm:t>
        <a:bodyPr/>
        <a:lstStyle/>
        <a:p>
          <a:endParaRPr lang="es-ES"/>
        </a:p>
      </dgm:t>
    </dgm:pt>
    <dgm:pt modelId="{67C47223-E993-4A94-AB0A-882AB3FF087B}" type="sibTrans" cxnId="{9EFAED94-8575-4CAC-B3B7-198B2E1D44D1}">
      <dgm:prSet/>
      <dgm:spPr/>
      <dgm:t>
        <a:bodyPr/>
        <a:lstStyle/>
        <a:p>
          <a:endParaRPr lang="es-ES"/>
        </a:p>
      </dgm:t>
    </dgm:pt>
    <dgm:pt modelId="{83F9017B-8D22-4A5A-8C3C-20EA794820BD}">
      <dgm:prSet/>
      <dgm:spPr/>
      <dgm:t>
        <a:bodyPr/>
        <a:lstStyle/>
        <a:p>
          <a:r>
            <a:rPr lang="es-ES" dirty="0"/>
            <a:t>REVISIÓN DE CONCEPTO EMITIDO</a:t>
          </a:r>
        </a:p>
      </dgm:t>
    </dgm:pt>
    <dgm:pt modelId="{1CA2DC1B-CB65-46BF-BA58-CF7D1DB65A3B}" type="parTrans" cxnId="{21CFB0C0-BEAC-4F0E-AA5E-EBBD1589AA6D}">
      <dgm:prSet/>
      <dgm:spPr/>
      <dgm:t>
        <a:bodyPr/>
        <a:lstStyle/>
        <a:p>
          <a:endParaRPr lang="es-ES"/>
        </a:p>
      </dgm:t>
    </dgm:pt>
    <dgm:pt modelId="{F2777099-D1D1-44A6-A2EF-32054A2CDF8D}" type="sibTrans" cxnId="{21CFB0C0-BEAC-4F0E-AA5E-EBBD1589AA6D}">
      <dgm:prSet/>
      <dgm:spPr/>
      <dgm:t>
        <a:bodyPr/>
        <a:lstStyle/>
        <a:p>
          <a:endParaRPr lang="es-ES"/>
        </a:p>
      </dgm:t>
    </dgm:pt>
    <dgm:pt modelId="{224E02BA-BD6B-4602-B7FF-A32CFCD62145}">
      <dgm:prSet/>
      <dgm:spPr/>
      <dgm:t>
        <a:bodyPr/>
        <a:lstStyle/>
        <a:p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RESPONSABLE: SECRETARIA </a:t>
          </a:r>
        </a:p>
      </dgm:t>
    </dgm:pt>
    <dgm:pt modelId="{D5A37CC4-EEE2-4193-8CB7-D8679B5978D6}" type="parTrans" cxnId="{DCF1A193-A1C5-4E31-A11F-ECC8B531F0AC}">
      <dgm:prSet/>
      <dgm:spPr/>
      <dgm:t>
        <a:bodyPr/>
        <a:lstStyle/>
        <a:p>
          <a:endParaRPr lang="es-ES"/>
        </a:p>
      </dgm:t>
    </dgm:pt>
    <dgm:pt modelId="{960F968D-9B32-4337-B5FC-A8FF2AB955CF}" type="sibTrans" cxnId="{DCF1A193-A1C5-4E31-A11F-ECC8B531F0AC}">
      <dgm:prSet/>
      <dgm:spPr/>
      <dgm:t>
        <a:bodyPr/>
        <a:lstStyle/>
        <a:p>
          <a:endParaRPr lang="es-ES"/>
        </a:p>
      </dgm:t>
    </dgm:pt>
    <dgm:pt modelId="{DBCDFEB4-E28C-4A22-8FCC-999FE2780283}">
      <dgm:prSet/>
      <dgm:spPr/>
      <dgm:t>
        <a:bodyPr/>
        <a:lstStyle/>
        <a:p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RESPONSABLE: OPERADOR SST</a:t>
          </a:r>
        </a:p>
      </dgm:t>
    </dgm:pt>
    <dgm:pt modelId="{F12D9FF9-B0FF-4033-9D22-1C163EA7DEA4}" type="parTrans" cxnId="{79FE6057-F32D-4194-A154-15FBFDE5EFF4}">
      <dgm:prSet/>
      <dgm:spPr/>
      <dgm:t>
        <a:bodyPr/>
        <a:lstStyle/>
        <a:p>
          <a:endParaRPr lang="es-ES"/>
        </a:p>
      </dgm:t>
    </dgm:pt>
    <dgm:pt modelId="{759BCF4A-4CFF-43FB-90DD-8DDF7079CFF3}" type="sibTrans" cxnId="{79FE6057-F32D-4194-A154-15FBFDE5EFF4}">
      <dgm:prSet/>
      <dgm:spPr/>
      <dgm:t>
        <a:bodyPr/>
        <a:lstStyle/>
        <a:p>
          <a:endParaRPr lang="es-ES"/>
        </a:p>
      </dgm:t>
    </dgm:pt>
    <dgm:pt modelId="{18961C0C-C838-4C7F-834E-5FFB43D7FD90}">
      <dgm:prSet/>
      <dgm:spPr/>
      <dgm:t>
        <a:bodyPr/>
        <a:lstStyle/>
        <a:p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RESPONSABLE: OPERADOR SST</a:t>
          </a:r>
        </a:p>
      </dgm:t>
    </dgm:pt>
    <dgm:pt modelId="{F083B034-59F4-4449-B384-189CDB004917}" type="parTrans" cxnId="{940FE0ED-AB67-4383-BD50-3FFD9974D440}">
      <dgm:prSet/>
      <dgm:spPr/>
      <dgm:t>
        <a:bodyPr/>
        <a:lstStyle/>
        <a:p>
          <a:endParaRPr lang="es-ES"/>
        </a:p>
      </dgm:t>
    </dgm:pt>
    <dgm:pt modelId="{E509CC6A-DCDF-4DF3-BF75-BA9B14E6B8F0}" type="sibTrans" cxnId="{940FE0ED-AB67-4383-BD50-3FFD9974D440}">
      <dgm:prSet/>
      <dgm:spPr/>
      <dgm:t>
        <a:bodyPr/>
        <a:lstStyle/>
        <a:p>
          <a:endParaRPr lang="es-ES"/>
        </a:p>
      </dgm:t>
    </dgm:pt>
    <dgm:pt modelId="{A88FE3E6-2573-48DB-B28D-81FDDC9AF0B9}">
      <dgm:prSet/>
      <dgm:spPr/>
      <dgm:t>
        <a:bodyPr/>
        <a:lstStyle/>
        <a:p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RESPONSABLE: </a:t>
          </a:r>
          <a:r>
            <a:rPr lang="es-ES" strike="noStrike" dirty="0"/>
            <a:t>OPERADOR SST </a:t>
          </a:r>
        </a:p>
      </dgm:t>
    </dgm:pt>
    <dgm:pt modelId="{45A5C037-D545-4905-A723-C4314471F37C}" type="parTrans" cxnId="{DD599408-7AA1-43F0-B74E-3BD32EF69207}">
      <dgm:prSet/>
      <dgm:spPr/>
      <dgm:t>
        <a:bodyPr/>
        <a:lstStyle/>
        <a:p>
          <a:endParaRPr lang="es-ES"/>
        </a:p>
      </dgm:t>
    </dgm:pt>
    <dgm:pt modelId="{2AF5069B-CA6C-428C-91D5-6503B17B3E46}" type="sibTrans" cxnId="{DD599408-7AA1-43F0-B74E-3BD32EF69207}">
      <dgm:prSet/>
      <dgm:spPr/>
      <dgm:t>
        <a:bodyPr/>
        <a:lstStyle/>
        <a:p>
          <a:endParaRPr lang="es-ES"/>
        </a:p>
      </dgm:t>
    </dgm:pt>
    <dgm:pt modelId="{0229DDAB-6E43-4A94-8276-F9343A4590CD}">
      <dgm:prSet/>
      <dgm:spPr/>
      <dgm:t>
        <a:bodyPr/>
        <a:lstStyle/>
        <a:p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RESPONSABLE: SECRETARIA</a:t>
          </a:r>
        </a:p>
      </dgm:t>
    </dgm:pt>
    <dgm:pt modelId="{A3FCEAC4-ECCD-40B1-86B9-AD0AD40BDFBF}" type="parTrans" cxnId="{94CCEADF-D5D9-420F-A752-30F7A94E0F54}">
      <dgm:prSet/>
      <dgm:spPr/>
      <dgm:t>
        <a:bodyPr/>
        <a:lstStyle/>
        <a:p>
          <a:endParaRPr lang="es-ES"/>
        </a:p>
      </dgm:t>
    </dgm:pt>
    <dgm:pt modelId="{D4536455-8CF0-4251-8899-C6736E0AC283}" type="sibTrans" cxnId="{94CCEADF-D5D9-420F-A752-30F7A94E0F54}">
      <dgm:prSet/>
      <dgm:spPr/>
      <dgm:t>
        <a:bodyPr/>
        <a:lstStyle/>
        <a:p>
          <a:endParaRPr lang="es-ES"/>
        </a:p>
      </dgm:t>
    </dgm:pt>
    <dgm:pt modelId="{4E3B8AFE-56D9-440B-909D-3CABFEFD4D2E}" type="pres">
      <dgm:prSet presAssocID="{801BD4FD-9940-43BD-B62F-2AB572BD4EE2}" presName="diagram" presStyleCnt="0">
        <dgm:presLayoutVars>
          <dgm:dir/>
          <dgm:resizeHandles val="exact"/>
        </dgm:presLayoutVars>
      </dgm:prSet>
      <dgm:spPr/>
    </dgm:pt>
    <dgm:pt modelId="{59AD77B9-F6DD-48C2-9B31-6E016D030A61}" type="pres">
      <dgm:prSet presAssocID="{8ED1BEE2-2AEC-4451-8283-CAAD6412F6B8}" presName="node" presStyleLbl="node1" presStyleIdx="0" presStyleCnt="5">
        <dgm:presLayoutVars>
          <dgm:bulletEnabled val="1"/>
        </dgm:presLayoutVars>
      </dgm:prSet>
      <dgm:spPr/>
    </dgm:pt>
    <dgm:pt modelId="{E2777531-73E1-4E66-B744-BA8FEA824250}" type="pres">
      <dgm:prSet presAssocID="{1CC6A627-CDA9-4DAC-9013-687880143AFC}" presName="sibTrans" presStyleLbl="sibTrans2D1" presStyleIdx="0" presStyleCnt="4"/>
      <dgm:spPr/>
    </dgm:pt>
    <dgm:pt modelId="{59E66752-B530-4377-9AFB-E65CEA32BE5F}" type="pres">
      <dgm:prSet presAssocID="{1CC6A627-CDA9-4DAC-9013-687880143AFC}" presName="connectorText" presStyleLbl="sibTrans2D1" presStyleIdx="0" presStyleCnt="4"/>
      <dgm:spPr/>
    </dgm:pt>
    <dgm:pt modelId="{5A364AF9-4F28-4C95-9F99-3EDA0FC91D03}" type="pres">
      <dgm:prSet presAssocID="{5A31CA41-0C82-47C9-A434-7E8E723469CB}" presName="node" presStyleLbl="node1" presStyleIdx="1" presStyleCnt="5">
        <dgm:presLayoutVars>
          <dgm:bulletEnabled val="1"/>
        </dgm:presLayoutVars>
      </dgm:prSet>
      <dgm:spPr/>
    </dgm:pt>
    <dgm:pt modelId="{BBCF9E80-8390-4F0D-9B85-D63E694204F1}" type="pres">
      <dgm:prSet presAssocID="{6F2519A0-8BFE-4B1E-9C4C-D04EDE9092D0}" presName="sibTrans" presStyleLbl="sibTrans2D1" presStyleIdx="1" presStyleCnt="4"/>
      <dgm:spPr/>
    </dgm:pt>
    <dgm:pt modelId="{CCD037C1-D908-4CF7-8721-F2BF1C2BCC39}" type="pres">
      <dgm:prSet presAssocID="{6F2519A0-8BFE-4B1E-9C4C-D04EDE9092D0}" presName="connectorText" presStyleLbl="sibTrans2D1" presStyleIdx="1" presStyleCnt="4"/>
      <dgm:spPr/>
    </dgm:pt>
    <dgm:pt modelId="{A29477F3-F1E1-4A8A-B1A4-BB80BD1E8889}" type="pres">
      <dgm:prSet presAssocID="{A6C3DA03-43D3-4192-A95E-05A39849CCB6}" presName="node" presStyleLbl="node1" presStyleIdx="2" presStyleCnt="5">
        <dgm:presLayoutVars>
          <dgm:bulletEnabled val="1"/>
        </dgm:presLayoutVars>
      </dgm:prSet>
      <dgm:spPr/>
    </dgm:pt>
    <dgm:pt modelId="{3CB71BBD-6B1A-47B8-B5C4-E70EF1A5BC2F}" type="pres">
      <dgm:prSet presAssocID="{859B2885-09D9-46F6-8A44-CDD53A99AEBA}" presName="sibTrans" presStyleLbl="sibTrans2D1" presStyleIdx="2" presStyleCnt="4"/>
      <dgm:spPr/>
    </dgm:pt>
    <dgm:pt modelId="{671207CA-BF8F-485D-A2B7-1B9F18E7750D}" type="pres">
      <dgm:prSet presAssocID="{859B2885-09D9-46F6-8A44-CDD53A99AEBA}" presName="connectorText" presStyleLbl="sibTrans2D1" presStyleIdx="2" presStyleCnt="4"/>
      <dgm:spPr/>
    </dgm:pt>
    <dgm:pt modelId="{D011F258-B2C3-4767-94CC-F9B7E7CDC963}" type="pres">
      <dgm:prSet presAssocID="{2AAD3DBC-2B0F-42EF-8C02-3A471ACD0D48}" presName="node" presStyleLbl="node1" presStyleIdx="3" presStyleCnt="5">
        <dgm:presLayoutVars>
          <dgm:bulletEnabled val="1"/>
        </dgm:presLayoutVars>
      </dgm:prSet>
      <dgm:spPr/>
    </dgm:pt>
    <dgm:pt modelId="{AAC8F306-335E-407A-AD91-34361257A3A3}" type="pres">
      <dgm:prSet presAssocID="{0D029CA7-C7E3-402A-B42B-697F8A8090C9}" presName="sibTrans" presStyleLbl="sibTrans2D1" presStyleIdx="3" presStyleCnt="4"/>
      <dgm:spPr/>
    </dgm:pt>
    <dgm:pt modelId="{79E44530-D25D-4B67-BD94-D31C2E6157A0}" type="pres">
      <dgm:prSet presAssocID="{0D029CA7-C7E3-402A-B42B-697F8A8090C9}" presName="connectorText" presStyleLbl="sibTrans2D1" presStyleIdx="3" presStyleCnt="4"/>
      <dgm:spPr/>
    </dgm:pt>
    <dgm:pt modelId="{BA26FFBA-6CF2-46F0-A45B-BF7D9E81DAFF}" type="pres">
      <dgm:prSet presAssocID="{8DFE83E7-11FD-4562-B94D-081739EBE8AD}" presName="node" presStyleLbl="node1" presStyleIdx="4" presStyleCnt="5">
        <dgm:presLayoutVars>
          <dgm:bulletEnabled val="1"/>
        </dgm:presLayoutVars>
      </dgm:prSet>
      <dgm:spPr/>
    </dgm:pt>
  </dgm:ptLst>
  <dgm:cxnLst>
    <dgm:cxn modelId="{F9D7FC07-F440-4739-9ED7-7C529AA745E3}" type="presOf" srcId="{859B2885-09D9-46F6-8A44-CDD53A99AEBA}" destId="{3CB71BBD-6B1A-47B8-B5C4-E70EF1A5BC2F}" srcOrd="0" destOrd="0" presId="urn:microsoft.com/office/officeart/2005/8/layout/process5"/>
    <dgm:cxn modelId="{DD599408-7AA1-43F0-B74E-3BD32EF69207}" srcId="{2AAD3DBC-2B0F-42EF-8C02-3A471ACD0D48}" destId="{A88FE3E6-2573-48DB-B28D-81FDDC9AF0B9}" srcOrd="1" destOrd="0" parTransId="{45A5C037-D545-4905-A723-C4314471F37C}" sibTransId="{2AF5069B-CA6C-428C-91D5-6503B17B3E46}"/>
    <dgm:cxn modelId="{DDB96C1A-82F6-4134-9888-D83BACCBF533}" srcId="{2AAD3DBC-2B0F-42EF-8C02-3A471ACD0D48}" destId="{ECE5D9C7-3A05-4F40-A261-4F234C0E2FED}" srcOrd="0" destOrd="0" parTransId="{AC0D8010-D268-408B-ACD1-5C3A8E4F722D}" sibTransId="{059F4407-CB1C-4CB8-9D19-F1C780169E0E}"/>
    <dgm:cxn modelId="{EA088D1A-2242-47B9-9213-89D75D9EB062}" srcId="{801BD4FD-9940-43BD-B62F-2AB572BD4EE2}" destId="{2AAD3DBC-2B0F-42EF-8C02-3A471ACD0D48}" srcOrd="3" destOrd="0" parTransId="{80AA7B6B-C146-4078-B32F-1145E8360C84}" sibTransId="{0D029CA7-C7E3-402A-B42B-697F8A8090C9}"/>
    <dgm:cxn modelId="{04334124-C28B-420F-A85D-1D05A6F32EF7}" type="presOf" srcId="{15A012A6-B0EB-4A19-9A40-A24AE680B8D1}" destId="{5A364AF9-4F28-4C95-9F99-3EDA0FC91D03}" srcOrd="0" destOrd="1" presId="urn:microsoft.com/office/officeart/2005/8/layout/process5"/>
    <dgm:cxn modelId="{6677EC32-5557-4774-9E43-2597C1BD99AB}" type="presOf" srcId="{ECE5D9C7-3A05-4F40-A261-4F234C0E2FED}" destId="{D011F258-B2C3-4767-94CC-F9B7E7CDC963}" srcOrd="0" destOrd="1" presId="urn:microsoft.com/office/officeart/2005/8/layout/process5"/>
    <dgm:cxn modelId="{D63A4741-4BD9-41F0-9987-52A777014C0E}" type="presOf" srcId="{0D029CA7-C7E3-402A-B42B-697F8A8090C9}" destId="{79E44530-D25D-4B67-BD94-D31C2E6157A0}" srcOrd="1" destOrd="0" presId="urn:microsoft.com/office/officeart/2005/8/layout/process5"/>
    <dgm:cxn modelId="{AB5D8944-6EBB-44FC-9547-EB7F279F2B9C}" type="presOf" srcId="{5A31CA41-0C82-47C9-A434-7E8E723469CB}" destId="{5A364AF9-4F28-4C95-9F99-3EDA0FC91D03}" srcOrd="0" destOrd="0" presId="urn:microsoft.com/office/officeart/2005/8/layout/process5"/>
    <dgm:cxn modelId="{C5831E46-144C-42C9-B140-19664CFFF9C5}" type="presOf" srcId="{1CC6A627-CDA9-4DAC-9013-687880143AFC}" destId="{E2777531-73E1-4E66-B744-BA8FEA824250}" srcOrd="0" destOrd="0" presId="urn:microsoft.com/office/officeart/2005/8/layout/process5"/>
    <dgm:cxn modelId="{A037C368-62FF-4E98-B0DD-860579D59AEB}" type="presOf" srcId="{859B2885-09D9-46F6-8A44-CDD53A99AEBA}" destId="{671207CA-BF8F-485D-A2B7-1B9F18E7750D}" srcOrd="1" destOrd="0" presId="urn:microsoft.com/office/officeart/2005/8/layout/process5"/>
    <dgm:cxn modelId="{B4FDA44F-8C4A-4CC3-81DF-5CCE8CB36016}" type="presOf" srcId="{0531EF5E-CE1F-4968-8E07-D2D847397606}" destId="{59AD77B9-F6DD-48C2-9B31-6E016D030A61}" srcOrd="0" destOrd="1" presId="urn:microsoft.com/office/officeart/2005/8/layout/process5"/>
    <dgm:cxn modelId="{C7956E53-DAB8-453A-B9D3-AEA4C9DFFD9B}" type="presOf" srcId="{224E02BA-BD6B-4602-B7FF-A32CFCD62145}" destId="{59AD77B9-F6DD-48C2-9B31-6E016D030A61}" srcOrd="0" destOrd="2" presId="urn:microsoft.com/office/officeart/2005/8/layout/process5"/>
    <dgm:cxn modelId="{3978AE73-2958-4878-9BE9-EFCA1CD7606F}" type="presOf" srcId="{83F9017B-8D22-4A5A-8C3C-20EA794820BD}" destId="{BA26FFBA-6CF2-46F0-A45B-BF7D9E81DAFF}" srcOrd="0" destOrd="1" presId="urn:microsoft.com/office/officeart/2005/8/layout/process5"/>
    <dgm:cxn modelId="{79FE6057-F32D-4194-A154-15FBFDE5EFF4}" srcId="{5A31CA41-0C82-47C9-A434-7E8E723469CB}" destId="{DBCDFEB4-E28C-4A22-8FCC-999FE2780283}" srcOrd="1" destOrd="0" parTransId="{F12D9FF9-B0FF-4033-9D22-1C163EA7DEA4}" sibTransId="{759BCF4A-4CFF-43FB-90DD-8DDF7079CFF3}"/>
    <dgm:cxn modelId="{B3F5FF58-D478-4A54-8304-3906B4D3577E}" srcId="{801BD4FD-9940-43BD-B62F-2AB572BD4EE2}" destId="{A6C3DA03-43D3-4192-A95E-05A39849CCB6}" srcOrd="2" destOrd="0" parTransId="{AB42EBEC-4C6D-465E-B0A0-7A8FF4428524}" sibTransId="{859B2885-09D9-46F6-8A44-CDD53A99AEBA}"/>
    <dgm:cxn modelId="{A1576485-A733-4AB5-92A5-008C28A9304E}" srcId="{801BD4FD-9940-43BD-B62F-2AB572BD4EE2}" destId="{8ED1BEE2-2AEC-4451-8283-CAAD6412F6B8}" srcOrd="0" destOrd="0" parTransId="{8A53D2CA-2AEA-4FBD-B8F3-DDD4B78173C9}" sibTransId="{1CC6A627-CDA9-4DAC-9013-687880143AFC}"/>
    <dgm:cxn modelId="{995C7187-403D-4B3F-BC8A-3E8060848C2D}" srcId="{5A31CA41-0C82-47C9-A434-7E8E723469CB}" destId="{15A012A6-B0EB-4A19-9A40-A24AE680B8D1}" srcOrd="0" destOrd="0" parTransId="{701B68C2-067D-4E70-A2A9-C194CE4DE59E}" sibTransId="{C27F2ADF-7D04-4182-9F8D-5F0AAFB4BA37}"/>
    <dgm:cxn modelId="{B24F9690-EC6C-404C-93B8-7F0F33797C2A}" type="presOf" srcId="{1CC6A627-CDA9-4DAC-9013-687880143AFC}" destId="{59E66752-B530-4377-9AFB-E65CEA32BE5F}" srcOrd="1" destOrd="0" presId="urn:microsoft.com/office/officeart/2005/8/layout/process5"/>
    <dgm:cxn modelId="{D8E1F091-53DB-4F90-AC5A-87A357BAAD62}" type="presOf" srcId="{6F2519A0-8BFE-4B1E-9C4C-D04EDE9092D0}" destId="{CCD037C1-D908-4CF7-8721-F2BF1C2BCC39}" srcOrd="1" destOrd="0" presId="urn:microsoft.com/office/officeart/2005/8/layout/process5"/>
    <dgm:cxn modelId="{DA79AF92-1086-4556-BA31-F2B0EFDD0D77}" type="presOf" srcId="{8DFE83E7-11FD-4562-B94D-081739EBE8AD}" destId="{BA26FFBA-6CF2-46F0-A45B-BF7D9E81DAFF}" srcOrd="0" destOrd="0" presId="urn:microsoft.com/office/officeart/2005/8/layout/process5"/>
    <dgm:cxn modelId="{DCF1A193-A1C5-4E31-A11F-ECC8B531F0AC}" srcId="{8ED1BEE2-2AEC-4451-8283-CAAD6412F6B8}" destId="{224E02BA-BD6B-4602-B7FF-A32CFCD62145}" srcOrd="1" destOrd="0" parTransId="{D5A37CC4-EEE2-4193-8CB7-D8679B5978D6}" sibTransId="{960F968D-9B32-4337-B5FC-A8FF2AB955CF}"/>
    <dgm:cxn modelId="{9EFAED94-8575-4CAC-B3B7-198B2E1D44D1}" srcId="{801BD4FD-9940-43BD-B62F-2AB572BD4EE2}" destId="{8DFE83E7-11FD-4562-B94D-081739EBE8AD}" srcOrd="4" destOrd="0" parTransId="{A819321D-5F56-470D-A14B-4C7CBF37413A}" sibTransId="{67C47223-E993-4A94-AB0A-882AB3FF087B}"/>
    <dgm:cxn modelId="{2E218C9F-817F-4243-9986-5DFE438D5A22}" type="presOf" srcId="{0229DDAB-6E43-4A94-8276-F9343A4590CD}" destId="{BA26FFBA-6CF2-46F0-A45B-BF7D9E81DAFF}" srcOrd="0" destOrd="2" presId="urn:microsoft.com/office/officeart/2005/8/layout/process5"/>
    <dgm:cxn modelId="{D845DCA1-925D-45DC-A083-1798D67EABB0}" srcId="{A6C3DA03-43D3-4192-A95E-05A39849CCB6}" destId="{D842623A-67EA-4349-A526-0777D62ED8AE}" srcOrd="0" destOrd="0" parTransId="{8691ADCD-AB26-41A5-A0EB-7B22A78298DC}" sibTransId="{9732D78F-AB0E-475A-9AF6-CE96A130DB24}"/>
    <dgm:cxn modelId="{E24E5EAF-5400-4A1B-BF8D-DC98E0D8FB5A}" type="presOf" srcId="{18961C0C-C838-4C7F-834E-5FFB43D7FD90}" destId="{A29477F3-F1E1-4A8A-B1A4-BB80BD1E8889}" srcOrd="0" destOrd="2" presId="urn:microsoft.com/office/officeart/2005/8/layout/process5"/>
    <dgm:cxn modelId="{37182BB2-9C59-4F8F-A30B-36F3834AB906}" type="presOf" srcId="{DBCDFEB4-E28C-4A22-8FCC-999FE2780283}" destId="{5A364AF9-4F28-4C95-9F99-3EDA0FC91D03}" srcOrd="0" destOrd="2" presId="urn:microsoft.com/office/officeart/2005/8/layout/process5"/>
    <dgm:cxn modelId="{1E195BBC-A4D7-4600-8BDB-B5161372494E}" type="presOf" srcId="{A88FE3E6-2573-48DB-B28D-81FDDC9AF0B9}" destId="{D011F258-B2C3-4767-94CC-F9B7E7CDC963}" srcOrd="0" destOrd="2" presId="urn:microsoft.com/office/officeart/2005/8/layout/process5"/>
    <dgm:cxn modelId="{21CFB0C0-BEAC-4F0E-AA5E-EBBD1589AA6D}" srcId="{8DFE83E7-11FD-4562-B94D-081739EBE8AD}" destId="{83F9017B-8D22-4A5A-8C3C-20EA794820BD}" srcOrd="0" destOrd="0" parTransId="{1CA2DC1B-CB65-46BF-BA58-CF7D1DB65A3B}" sibTransId="{F2777099-D1D1-44A6-A2EF-32054A2CDF8D}"/>
    <dgm:cxn modelId="{2DC686C4-C791-4A98-A4ED-126280940934}" type="presOf" srcId="{6F2519A0-8BFE-4B1E-9C4C-D04EDE9092D0}" destId="{BBCF9E80-8390-4F0D-9B85-D63E694204F1}" srcOrd="0" destOrd="0" presId="urn:microsoft.com/office/officeart/2005/8/layout/process5"/>
    <dgm:cxn modelId="{AE4A8DC4-DA0A-4C3C-BE2C-C08B95FC4657}" type="presOf" srcId="{801BD4FD-9940-43BD-B62F-2AB572BD4EE2}" destId="{4E3B8AFE-56D9-440B-909D-3CABFEFD4D2E}" srcOrd="0" destOrd="0" presId="urn:microsoft.com/office/officeart/2005/8/layout/process5"/>
    <dgm:cxn modelId="{DF5660D2-A4F7-4D73-9352-BDF4CDECDB40}" type="presOf" srcId="{D842623A-67EA-4349-A526-0777D62ED8AE}" destId="{A29477F3-F1E1-4A8A-B1A4-BB80BD1E8889}" srcOrd="0" destOrd="1" presId="urn:microsoft.com/office/officeart/2005/8/layout/process5"/>
    <dgm:cxn modelId="{60E69CD7-CEF8-4D11-85B9-2CB6D20ED306}" type="presOf" srcId="{A6C3DA03-43D3-4192-A95E-05A39849CCB6}" destId="{A29477F3-F1E1-4A8A-B1A4-BB80BD1E8889}" srcOrd="0" destOrd="0" presId="urn:microsoft.com/office/officeart/2005/8/layout/process5"/>
    <dgm:cxn modelId="{B812E9DD-D7BF-464F-BE19-258070C4FE03}" type="presOf" srcId="{8ED1BEE2-2AEC-4451-8283-CAAD6412F6B8}" destId="{59AD77B9-F6DD-48C2-9B31-6E016D030A61}" srcOrd="0" destOrd="0" presId="urn:microsoft.com/office/officeart/2005/8/layout/process5"/>
    <dgm:cxn modelId="{94CCEADF-D5D9-420F-A752-30F7A94E0F54}" srcId="{8DFE83E7-11FD-4562-B94D-081739EBE8AD}" destId="{0229DDAB-6E43-4A94-8276-F9343A4590CD}" srcOrd="1" destOrd="0" parTransId="{A3FCEAC4-ECCD-40B1-86B9-AD0AD40BDFBF}" sibTransId="{D4536455-8CF0-4251-8899-C6736E0AC283}"/>
    <dgm:cxn modelId="{1629AEE1-1E1F-4C8A-BB09-475DFEF9D8CB}" srcId="{8ED1BEE2-2AEC-4451-8283-CAAD6412F6B8}" destId="{0531EF5E-CE1F-4968-8E07-D2D847397606}" srcOrd="0" destOrd="0" parTransId="{8222175D-12A8-45C6-A5E3-266DD1604B5E}" sibTransId="{6587D4FE-E4E3-4E80-AFFC-9E2336ADB938}"/>
    <dgm:cxn modelId="{F6DDAEE4-0BCF-405D-B28C-3BBBFE7AD96B}" type="presOf" srcId="{0D029CA7-C7E3-402A-B42B-697F8A8090C9}" destId="{AAC8F306-335E-407A-AD91-34361257A3A3}" srcOrd="0" destOrd="0" presId="urn:microsoft.com/office/officeart/2005/8/layout/process5"/>
    <dgm:cxn modelId="{940FE0ED-AB67-4383-BD50-3FFD9974D440}" srcId="{A6C3DA03-43D3-4192-A95E-05A39849CCB6}" destId="{18961C0C-C838-4C7F-834E-5FFB43D7FD90}" srcOrd="1" destOrd="0" parTransId="{F083B034-59F4-4449-B384-189CDB004917}" sibTransId="{E509CC6A-DCDF-4DF3-BF75-BA9B14E6B8F0}"/>
    <dgm:cxn modelId="{3634CFF8-5E3F-4348-9A2E-09F99E9F6067}" srcId="{801BD4FD-9940-43BD-B62F-2AB572BD4EE2}" destId="{5A31CA41-0C82-47C9-A434-7E8E723469CB}" srcOrd="1" destOrd="0" parTransId="{CB968717-6B81-468B-8FD9-A3C0EE817A35}" sibTransId="{6F2519A0-8BFE-4B1E-9C4C-D04EDE9092D0}"/>
    <dgm:cxn modelId="{5F249BFC-C70F-44A9-BF7D-CA2A4E57AEAA}" type="presOf" srcId="{2AAD3DBC-2B0F-42EF-8C02-3A471ACD0D48}" destId="{D011F258-B2C3-4767-94CC-F9B7E7CDC963}" srcOrd="0" destOrd="0" presId="urn:microsoft.com/office/officeart/2005/8/layout/process5"/>
    <dgm:cxn modelId="{43973651-CDF2-4788-AE9F-801AD0FF8933}" type="presParOf" srcId="{4E3B8AFE-56D9-440B-909D-3CABFEFD4D2E}" destId="{59AD77B9-F6DD-48C2-9B31-6E016D030A61}" srcOrd="0" destOrd="0" presId="urn:microsoft.com/office/officeart/2005/8/layout/process5"/>
    <dgm:cxn modelId="{ACAF7486-B8FC-4731-A450-47C81E8E04A1}" type="presParOf" srcId="{4E3B8AFE-56D9-440B-909D-3CABFEFD4D2E}" destId="{E2777531-73E1-4E66-B744-BA8FEA824250}" srcOrd="1" destOrd="0" presId="urn:microsoft.com/office/officeart/2005/8/layout/process5"/>
    <dgm:cxn modelId="{2D29AA06-C6FD-4463-8F3A-D00519773381}" type="presParOf" srcId="{E2777531-73E1-4E66-B744-BA8FEA824250}" destId="{59E66752-B530-4377-9AFB-E65CEA32BE5F}" srcOrd="0" destOrd="0" presId="urn:microsoft.com/office/officeart/2005/8/layout/process5"/>
    <dgm:cxn modelId="{F3D98EE5-0E40-4D4C-BC21-003B33BB674D}" type="presParOf" srcId="{4E3B8AFE-56D9-440B-909D-3CABFEFD4D2E}" destId="{5A364AF9-4F28-4C95-9F99-3EDA0FC91D03}" srcOrd="2" destOrd="0" presId="urn:microsoft.com/office/officeart/2005/8/layout/process5"/>
    <dgm:cxn modelId="{795D01F4-45F0-4C2E-8CC0-13B0C30A64D8}" type="presParOf" srcId="{4E3B8AFE-56D9-440B-909D-3CABFEFD4D2E}" destId="{BBCF9E80-8390-4F0D-9B85-D63E694204F1}" srcOrd="3" destOrd="0" presId="urn:microsoft.com/office/officeart/2005/8/layout/process5"/>
    <dgm:cxn modelId="{A00C3B97-6A65-4AAC-87AD-70B9A8AEA9E1}" type="presParOf" srcId="{BBCF9E80-8390-4F0D-9B85-D63E694204F1}" destId="{CCD037C1-D908-4CF7-8721-F2BF1C2BCC39}" srcOrd="0" destOrd="0" presId="urn:microsoft.com/office/officeart/2005/8/layout/process5"/>
    <dgm:cxn modelId="{2250225F-3190-472F-9F22-E8F15F544CD1}" type="presParOf" srcId="{4E3B8AFE-56D9-440B-909D-3CABFEFD4D2E}" destId="{A29477F3-F1E1-4A8A-B1A4-BB80BD1E8889}" srcOrd="4" destOrd="0" presId="urn:microsoft.com/office/officeart/2005/8/layout/process5"/>
    <dgm:cxn modelId="{6CAB375F-ACC2-4809-81C9-CEE3A1734095}" type="presParOf" srcId="{4E3B8AFE-56D9-440B-909D-3CABFEFD4D2E}" destId="{3CB71BBD-6B1A-47B8-B5C4-E70EF1A5BC2F}" srcOrd="5" destOrd="0" presId="urn:microsoft.com/office/officeart/2005/8/layout/process5"/>
    <dgm:cxn modelId="{15EA1B96-2056-443D-85AB-973985B003F4}" type="presParOf" srcId="{3CB71BBD-6B1A-47B8-B5C4-E70EF1A5BC2F}" destId="{671207CA-BF8F-485D-A2B7-1B9F18E7750D}" srcOrd="0" destOrd="0" presId="urn:microsoft.com/office/officeart/2005/8/layout/process5"/>
    <dgm:cxn modelId="{2A7D0F68-77B5-48D2-ADD2-5FA7F40FADC7}" type="presParOf" srcId="{4E3B8AFE-56D9-440B-909D-3CABFEFD4D2E}" destId="{D011F258-B2C3-4767-94CC-F9B7E7CDC963}" srcOrd="6" destOrd="0" presId="urn:microsoft.com/office/officeart/2005/8/layout/process5"/>
    <dgm:cxn modelId="{93469765-C924-4043-8534-886034ABDAC5}" type="presParOf" srcId="{4E3B8AFE-56D9-440B-909D-3CABFEFD4D2E}" destId="{AAC8F306-335E-407A-AD91-34361257A3A3}" srcOrd="7" destOrd="0" presId="urn:microsoft.com/office/officeart/2005/8/layout/process5"/>
    <dgm:cxn modelId="{B7064124-04E1-4DE1-9AF7-493ADDFF1558}" type="presParOf" srcId="{AAC8F306-335E-407A-AD91-34361257A3A3}" destId="{79E44530-D25D-4B67-BD94-D31C2E6157A0}" srcOrd="0" destOrd="0" presId="urn:microsoft.com/office/officeart/2005/8/layout/process5"/>
    <dgm:cxn modelId="{3FD2B923-6AF7-40FD-9157-7C5EBF999784}" type="presParOf" srcId="{4E3B8AFE-56D9-440B-909D-3CABFEFD4D2E}" destId="{BA26FFBA-6CF2-46F0-A45B-BF7D9E81DAFF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31D507-6FDF-4D1C-9D63-BB0BE5260122}" type="doc">
      <dgm:prSet loTypeId="urn:microsoft.com/office/officeart/2005/8/layout/bProcess4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526CD30-483C-4D3D-BEC3-6D7978017874}">
      <dgm:prSet phldrT="[Texto]"/>
      <dgm:spPr/>
      <dgm:t>
        <a:bodyPr/>
        <a:lstStyle/>
        <a:p>
          <a:r>
            <a:rPr lang="es-ES" dirty="0"/>
            <a:t>PASO 1.</a:t>
          </a:r>
        </a:p>
        <a:p>
          <a:r>
            <a:rPr lang="es-ES" dirty="0"/>
            <a:t>REALIZACIÓN DEL FURAT</a:t>
          </a:r>
        </a:p>
        <a:p>
          <a:r>
            <a:rPr lang="es-ES" dirty="0"/>
            <a:t>(RECTOR O QUIEN ESTE DESIGNE)</a:t>
          </a:r>
        </a:p>
      </dgm:t>
    </dgm:pt>
    <dgm:pt modelId="{4F2A7394-9860-40B7-9650-A84E80FD0598}" type="parTrans" cxnId="{918F67CF-29D3-4244-8A04-73CAA59B38D8}">
      <dgm:prSet/>
      <dgm:spPr/>
      <dgm:t>
        <a:bodyPr/>
        <a:lstStyle/>
        <a:p>
          <a:endParaRPr lang="es-ES"/>
        </a:p>
      </dgm:t>
    </dgm:pt>
    <dgm:pt modelId="{37ED9A47-86DF-45E5-A460-45002578398E}" type="sibTrans" cxnId="{918F67CF-29D3-4244-8A04-73CAA59B38D8}">
      <dgm:prSet/>
      <dgm:spPr/>
      <dgm:t>
        <a:bodyPr/>
        <a:lstStyle/>
        <a:p>
          <a:endParaRPr lang="es-ES"/>
        </a:p>
      </dgm:t>
    </dgm:pt>
    <dgm:pt modelId="{92339BA4-BD98-4F93-9FED-7965BC6EDF6C}">
      <dgm:prSet phldrT="[Texto]"/>
      <dgm:spPr/>
      <dgm:t>
        <a:bodyPr/>
        <a:lstStyle/>
        <a:p>
          <a:r>
            <a:rPr lang="es-ES" dirty="0"/>
            <a:t>PASO 2.</a:t>
          </a:r>
        </a:p>
        <a:p>
          <a:r>
            <a:rPr lang="es-ES" dirty="0"/>
            <a:t>REVISIÓN DEL FURAT</a:t>
          </a:r>
        </a:p>
        <a:p>
          <a:r>
            <a:rPr lang="es-ES" dirty="0"/>
            <a:t>(SECRETARIA)</a:t>
          </a:r>
        </a:p>
      </dgm:t>
    </dgm:pt>
    <dgm:pt modelId="{64F3B003-55AA-486D-9897-E387C9E81BFB}" type="parTrans" cxnId="{C945B9CD-9939-47BF-9D60-DED9F717F067}">
      <dgm:prSet/>
      <dgm:spPr/>
      <dgm:t>
        <a:bodyPr/>
        <a:lstStyle/>
        <a:p>
          <a:endParaRPr lang="es-ES"/>
        </a:p>
      </dgm:t>
    </dgm:pt>
    <dgm:pt modelId="{796C8997-DED9-4D6C-B2B6-A9DC68CF1625}" type="sibTrans" cxnId="{C945B9CD-9939-47BF-9D60-DED9F717F067}">
      <dgm:prSet/>
      <dgm:spPr/>
      <dgm:t>
        <a:bodyPr/>
        <a:lstStyle/>
        <a:p>
          <a:endParaRPr lang="es-ES"/>
        </a:p>
      </dgm:t>
    </dgm:pt>
    <dgm:pt modelId="{A7996144-8C57-4BE5-86BB-F8F50384D72C}">
      <dgm:prSet phldrT="[Texto]"/>
      <dgm:spPr/>
      <dgm:t>
        <a:bodyPr/>
        <a:lstStyle/>
        <a:p>
          <a:r>
            <a:rPr lang="es-ES" dirty="0"/>
            <a:t>PASO 3.</a:t>
          </a:r>
        </a:p>
        <a:p>
          <a:r>
            <a:rPr lang="es-ES" dirty="0"/>
            <a:t>AGENDAMIENTO </a:t>
          </a:r>
        </a:p>
        <a:p>
          <a:r>
            <a:rPr lang="es-ES" dirty="0"/>
            <a:t>(OPERADOR)</a:t>
          </a:r>
        </a:p>
      </dgm:t>
    </dgm:pt>
    <dgm:pt modelId="{CE17D6C5-3423-4C0A-A72E-A43706ADB8D2}" type="parTrans" cxnId="{982FEA57-0AAE-4C5C-BC55-0BE39121F7D5}">
      <dgm:prSet/>
      <dgm:spPr/>
      <dgm:t>
        <a:bodyPr/>
        <a:lstStyle/>
        <a:p>
          <a:endParaRPr lang="es-ES"/>
        </a:p>
      </dgm:t>
    </dgm:pt>
    <dgm:pt modelId="{FD7D8EF3-1FBF-437E-B2FE-E2A1CFFD9857}" type="sibTrans" cxnId="{982FEA57-0AAE-4C5C-BC55-0BE39121F7D5}">
      <dgm:prSet/>
      <dgm:spPr/>
      <dgm:t>
        <a:bodyPr/>
        <a:lstStyle/>
        <a:p>
          <a:endParaRPr lang="es-ES"/>
        </a:p>
      </dgm:t>
    </dgm:pt>
    <dgm:pt modelId="{BBAAB1A5-833A-4C9F-95CE-69E2052FFA52}">
      <dgm:prSet phldrT="[Texto]"/>
      <dgm:spPr/>
      <dgm:t>
        <a:bodyPr/>
        <a:lstStyle/>
        <a:p>
          <a:r>
            <a:rPr lang="es-ES" dirty="0"/>
            <a:t>PASO 4.</a:t>
          </a:r>
        </a:p>
        <a:p>
          <a:r>
            <a:rPr lang="es-ES" dirty="0"/>
            <a:t>REVISIÓN FINAL</a:t>
          </a:r>
        </a:p>
        <a:p>
          <a:r>
            <a:rPr lang="es-ES" dirty="0"/>
            <a:t>(SECRETARIA)</a:t>
          </a:r>
        </a:p>
      </dgm:t>
    </dgm:pt>
    <dgm:pt modelId="{F2712CE9-1E12-421C-B568-A343AA7B6E41}" type="parTrans" cxnId="{8D9C6439-8655-4C46-9EDC-A59120F0335C}">
      <dgm:prSet/>
      <dgm:spPr/>
      <dgm:t>
        <a:bodyPr/>
        <a:lstStyle/>
        <a:p>
          <a:endParaRPr lang="es-ES"/>
        </a:p>
      </dgm:t>
    </dgm:pt>
    <dgm:pt modelId="{0BAEA845-4A98-4F75-A326-D916F05496AA}" type="sibTrans" cxnId="{8D9C6439-8655-4C46-9EDC-A59120F0335C}">
      <dgm:prSet/>
      <dgm:spPr/>
      <dgm:t>
        <a:bodyPr/>
        <a:lstStyle/>
        <a:p>
          <a:endParaRPr lang="es-ES"/>
        </a:p>
      </dgm:t>
    </dgm:pt>
    <dgm:pt modelId="{C76110D1-9C0A-4C9D-A126-7C87E674E2C3}" type="pres">
      <dgm:prSet presAssocID="{0A31D507-6FDF-4D1C-9D63-BB0BE5260122}" presName="Name0" presStyleCnt="0">
        <dgm:presLayoutVars>
          <dgm:dir/>
          <dgm:resizeHandles/>
        </dgm:presLayoutVars>
      </dgm:prSet>
      <dgm:spPr/>
    </dgm:pt>
    <dgm:pt modelId="{22CB22CE-773D-4BF2-9AA4-6079D1D9B608}" type="pres">
      <dgm:prSet presAssocID="{3526CD30-483C-4D3D-BEC3-6D7978017874}" presName="compNode" presStyleCnt="0"/>
      <dgm:spPr/>
    </dgm:pt>
    <dgm:pt modelId="{A8F08B85-8B8F-433C-BDD1-96688904199D}" type="pres">
      <dgm:prSet presAssocID="{3526CD30-483C-4D3D-BEC3-6D7978017874}" presName="dummyConnPt" presStyleCnt="0"/>
      <dgm:spPr/>
    </dgm:pt>
    <dgm:pt modelId="{85A68A75-C719-4507-9F51-43AD3B875490}" type="pres">
      <dgm:prSet presAssocID="{3526CD30-483C-4D3D-BEC3-6D7978017874}" presName="node" presStyleLbl="node1" presStyleIdx="0" presStyleCnt="4">
        <dgm:presLayoutVars>
          <dgm:bulletEnabled val="1"/>
        </dgm:presLayoutVars>
      </dgm:prSet>
      <dgm:spPr/>
    </dgm:pt>
    <dgm:pt modelId="{CD518065-0FA5-47D0-A7B8-547969564B16}" type="pres">
      <dgm:prSet presAssocID="{37ED9A47-86DF-45E5-A460-45002578398E}" presName="sibTrans" presStyleLbl="bgSibTrans2D1" presStyleIdx="0" presStyleCnt="3"/>
      <dgm:spPr/>
    </dgm:pt>
    <dgm:pt modelId="{7A509668-4649-4920-AB6C-3ADE9D3B5776}" type="pres">
      <dgm:prSet presAssocID="{92339BA4-BD98-4F93-9FED-7965BC6EDF6C}" presName="compNode" presStyleCnt="0"/>
      <dgm:spPr/>
    </dgm:pt>
    <dgm:pt modelId="{B45438F5-D4C1-4E72-8CDA-7E1BEC536F3C}" type="pres">
      <dgm:prSet presAssocID="{92339BA4-BD98-4F93-9FED-7965BC6EDF6C}" presName="dummyConnPt" presStyleCnt="0"/>
      <dgm:spPr/>
    </dgm:pt>
    <dgm:pt modelId="{4FDD8B46-8733-4179-8C49-58D24F89E3B6}" type="pres">
      <dgm:prSet presAssocID="{92339BA4-BD98-4F93-9FED-7965BC6EDF6C}" presName="node" presStyleLbl="node1" presStyleIdx="1" presStyleCnt="4" custLinFactNeighborY="844">
        <dgm:presLayoutVars>
          <dgm:bulletEnabled val="1"/>
        </dgm:presLayoutVars>
      </dgm:prSet>
      <dgm:spPr/>
    </dgm:pt>
    <dgm:pt modelId="{9CA83CB8-D8E4-4481-887E-B79307D9AA4F}" type="pres">
      <dgm:prSet presAssocID="{796C8997-DED9-4D6C-B2B6-A9DC68CF1625}" presName="sibTrans" presStyleLbl="bgSibTrans2D1" presStyleIdx="1" presStyleCnt="3"/>
      <dgm:spPr/>
    </dgm:pt>
    <dgm:pt modelId="{B5CCD3AA-9221-4574-AC5A-8D661F2C1448}" type="pres">
      <dgm:prSet presAssocID="{A7996144-8C57-4BE5-86BB-F8F50384D72C}" presName="compNode" presStyleCnt="0"/>
      <dgm:spPr/>
    </dgm:pt>
    <dgm:pt modelId="{078E481B-6BC8-4CE4-898D-0719B914D482}" type="pres">
      <dgm:prSet presAssocID="{A7996144-8C57-4BE5-86BB-F8F50384D72C}" presName="dummyConnPt" presStyleCnt="0"/>
      <dgm:spPr/>
    </dgm:pt>
    <dgm:pt modelId="{0C69BB7E-FF91-47A9-AFA0-0C81E412FB28}" type="pres">
      <dgm:prSet presAssocID="{A7996144-8C57-4BE5-86BB-F8F50384D72C}" presName="node" presStyleLbl="node1" presStyleIdx="2" presStyleCnt="4">
        <dgm:presLayoutVars>
          <dgm:bulletEnabled val="1"/>
        </dgm:presLayoutVars>
      </dgm:prSet>
      <dgm:spPr/>
    </dgm:pt>
    <dgm:pt modelId="{0DBE849A-B6BF-406F-BAC5-EA5B175FE346}" type="pres">
      <dgm:prSet presAssocID="{FD7D8EF3-1FBF-437E-B2FE-E2A1CFFD9857}" presName="sibTrans" presStyleLbl="bgSibTrans2D1" presStyleIdx="2" presStyleCnt="3"/>
      <dgm:spPr/>
    </dgm:pt>
    <dgm:pt modelId="{8F0C9D5F-3B61-44EA-95E2-1FDBDE2ACED9}" type="pres">
      <dgm:prSet presAssocID="{BBAAB1A5-833A-4C9F-95CE-69E2052FFA52}" presName="compNode" presStyleCnt="0"/>
      <dgm:spPr/>
    </dgm:pt>
    <dgm:pt modelId="{4415F6EB-D3D0-43C3-850E-E5D8AE620660}" type="pres">
      <dgm:prSet presAssocID="{BBAAB1A5-833A-4C9F-95CE-69E2052FFA52}" presName="dummyConnPt" presStyleCnt="0"/>
      <dgm:spPr/>
    </dgm:pt>
    <dgm:pt modelId="{D01187E8-B834-473A-8203-E9FD804CBD31}" type="pres">
      <dgm:prSet presAssocID="{BBAAB1A5-833A-4C9F-95CE-69E2052FFA52}" presName="node" presStyleLbl="node1" presStyleIdx="3" presStyleCnt="4">
        <dgm:presLayoutVars>
          <dgm:bulletEnabled val="1"/>
        </dgm:presLayoutVars>
      </dgm:prSet>
      <dgm:spPr/>
    </dgm:pt>
  </dgm:ptLst>
  <dgm:cxnLst>
    <dgm:cxn modelId="{90B9652E-E36F-4820-BE70-FF034DA972A6}" type="presOf" srcId="{37ED9A47-86DF-45E5-A460-45002578398E}" destId="{CD518065-0FA5-47D0-A7B8-547969564B16}" srcOrd="0" destOrd="0" presId="urn:microsoft.com/office/officeart/2005/8/layout/bProcess4"/>
    <dgm:cxn modelId="{8D9C6439-8655-4C46-9EDC-A59120F0335C}" srcId="{0A31D507-6FDF-4D1C-9D63-BB0BE5260122}" destId="{BBAAB1A5-833A-4C9F-95CE-69E2052FFA52}" srcOrd="3" destOrd="0" parTransId="{F2712CE9-1E12-421C-B568-A343AA7B6E41}" sibTransId="{0BAEA845-4A98-4F75-A326-D916F05496AA}"/>
    <dgm:cxn modelId="{E1BE775F-1531-4D11-A34C-CDF6E28B7BF5}" type="presOf" srcId="{FD7D8EF3-1FBF-437E-B2FE-E2A1CFFD9857}" destId="{0DBE849A-B6BF-406F-BAC5-EA5B175FE346}" srcOrd="0" destOrd="0" presId="urn:microsoft.com/office/officeart/2005/8/layout/bProcess4"/>
    <dgm:cxn modelId="{7108D44E-73CF-451E-A481-A575B64D62C9}" type="presOf" srcId="{92339BA4-BD98-4F93-9FED-7965BC6EDF6C}" destId="{4FDD8B46-8733-4179-8C49-58D24F89E3B6}" srcOrd="0" destOrd="0" presId="urn:microsoft.com/office/officeart/2005/8/layout/bProcess4"/>
    <dgm:cxn modelId="{C524DC4F-AF76-4CAB-B727-94E7B1CAC5F1}" type="presOf" srcId="{BBAAB1A5-833A-4C9F-95CE-69E2052FFA52}" destId="{D01187E8-B834-473A-8203-E9FD804CBD31}" srcOrd="0" destOrd="0" presId="urn:microsoft.com/office/officeart/2005/8/layout/bProcess4"/>
    <dgm:cxn modelId="{982FEA57-0AAE-4C5C-BC55-0BE39121F7D5}" srcId="{0A31D507-6FDF-4D1C-9D63-BB0BE5260122}" destId="{A7996144-8C57-4BE5-86BB-F8F50384D72C}" srcOrd="2" destOrd="0" parTransId="{CE17D6C5-3423-4C0A-A72E-A43706ADB8D2}" sibTransId="{FD7D8EF3-1FBF-437E-B2FE-E2A1CFFD9857}"/>
    <dgm:cxn modelId="{3D8FB27D-BFAE-418C-B160-DA066722CC0A}" type="presOf" srcId="{3526CD30-483C-4D3D-BEC3-6D7978017874}" destId="{85A68A75-C719-4507-9F51-43AD3B875490}" srcOrd="0" destOrd="0" presId="urn:microsoft.com/office/officeart/2005/8/layout/bProcess4"/>
    <dgm:cxn modelId="{2E24AE88-A661-4046-873A-AB33B4B9F08A}" type="presOf" srcId="{796C8997-DED9-4D6C-B2B6-A9DC68CF1625}" destId="{9CA83CB8-D8E4-4481-887E-B79307D9AA4F}" srcOrd="0" destOrd="0" presId="urn:microsoft.com/office/officeart/2005/8/layout/bProcess4"/>
    <dgm:cxn modelId="{C945B9CD-9939-47BF-9D60-DED9F717F067}" srcId="{0A31D507-6FDF-4D1C-9D63-BB0BE5260122}" destId="{92339BA4-BD98-4F93-9FED-7965BC6EDF6C}" srcOrd="1" destOrd="0" parTransId="{64F3B003-55AA-486D-9897-E387C9E81BFB}" sibTransId="{796C8997-DED9-4D6C-B2B6-A9DC68CF1625}"/>
    <dgm:cxn modelId="{918F67CF-29D3-4244-8A04-73CAA59B38D8}" srcId="{0A31D507-6FDF-4D1C-9D63-BB0BE5260122}" destId="{3526CD30-483C-4D3D-BEC3-6D7978017874}" srcOrd="0" destOrd="0" parTransId="{4F2A7394-9860-40B7-9650-A84E80FD0598}" sibTransId="{37ED9A47-86DF-45E5-A460-45002578398E}"/>
    <dgm:cxn modelId="{7B6F50E7-C1F8-4C0F-AD9B-7A71D3509936}" type="presOf" srcId="{A7996144-8C57-4BE5-86BB-F8F50384D72C}" destId="{0C69BB7E-FF91-47A9-AFA0-0C81E412FB28}" srcOrd="0" destOrd="0" presId="urn:microsoft.com/office/officeart/2005/8/layout/bProcess4"/>
    <dgm:cxn modelId="{BBB790F1-396A-45FB-A636-5372E91040AA}" type="presOf" srcId="{0A31D507-6FDF-4D1C-9D63-BB0BE5260122}" destId="{C76110D1-9C0A-4C9D-A126-7C87E674E2C3}" srcOrd="0" destOrd="0" presId="urn:microsoft.com/office/officeart/2005/8/layout/bProcess4"/>
    <dgm:cxn modelId="{B6F1B50E-C9EA-4B81-9DB8-D1C967837C93}" type="presParOf" srcId="{C76110D1-9C0A-4C9D-A126-7C87E674E2C3}" destId="{22CB22CE-773D-4BF2-9AA4-6079D1D9B608}" srcOrd="0" destOrd="0" presId="urn:microsoft.com/office/officeart/2005/8/layout/bProcess4"/>
    <dgm:cxn modelId="{91E77CE6-F666-4923-9B76-7D34DA64FB91}" type="presParOf" srcId="{22CB22CE-773D-4BF2-9AA4-6079D1D9B608}" destId="{A8F08B85-8B8F-433C-BDD1-96688904199D}" srcOrd="0" destOrd="0" presId="urn:microsoft.com/office/officeart/2005/8/layout/bProcess4"/>
    <dgm:cxn modelId="{505CC9D1-8E53-414A-9958-F3D1935693FF}" type="presParOf" srcId="{22CB22CE-773D-4BF2-9AA4-6079D1D9B608}" destId="{85A68A75-C719-4507-9F51-43AD3B875490}" srcOrd="1" destOrd="0" presId="urn:microsoft.com/office/officeart/2005/8/layout/bProcess4"/>
    <dgm:cxn modelId="{D3688A55-C210-4A87-BA98-D8F23E0B14FB}" type="presParOf" srcId="{C76110D1-9C0A-4C9D-A126-7C87E674E2C3}" destId="{CD518065-0FA5-47D0-A7B8-547969564B16}" srcOrd="1" destOrd="0" presId="urn:microsoft.com/office/officeart/2005/8/layout/bProcess4"/>
    <dgm:cxn modelId="{CF7C634F-B511-47DF-A932-77502038ABB8}" type="presParOf" srcId="{C76110D1-9C0A-4C9D-A126-7C87E674E2C3}" destId="{7A509668-4649-4920-AB6C-3ADE9D3B5776}" srcOrd="2" destOrd="0" presId="urn:microsoft.com/office/officeart/2005/8/layout/bProcess4"/>
    <dgm:cxn modelId="{CC65A64F-297C-497D-9192-C17FBC0E4879}" type="presParOf" srcId="{7A509668-4649-4920-AB6C-3ADE9D3B5776}" destId="{B45438F5-D4C1-4E72-8CDA-7E1BEC536F3C}" srcOrd="0" destOrd="0" presId="urn:microsoft.com/office/officeart/2005/8/layout/bProcess4"/>
    <dgm:cxn modelId="{021566D3-83FE-4C7E-A1FF-AFD7A0A199DF}" type="presParOf" srcId="{7A509668-4649-4920-AB6C-3ADE9D3B5776}" destId="{4FDD8B46-8733-4179-8C49-58D24F89E3B6}" srcOrd="1" destOrd="0" presId="urn:microsoft.com/office/officeart/2005/8/layout/bProcess4"/>
    <dgm:cxn modelId="{DC737B28-F78D-4B2A-AD4F-E8763102CF5A}" type="presParOf" srcId="{C76110D1-9C0A-4C9D-A126-7C87E674E2C3}" destId="{9CA83CB8-D8E4-4481-887E-B79307D9AA4F}" srcOrd="3" destOrd="0" presId="urn:microsoft.com/office/officeart/2005/8/layout/bProcess4"/>
    <dgm:cxn modelId="{75ACEA1B-DDBF-4EB1-B367-743DAE20D7E7}" type="presParOf" srcId="{C76110D1-9C0A-4C9D-A126-7C87E674E2C3}" destId="{B5CCD3AA-9221-4574-AC5A-8D661F2C1448}" srcOrd="4" destOrd="0" presId="urn:microsoft.com/office/officeart/2005/8/layout/bProcess4"/>
    <dgm:cxn modelId="{8C58981E-69A2-4424-A5A0-92A1D566EACE}" type="presParOf" srcId="{B5CCD3AA-9221-4574-AC5A-8D661F2C1448}" destId="{078E481B-6BC8-4CE4-898D-0719B914D482}" srcOrd="0" destOrd="0" presId="urn:microsoft.com/office/officeart/2005/8/layout/bProcess4"/>
    <dgm:cxn modelId="{2BCAD581-2445-4293-BA56-55D1478DE134}" type="presParOf" srcId="{B5CCD3AA-9221-4574-AC5A-8D661F2C1448}" destId="{0C69BB7E-FF91-47A9-AFA0-0C81E412FB28}" srcOrd="1" destOrd="0" presId="urn:microsoft.com/office/officeart/2005/8/layout/bProcess4"/>
    <dgm:cxn modelId="{513CDD79-C120-40EC-A402-DDC6ACD1EA0E}" type="presParOf" srcId="{C76110D1-9C0A-4C9D-A126-7C87E674E2C3}" destId="{0DBE849A-B6BF-406F-BAC5-EA5B175FE346}" srcOrd="5" destOrd="0" presId="urn:microsoft.com/office/officeart/2005/8/layout/bProcess4"/>
    <dgm:cxn modelId="{17E9AF18-393D-4598-A95B-C6BAF603068B}" type="presParOf" srcId="{C76110D1-9C0A-4C9D-A126-7C87E674E2C3}" destId="{8F0C9D5F-3B61-44EA-95E2-1FDBDE2ACED9}" srcOrd="6" destOrd="0" presId="urn:microsoft.com/office/officeart/2005/8/layout/bProcess4"/>
    <dgm:cxn modelId="{6379CF08-8003-47B2-8582-DD1BBA01C88D}" type="presParOf" srcId="{8F0C9D5F-3B61-44EA-95E2-1FDBDE2ACED9}" destId="{4415F6EB-D3D0-43C3-850E-E5D8AE620660}" srcOrd="0" destOrd="0" presId="urn:microsoft.com/office/officeart/2005/8/layout/bProcess4"/>
    <dgm:cxn modelId="{FBAD1FBD-2D23-4168-AF1C-752B83BF904A}" type="presParOf" srcId="{8F0C9D5F-3B61-44EA-95E2-1FDBDE2ACED9}" destId="{D01187E8-B834-473A-8203-E9FD804CBD3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D77B9-F6DD-48C2-9B31-6E016D030A61}">
      <dsp:nvSpPr>
        <dsp:cNvPr id="0" name=""/>
        <dsp:cNvSpPr/>
      </dsp:nvSpPr>
      <dsp:spPr>
        <a:xfrm>
          <a:off x="9242" y="597574"/>
          <a:ext cx="2762398" cy="1657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PASO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CARGUE DEL EXAMEN A REALIZAR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RESPONSABLE: SECRETARIA </a:t>
          </a:r>
        </a:p>
      </dsp:txBody>
      <dsp:txXfrm>
        <a:off x="57787" y="646119"/>
        <a:ext cx="2665308" cy="1560349"/>
      </dsp:txXfrm>
    </dsp:sp>
    <dsp:sp modelId="{E2777531-73E1-4E66-B744-BA8FEA824250}">
      <dsp:nvSpPr>
        <dsp:cNvPr id="0" name=""/>
        <dsp:cNvSpPr/>
      </dsp:nvSpPr>
      <dsp:spPr>
        <a:xfrm>
          <a:off x="3014732" y="1083757"/>
          <a:ext cx="585628" cy="6850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/>
        </a:p>
      </dsp:txBody>
      <dsp:txXfrm>
        <a:off x="3014732" y="1220772"/>
        <a:ext cx="409940" cy="411044"/>
      </dsp:txXfrm>
    </dsp:sp>
    <dsp:sp modelId="{5A364AF9-4F28-4C95-9F99-3EDA0FC91D03}">
      <dsp:nvSpPr>
        <dsp:cNvPr id="0" name=""/>
        <dsp:cNvSpPr/>
      </dsp:nvSpPr>
      <dsp:spPr>
        <a:xfrm>
          <a:off x="3876600" y="597574"/>
          <a:ext cx="2762398" cy="1657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PASO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AGENDAMIENTO DE CITA PARA REALIZAR EXAMEN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RESPONSABLE: OPERADOR SST</a:t>
          </a:r>
        </a:p>
      </dsp:txBody>
      <dsp:txXfrm>
        <a:off x="3925145" y="646119"/>
        <a:ext cx="2665308" cy="1560349"/>
      </dsp:txXfrm>
    </dsp:sp>
    <dsp:sp modelId="{BBCF9E80-8390-4F0D-9B85-D63E694204F1}">
      <dsp:nvSpPr>
        <dsp:cNvPr id="0" name=""/>
        <dsp:cNvSpPr/>
      </dsp:nvSpPr>
      <dsp:spPr>
        <a:xfrm>
          <a:off x="6882090" y="1083757"/>
          <a:ext cx="585628" cy="6850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/>
        </a:p>
      </dsp:txBody>
      <dsp:txXfrm>
        <a:off x="6882090" y="1220772"/>
        <a:ext cx="409940" cy="411044"/>
      </dsp:txXfrm>
    </dsp:sp>
    <dsp:sp modelId="{A29477F3-F1E1-4A8A-B1A4-BB80BD1E8889}">
      <dsp:nvSpPr>
        <dsp:cNvPr id="0" name=""/>
        <dsp:cNvSpPr/>
      </dsp:nvSpPr>
      <dsp:spPr>
        <a:xfrm>
          <a:off x="7743958" y="597574"/>
          <a:ext cx="2762398" cy="1657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PASO 3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CONFIRMACIÓN O REPROGRAMACIÓN DE CITA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RESPONSABLE: OPERADOR SST</a:t>
          </a:r>
        </a:p>
      </dsp:txBody>
      <dsp:txXfrm>
        <a:off x="7792503" y="646119"/>
        <a:ext cx="2665308" cy="1560349"/>
      </dsp:txXfrm>
    </dsp:sp>
    <dsp:sp modelId="{3CB71BBD-6B1A-47B8-B5C4-E70EF1A5BC2F}">
      <dsp:nvSpPr>
        <dsp:cNvPr id="0" name=""/>
        <dsp:cNvSpPr/>
      </dsp:nvSpPr>
      <dsp:spPr>
        <a:xfrm rot="5400000">
          <a:off x="8832344" y="2448382"/>
          <a:ext cx="585628" cy="6850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/>
        </a:p>
      </dsp:txBody>
      <dsp:txXfrm rot="-5400000">
        <a:off x="8919636" y="2498105"/>
        <a:ext cx="411044" cy="409940"/>
      </dsp:txXfrm>
    </dsp:sp>
    <dsp:sp modelId="{D011F258-B2C3-4767-94CC-F9B7E7CDC963}">
      <dsp:nvSpPr>
        <dsp:cNvPr id="0" name=""/>
        <dsp:cNvSpPr/>
      </dsp:nvSpPr>
      <dsp:spPr>
        <a:xfrm>
          <a:off x="7743958" y="3359973"/>
          <a:ext cx="2762398" cy="1657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PASO 4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REGISTRO DEL EXAMEN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RESPONSABLE: </a:t>
          </a:r>
          <a:r>
            <a:rPr lang="es-ES" sz="1600" strike="noStrike" kern="1200" dirty="0"/>
            <a:t>OPERADOR SST </a:t>
          </a:r>
        </a:p>
      </dsp:txBody>
      <dsp:txXfrm>
        <a:off x="7792503" y="3408518"/>
        <a:ext cx="2665308" cy="1560349"/>
      </dsp:txXfrm>
    </dsp:sp>
    <dsp:sp modelId="{AAC8F306-335E-407A-AD91-34361257A3A3}">
      <dsp:nvSpPr>
        <dsp:cNvPr id="0" name=""/>
        <dsp:cNvSpPr/>
      </dsp:nvSpPr>
      <dsp:spPr>
        <a:xfrm rot="10800000">
          <a:off x="6915239" y="3846155"/>
          <a:ext cx="585628" cy="6850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/>
        </a:p>
      </dsp:txBody>
      <dsp:txXfrm rot="10800000">
        <a:off x="7090927" y="3983170"/>
        <a:ext cx="409940" cy="411044"/>
      </dsp:txXfrm>
    </dsp:sp>
    <dsp:sp modelId="{BA26FFBA-6CF2-46F0-A45B-BF7D9E81DAFF}">
      <dsp:nvSpPr>
        <dsp:cNvPr id="0" name=""/>
        <dsp:cNvSpPr/>
      </dsp:nvSpPr>
      <dsp:spPr>
        <a:xfrm>
          <a:off x="3876600" y="3359973"/>
          <a:ext cx="2762398" cy="1657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PASO 5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REVISIÓN DE CONCEPTO EMITIDO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RESPONSABLE: SECRETARIA</a:t>
          </a:r>
        </a:p>
      </dsp:txBody>
      <dsp:txXfrm>
        <a:off x="3925145" y="3408518"/>
        <a:ext cx="2665308" cy="1560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18065-0FA5-47D0-A7B8-547969564B16}">
      <dsp:nvSpPr>
        <dsp:cNvPr id="0" name=""/>
        <dsp:cNvSpPr/>
      </dsp:nvSpPr>
      <dsp:spPr>
        <a:xfrm rot="5400000">
          <a:off x="-598703" y="2028960"/>
          <a:ext cx="2615634" cy="3136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68A75-C719-4507-9F51-43AD3B875490}">
      <dsp:nvSpPr>
        <dsp:cNvPr id="0" name=""/>
        <dsp:cNvSpPr/>
      </dsp:nvSpPr>
      <dsp:spPr>
        <a:xfrm>
          <a:off x="4484" y="357253"/>
          <a:ext cx="3484562" cy="20907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PASO 1.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REALIZACIÓN DEL FURAT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(RECTOR O QUIEN ESTE DESIGNE)</a:t>
          </a:r>
        </a:p>
      </dsp:txBody>
      <dsp:txXfrm>
        <a:off x="65720" y="418489"/>
        <a:ext cx="3362090" cy="1968265"/>
      </dsp:txXfrm>
    </dsp:sp>
    <dsp:sp modelId="{9CA83CB8-D8E4-4481-887E-B79307D9AA4F}">
      <dsp:nvSpPr>
        <dsp:cNvPr id="0" name=""/>
        <dsp:cNvSpPr/>
      </dsp:nvSpPr>
      <dsp:spPr>
        <a:xfrm rot="21592623">
          <a:off x="716825" y="3339530"/>
          <a:ext cx="4626761" cy="313610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D8B46-8733-4179-8C49-58D24F89E3B6}">
      <dsp:nvSpPr>
        <dsp:cNvPr id="0" name=""/>
        <dsp:cNvSpPr/>
      </dsp:nvSpPr>
      <dsp:spPr>
        <a:xfrm>
          <a:off x="4484" y="2988321"/>
          <a:ext cx="3484562" cy="2090737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PASO 2.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REVISIÓN DEL FURAT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(SECRETARIA)</a:t>
          </a:r>
        </a:p>
      </dsp:txBody>
      <dsp:txXfrm>
        <a:off x="65720" y="3049557"/>
        <a:ext cx="3362090" cy="1968265"/>
      </dsp:txXfrm>
    </dsp:sp>
    <dsp:sp modelId="{0DBE849A-B6BF-406F-BAC5-EA5B175FE346}">
      <dsp:nvSpPr>
        <dsp:cNvPr id="0" name=""/>
        <dsp:cNvSpPr/>
      </dsp:nvSpPr>
      <dsp:spPr>
        <a:xfrm rot="16200000">
          <a:off x="4044587" y="2020137"/>
          <a:ext cx="2597988" cy="31361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9BB7E-FF91-47A9-AFA0-0C81E412FB28}">
      <dsp:nvSpPr>
        <dsp:cNvPr id="0" name=""/>
        <dsp:cNvSpPr/>
      </dsp:nvSpPr>
      <dsp:spPr>
        <a:xfrm>
          <a:off x="4638952" y="2970675"/>
          <a:ext cx="3484562" cy="2090737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PASO 3.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AGENDAMIENTO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(OPERADOR)</a:t>
          </a:r>
        </a:p>
      </dsp:txBody>
      <dsp:txXfrm>
        <a:off x="4700188" y="3031911"/>
        <a:ext cx="3362090" cy="1968265"/>
      </dsp:txXfrm>
    </dsp:sp>
    <dsp:sp modelId="{D01187E8-B834-473A-8203-E9FD804CBD31}">
      <dsp:nvSpPr>
        <dsp:cNvPr id="0" name=""/>
        <dsp:cNvSpPr/>
      </dsp:nvSpPr>
      <dsp:spPr>
        <a:xfrm>
          <a:off x="4638952" y="357253"/>
          <a:ext cx="3484562" cy="2090737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PASO 4.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REVISIÓN FINAL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(SECRETARIA)</a:t>
          </a:r>
        </a:p>
      </dsp:txBody>
      <dsp:txXfrm>
        <a:off x="4700188" y="418489"/>
        <a:ext cx="3362090" cy="1968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FBD17A-88BF-4708-AAF2-E106B974D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6ABB58-C976-466F-9E66-FED662A20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307DD0-AA74-4D67-960E-06DA2E45C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D964-D346-47F8-91D1-758380416ABD}" type="datetimeFigureOut">
              <a:rPr lang="es-CO" smtClean="0"/>
              <a:t>12/05/2022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84C0CB-FAAC-46CC-BE3D-9C44ABA4C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2D122F-D645-4762-A86B-B876AA26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5091-349A-4040-8ED5-1F4A2AB1D5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869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31A6568-FB1B-4572-BB59-509416F44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6403-A879-4694-ADD9-F6A7B81A6CCB}" type="datetimeFigureOut">
              <a:rPr lang="es-CO" smtClean="0"/>
              <a:t>12/05/2022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0733F7C-6610-47DF-B886-29571E01C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441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8CAC51-E77A-4BAD-81F9-4BCDC1BB2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48145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871EF9-6830-499A-933D-CFAB6871F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FD90EA-F91C-4C99-A58B-930F21F7B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68880"/>
            <a:ext cx="3932237" cy="34001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C85A3F-7B8E-48D2-A136-9CA2EDE8A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6403-A879-4694-ADD9-F6A7B81A6CCB}" type="datetimeFigureOut">
              <a:rPr lang="es-CO" smtClean="0"/>
              <a:t>12/05/2022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AEFF08-4A71-47F2-8AAD-45A99776B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233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07BF88-DBC4-40B1-A6FA-F74DCD38C3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6044BD-7522-42D1-9656-AF9AE5378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91D7A9-875F-4CA3-A4A4-94A4D989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6403-A879-4694-ADD9-F6A7B81A6CCB}" type="datetimeFigureOut">
              <a:rPr lang="es-CO" smtClean="0"/>
              <a:t>12/05/2022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3D9F78-26D0-4CB5-B10B-F79CBE247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EC28D4-5A4D-4CF6-978C-422570E03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5822-50BD-4494-84C0-D2B2C0B4EB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6198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44B0E2-695C-45B3-A8DF-35395038B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6F0314-1F2C-4659-94DF-F75A46D88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B175CEE-29D5-42C1-9A82-73E5462FE7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A5BE08E-623C-4B26-95D2-A845F9EB34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EA6FCC2-9EB6-4949-BDD7-134E9C3DA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AA9F4-D165-40A4-A021-EEC56260325F}" type="datetimeFigureOut">
              <a:rPr lang="es-CO" smtClean="0"/>
              <a:t>12/05/2022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7464BA4-FB1B-4A22-91EC-728B7D7D3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05B53CA-D14F-47E2-9043-F3F30FEC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BE47DB-1DBF-44DA-A009-4CBA1318CB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5022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D3FE1-2BCF-4A69-B6D2-240D098F2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83" y="151465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7D72D4-EED3-40AD-8EA9-C47875266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AA9F4-D165-40A4-A021-EEC56260325F}" type="datetimeFigureOut">
              <a:rPr lang="es-CO" smtClean="0"/>
              <a:t>12/05/2022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A9CF50-EA1A-4554-BD3F-33278AFE1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047DF91-B3B1-4911-A863-E02F9C80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BE47DB-1DBF-44DA-A009-4CBA1318CB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1293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ADAB77-6861-4DA3-AADA-B81903DD0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4926" y="1122363"/>
            <a:ext cx="8813074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A4A09D-4886-4239-B1BF-6C7D954E0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4924" y="3602038"/>
            <a:ext cx="881307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3298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A24585-AF9B-4782-ADC1-D360A05DD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6928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9ACBE-1FDF-4A4A-9E21-D531EF592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5861DD-D4E6-4D05-8723-FEB1FDD30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4080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44B0E2-695C-45B3-A8DF-35395038B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6F0314-1F2C-4659-94DF-F75A46D88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B175CEE-29D5-42C1-9A82-73E5462FE7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A5BE08E-623C-4B26-95D2-A845F9EB34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EA6FCC2-9EB6-4949-BDD7-134E9C3DA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AA9F4-D165-40A4-A021-EEC56260325F}" type="datetimeFigureOut">
              <a:rPr lang="es-CO" smtClean="0"/>
              <a:t>12/05/2022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7464BA4-FB1B-4A22-91EC-728B7D7D3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05B53CA-D14F-47E2-9043-F3F30FEC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BE47DB-1DBF-44DA-A009-4CBA1318CB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0891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D3FE1-2BCF-4A69-B6D2-240D098F2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83" y="151465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7D72D4-EED3-40AD-8EA9-C47875266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AA9F4-D165-40A4-A021-EEC56260325F}" type="datetimeFigureOut">
              <a:rPr lang="es-CO" smtClean="0"/>
              <a:t>12/05/2022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A9CF50-EA1A-4554-BD3F-33278AFE1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047DF91-B3B1-4911-A863-E02F9C80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BE47DB-1DBF-44DA-A009-4CBA1318CB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030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EE1AF-D664-4D2B-A2E9-1CDB0B620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83" y="3429000"/>
            <a:ext cx="6085114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8E4BB3-CF18-496A-AD85-54DF3A630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D964-D346-47F8-91D1-758380416ABD}" type="datetimeFigureOut">
              <a:rPr lang="es-CO" smtClean="0"/>
              <a:t>12/05/2022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1467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8B3DF10-F8B0-4EB7-9400-2386195C3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AA9F4-D165-40A4-A021-EEC56260325F}" type="datetimeFigureOut">
              <a:rPr lang="es-CO" smtClean="0"/>
              <a:t>12/05/2022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BF5CBA-F7E9-419F-A12B-4B94D9F86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5984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6F24D-D7BD-4456-9AD6-47490B821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EF2783-A45C-43DA-A998-7D1448005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3402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FAA5AD-2754-4A7A-B978-15062D7B2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3028D1-CA46-4A32-AFDB-BB041F5E0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1923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862F88-2C07-4CB4-BDA7-6E7DD55F8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075849-FE51-41D1-BE95-8226335FB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23102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689E35-E7F4-4160-B9EB-B9B18C836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D55105-C7D0-4E06-A436-E605552272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02B6F4-39E0-4F8E-93AC-664121423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7576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6458FA-037A-4733-A805-293DCA161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843186-38E3-4614-AEC7-002964D70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634789-28A1-4C08-A50C-87F81C456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817B7D8-53A3-4384-B242-A73A99068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698060A-D702-4F6E-A105-04E613D28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0416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D8D0ED-D0A2-40E6-8C67-095A93A02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1BB1F2-DA2D-4BAE-90AE-5C4B93DFA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7D65BE-DEBF-4B8E-96B3-F8DA8F015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54196B-4AEC-4AF3-B396-8D6819D6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145C-AB5A-4641-871D-925A6536F957}" type="datetimeFigureOut">
              <a:rPr lang="es-CO" smtClean="0"/>
              <a:t>12/05/2022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0F19C4-62B0-41FD-99CA-D8EB9DE8F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F9CF17-7FF1-4E3B-9130-465C114F6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5325-3758-4480-9E3B-74B089B16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0430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A3E553-F8B8-4CEC-A0C4-2F217F789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7A4854-2006-4A52-8461-5514C7ED2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AA55AD-F456-4FE1-9CBE-D034BF75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41B1-0733-4E09-83C8-4C17A622B70C}" type="datetimeFigureOut">
              <a:rPr lang="es-CO" smtClean="0"/>
              <a:t>12/05/2022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E74B4F-1F31-4312-89C2-A6FF84837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FE1F98-1746-4A70-98CF-DF4C081E9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3037-CC58-4415-AD5B-37AB70A42E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0020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65E8E3-05AA-4F22-8C2F-9B21FD3D0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67503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BE1B11-8077-45FB-BD73-FE8DB439C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C4A1D7-40F2-45D7-A2F9-D55724406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41B1-0733-4E09-83C8-4C17A622B70C}" type="datetimeFigureOut">
              <a:rPr lang="es-CO" smtClean="0"/>
              <a:t>12/05/2022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1CCDE8-AE15-4988-8047-306E90DB0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9B00C7-CAB3-41AE-85E7-C8F7B2B3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3037-CC58-4415-AD5B-37AB70A42E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47972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6AF69-35E1-4D0E-AFD8-31366E255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ADE052-7961-41B1-B4E7-5498DFD4D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E84422-888B-4643-88CF-FBA024E5B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41B1-0733-4E09-83C8-4C17A622B70C}" type="datetimeFigureOut">
              <a:rPr lang="es-CO" smtClean="0"/>
              <a:t>12/05/2022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08EE72-7910-4A94-A04A-FB6A30CA6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A72A5B-0369-42DC-8DD8-CD445E9AC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3037-CC58-4415-AD5B-37AB70A42E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487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6392C8-7B78-4CDD-A1DB-203DE1626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570844-4001-4CBB-B2A5-D5939AE09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6C0356-38E8-4BC7-921D-8F8A9557B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D964-D346-47F8-91D1-758380416ABD}" type="datetimeFigureOut">
              <a:rPr lang="es-CO" smtClean="0"/>
              <a:t>12/05/2022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27EF93-C071-44E9-8628-AD4F11E2E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9F29EB-CF29-4978-9F70-19253DD92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5091-349A-4040-8ED5-1F4A2AB1D5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28642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0A8FF2-ECB5-491B-B56D-3D75090DF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DEF29F-FD90-488E-BCE5-921205764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62DAF3-DAA9-4879-88BF-BA546F5DC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3DD4DF-83FB-4108-B9B9-C613FDA50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41B1-0733-4E09-83C8-4C17A622B70C}" type="datetimeFigureOut">
              <a:rPr lang="es-CO" smtClean="0"/>
              <a:t>12/05/2022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A30923-FD10-4ED1-B287-315969324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145C87-AAA1-4868-BBC3-C6DAC590A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3037-CC58-4415-AD5B-37AB70A42E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406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8C7602-02DF-4680-A7C2-BC2822660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957CBA-EC68-4465-A57B-2C67EDAB3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0B0B38-752B-48C2-ABA5-5A6DD8299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3391569-7C47-4DFC-8215-CFE81BF10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284AD8C-4A04-4614-9ABC-1E205724D3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801DF5D-DF06-40FE-B2EE-A3B74BBA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41B1-0733-4E09-83C8-4C17A622B70C}" type="datetimeFigureOut">
              <a:rPr lang="es-CO" smtClean="0"/>
              <a:t>12/05/2022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4AEF6BC-C151-4D78-9D1B-A604FB33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65E446A-84BA-4A7E-A594-3DEB99CEA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3037-CC58-4415-AD5B-37AB70A42E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1859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D09B1-B447-441F-8E03-EB2D62C11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4A21058-4F5A-4A6D-A4DB-74DE13775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41B1-0733-4E09-83C8-4C17A622B70C}" type="datetimeFigureOut">
              <a:rPr lang="es-CO" smtClean="0"/>
              <a:t>12/05/2022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84234F-0C83-480C-8426-EC16DA0B4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7A75AE-0090-4371-B4E1-48DE2522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3037-CC58-4415-AD5B-37AB70A42E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83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A07DE6-F6AC-4043-9086-B06767B99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41B1-0733-4E09-83C8-4C17A622B70C}" type="datetimeFigureOut">
              <a:rPr lang="es-CO" smtClean="0"/>
              <a:t>12/05/2022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8F70D27-A844-498A-B644-4F65BBBBB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3D2756-B335-441A-AF5D-76A95E6BD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3037-CC58-4415-AD5B-37AB70A42E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2240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9AA8E0-8AC1-4AC8-984D-2FA73A9C7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A68C7C-7EAB-4743-8430-0A29EB944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FB1B09-1D6B-469B-B194-75A9B78DD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19A06C-EE6A-40D6-BC0A-EDF1CDD37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41B1-0733-4E09-83C8-4C17A622B70C}" type="datetimeFigureOut">
              <a:rPr lang="es-CO" smtClean="0"/>
              <a:t>12/05/2022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3AA123-DC1A-4F69-90C4-0197BDD7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D81BB7-5F86-4656-9833-A04422F7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3037-CC58-4415-AD5B-37AB70A42E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8113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89BD2-07B0-4610-B8FC-DF728C0C3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1840" y="1122363"/>
            <a:ext cx="8112034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42359E-ABC9-4541-BDC4-0FCC5365C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1840" y="3602038"/>
            <a:ext cx="737616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103207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494C8B-4C7C-4117-90F4-5961D75E6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B4411F-072B-4393-A25A-1C1FFD830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AB296A-D98B-4293-AAB5-0E3B0A12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56B6E-8FCD-4567-B387-591DB0DF3DD3}" type="datetimeFigureOut">
              <a:rPr lang="es-CO" smtClean="0"/>
              <a:t>12/05/2022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DE1B2B-0755-4D04-93AE-B44C91E6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7951BC-F43C-4F27-8DCB-551577D07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D38E6-FDA0-4742-932F-25D530DEB1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35839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4FE18-6D80-4DCF-92CB-EC9F2C391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948" y="1709738"/>
            <a:ext cx="8656501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43965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5AAD13-5CCB-42E1-AD1C-C10953018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9588" y="365125"/>
            <a:ext cx="7014755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704C57-86CA-4B4E-9596-CFCC796E9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67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8B17F5-E45F-45F8-B12A-6B1082B93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0679" y="2505075"/>
            <a:ext cx="5157787" cy="26717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FC0346-B835-4071-B01D-7276512EA3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31872" y="1681163"/>
            <a:ext cx="45235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1C76465-64C3-44A1-90B0-D34E7F1E67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31874" y="2505075"/>
            <a:ext cx="4523514" cy="26717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42940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FAEC8F-C689-4C4D-B98A-5FEE1E957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0823" y="3579223"/>
            <a:ext cx="6065520" cy="1393780"/>
          </a:xfrm>
          <a:prstGeom prst="rect">
            <a:avLst/>
          </a:prstGeo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557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237D73-06C1-40FF-913D-41A667AC6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3ABB64-7160-4D90-8D09-29CEFCF472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F3AAE6-129C-42CB-8C1C-1EEDF8471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D964-D346-47F8-91D1-758380416ABD}" type="datetimeFigureOut">
              <a:rPr lang="es-CO" smtClean="0"/>
              <a:t>12/05/2022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3642FF9-2333-4302-80A2-5C43A6F9F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79FEB2-0570-4722-8605-8B70A5D1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5091-349A-4040-8ED5-1F4A2AB1D5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52801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04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19186B-2981-4196-8F86-554D39FE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8A095C-25DC-481D-9FAE-A4CE1D2A3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D964-D346-47F8-91D1-758380416ABD}" type="datetimeFigureOut">
              <a:rPr lang="es-CO" smtClean="0"/>
              <a:t>12/05/2022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80F63A-4748-43CF-BD9A-11F3BC710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15CDDB6-2D40-4064-A7CF-E7E0B334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5091-349A-4040-8ED5-1F4A2AB1D5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20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13FF1F7-61A4-4268-AE8D-767B9430C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D964-D346-47F8-91D1-758380416ABD}" type="datetimeFigureOut">
              <a:rPr lang="es-CO" smtClean="0"/>
              <a:t>12/05/2022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C2FFB57-79D0-4EC2-9F71-253C2E0C3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D58ABF-E702-4B6C-8E3B-567F51305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5091-349A-4040-8ED5-1F4A2AB1D5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198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BB9E2F-F32E-4A13-921C-CFBF4884B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CB3DA0-BA68-4F89-A29B-F384FCE92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27BE35-1686-41B3-B246-07C59BE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6403-A879-4694-ADD9-F6A7B81A6CCB}" type="datetimeFigureOut">
              <a:rPr lang="es-CO" smtClean="0"/>
              <a:t>12/05/2022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305392-2B9D-4735-897D-6403027E8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5541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D9FD60-969C-40C8-BDD6-C57425855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680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67A50D-1EA9-46AC-BC18-1A971867D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2937"/>
            <a:ext cx="10515600" cy="390402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F5D89E-8E4B-4DB1-93EA-51268DD40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6403-A879-4694-ADD9-F6A7B81A6CCB}" type="datetimeFigureOut">
              <a:rPr lang="es-CO" smtClean="0"/>
              <a:t>12/05/2022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F60372-2443-4F7A-AD5B-52C11A897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241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BE9C1-7B78-4359-A22E-AC969CB03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1ABE53-04FF-4052-A7EF-0CDD082A9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9ABD8B-B2A9-4709-A336-68B64B241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6403-A879-4694-ADD9-F6A7B81A6CCB}" type="datetimeFigureOut">
              <a:rPr lang="es-CO" smtClean="0"/>
              <a:t>12/05/2022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5838CB-4F71-4E96-8054-9B74AC5D3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BF2B5F-AA6B-40BC-A34F-2F8D490C9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5822-50BD-4494-84C0-D2B2C0B4EB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106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6.jpg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jp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16E8AE8-84BD-4788-9D09-1687BF6B87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"/>
            <a:ext cx="12192000" cy="6857239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AAE835-9BE3-4C3B-9DD2-A0878B0A0B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BD964-D346-47F8-91D1-758380416ABD}" type="datetimeFigureOut">
              <a:rPr lang="es-CO" smtClean="0"/>
              <a:t>12/05/2022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D1A240-B97F-412B-8D3B-B1F20AFED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662A97-87CB-4086-BC1C-D662C5E36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5091-349A-4040-8ED5-1F4A2AB1D5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901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E1C3754-2F05-4FE5-A568-B4BCEEF889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CD79357-7833-41B7-A17E-C75A4711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5C78E7-29F6-490B-8C8A-E6200B158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14A7C9-E3D6-40C2-AFBE-9D36EBCC4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0CCE0-C950-4317-A8B0-DC0F2D440902}" type="datetimeFigureOut">
              <a:rPr lang="es-CO" smtClean="0"/>
              <a:t>12/05/2022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CF3714-CE55-4CC8-84A1-00CC0AACF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4C0A84-78DD-4377-8ABF-1471E6A13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CE7ED-2242-4CF2-B77A-20D1ED3521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054996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0D58860-EFA1-4D2F-8068-4D858108B3F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"/>
            <a:ext cx="12192000" cy="6857239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ED6E4AF-CF09-47C4-97EC-871805D32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3406"/>
            <a:ext cx="105156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14BACB-A14A-4E61-8EA1-A4C1B7CD2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8999"/>
            <a:ext cx="10515600" cy="274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BED17A-953C-4562-8D63-3A5A763D8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86403-A879-4694-ADD9-F6A7B81A6CCB}" type="datetimeFigureOut">
              <a:rPr lang="es-CO" smtClean="0"/>
              <a:t>12/05/2022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42EEEF-2A99-433A-913C-8ACC3923C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FA63CB-B884-450C-9AA8-BEFD85D9B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85822-50BD-4494-84C0-D2B2C0B4EB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529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9" r:id="rId4"/>
    <p:sldLayoutId id="2147483680" r:id="rId5"/>
    <p:sldLayoutId id="2147483683" r:id="rId6"/>
    <p:sldLayoutId id="2147483735" r:id="rId7"/>
    <p:sldLayoutId id="214748373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02418E7-0EAD-4704-84C7-7FF3F39A875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"/>
            <a:ext cx="12192000" cy="6857239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5EAC0F-1B2E-40CB-A73D-09A3AF3DC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576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2130E9-B8DC-4A0B-BAEA-92EDF22B1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AA9F4-D165-40A4-A021-EEC56260325F}" type="datetimeFigureOut">
              <a:rPr lang="es-CO" smtClean="0"/>
              <a:t>12/05/2022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140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9" r:id="rId4"/>
    <p:sldLayoutId id="2147483690" r:id="rId5"/>
    <p:sldLayoutId id="214748369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D636783-7505-4C3F-AF3A-28D9809F9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817A5D-1E2E-45AA-93C5-F27F1DABE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501A8B-E924-4A39-A6D0-0675996451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1145C-AB5A-4641-871D-925A6536F957}" type="datetimeFigureOut">
              <a:rPr lang="es-CO" smtClean="0"/>
              <a:t>12/05/2022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2ACE3A-27BA-47B0-9B6A-D352A7026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E79F27-CD73-4C13-BD30-83A0CAD00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C5325-3758-4480-9E3B-74B089B163F5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D9B3D8F-3898-47CE-99C3-C2A5127484D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"/>
            <a:ext cx="12192000" cy="685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1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158C8B5-1228-4495-8C1C-87C689D8CC8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AA5FDDF-A080-48EE-992D-2EFFBFEA9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70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BB65FD-E438-44E6-8A14-7CC781B15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00400"/>
            <a:ext cx="10515600" cy="2454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E809C4-D418-41C4-A8FB-D9C07990F1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441B1-0733-4E09-83C8-4C17A622B70C}" type="datetimeFigureOut">
              <a:rPr lang="es-CO" smtClean="0"/>
              <a:t>12/05/2022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65D389-EEB6-4F07-8343-E2BA3FB22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53A6B0-2611-4B07-98B9-0358071D6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93037-CC58-4415-AD5B-37AB70A42E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888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43D0253-965A-4D8F-911B-62899AC3A3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0A92B1E-E905-4856-A9FF-DE404BC5D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090" y="365125"/>
            <a:ext cx="8009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191C3B-C9F3-495F-A0F4-3C024DBDD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4090" y="2055813"/>
            <a:ext cx="8009709" cy="2829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1C8428-4CBC-440C-97C0-9DED44740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56B6E-8FCD-4567-B387-591DB0DF3DD3}" type="datetimeFigureOut">
              <a:rPr lang="es-CO" smtClean="0"/>
              <a:t>12/05/2022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000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6E2252E-AEDA-414D-938C-4CEF3CB39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"/>
            <a:ext cx="12192000" cy="6857239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1B81A0-6B7D-4036-92EC-304E43003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4331" y="3226525"/>
            <a:ext cx="5708470" cy="2950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2014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t_sgarcia\Documents\HOSVITAL\AGENDAMIENTO_EJEMPLO%20(00000002).xlsx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fiduprevisora.digitalwaresaas.com.co:8080/SITE/#/signin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/>
              <a:t>HOSVITAL</a:t>
            </a:r>
          </a:p>
        </p:txBody>
      </p:sp>
    </p:spTree>
    <p:extLst>
      <p:ext uri="{BB962C8B-B14F-4D97-AF65-F5344CB8AC3E}">
        <p14:creationId xmlns:p14="http://schemas.microsoft.com/office/powerpoint/2010/main" val="3165296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PASO 1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>
          <a:xfrm>
            <a:off x="839788" y="3187336"/>
            <a:ext cx="3932237" cy="901337"/>
          </a:xfrm>
        </p:spPr>
        <p:txBody>
          <a:bodyPr/>
          <a:lstStyle/>
          <a:p>
            <a:r>
              <a:rPr lang="es-CO" dirty="0"/>
              <a:t>1. EN DONDE DICE INICIAR PROCESOS DAR CLIC EL SÍMBOLO            DE DONDE DICE CARGUE DE EXÁMENES OCUPACIONALES SST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8438" y="1604962"/>
            <a:ext cx="5981700" cy="36385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384" y="3424237"/>
            <a:ext cx="2857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37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261" y="753635"/>
            <a:ext cx="10988629" cy="3462518"/>
          </a:xfrm>
          <a:prstGeom prst="rect">
            <a:avLst/>
          </a:prstGeom>
        </p:spPr>
      </p:pic>
      <p:sp>
        <p:nvSpPr>
          <p:cNvPr id="6" name="Llamada de flecha hacia abajo 5"/>
          <p:cNvSpPr/>
          <p:nvPr/>
        </p:nvSpPr>
        <p:spPr>
          <a:xfrm>
            <a:off x="9509760" y="0"/>
            <a:ext cx="1463040" cy="30958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46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1. EL CORREO QUE AQUÍ SE ANOTE ES AL QUE LLEGA LA CONFIRMACIÓN, SINO LES LLEGA ES </a:t>
            </a:r>
            <a:r>
              <a:rPr lang="es-CO" sz="1200" dirty="0" err="1"/>
              <a:t>XQ</a:t>
            </a:r>
            <a:r>
              <a:rPr lang="es-CO" sz="1200" dirty="0"/>
              <a:t> ALGO QUEDO MAL</a:t>
            </a:r>
          </a:p>
        </p:txBody>
      </p:sp>
      <p:sp>
        <p:nvSpPr>
          <p:cNvPr id="7" name="Flecha derecha 6"/>
          <p:cNvSpPr/>
          <p:nvPr/>
        </p:nvSpPr>
        <p:spPr>
          <a:xfrm>
            <a:off x="1042261" y="3095896"/>
            <a:ext cx="2105888" cy="3644537"/>
          </a:xfrm>
          <a:custGeom>
            <a:avLst/>
            <a:gdLst>
              <a:gd name="connsiteX0" fmla="*/ 0 w 2066699"/>
              <a:gd name="connsiteY0" fmla="*/ 0 h 3644537"/>
              <a:gd name="connsiteX1" fmla="*/ 1673427 w 2066699"/>
              <a:gd name="connsiteY1" fmla="*/ 0 h 3644537"/>
              <a:gd name="connsiteX2" fmla="*/ 1673427 w 2066699"/>
              <a:gd name="connsiteY2" fmla="*/ 0 h 3644537"/>
              <a:gd name="connsiteX3" fmla="*/ 2066699 w 2066699"/>
              <a:gd name="connsiteY3" fmla="*/ 1822269 h 3644537"/>
              <a:gd name="connsiteX4" fmla="*/ 1673427 w 2066699"/>
              <a:gd name="connsiteY4" fmla="*/ 3644537 h 3644537"/>
              <a:gd name="connsiteX5" fmla="*/ 1673427 w 2066699"/>
              <a:gd name="connsiteY5" fmla="*/ 3644537 h 3644537"/>
              <a:gd name="connsiteX6" fmla="*/ 0 w 2066699"/>
              <a:gd name="connsiteY6" fmla="*/ 3644537 h 3644537"/>
              <a:gd name="connsiteX7" fmla="*/ 0 w 2066699"/>
              <a:gd name="connsiteY7" fmla="*/ 0 h 3644537"/>
              <a:gd name="connsiteX0" fmla="*/ 0 w 1962196"/>
              <a:gd name="connsiteY0" fmla="*/ 0 h 3644537"/>
              <a:gd name="connsiteX1" fmla="*/ 1673427 w 1962196"/>
              <a:gd name="connsiteY1" fmla="*/ 0 h 3644537"/>
              <a:gd name="connsiteX2" fmla="*/ 1673427 w 1962196"/>
              <a:gd name="connsiteY2" fmla="*/ 0 h 3644537"/>
              <a:gd name="connsiteX3" fmla="*/ 1962196 w 1962196"/>
              <a:gd name="connsiteY3" fmla="*/ 424544 h 3644537"/>
              <a:gd name="connsiteX4" fmla="*/ 1673427 w 1962196"/>
              <a:gd name="connsiteY4" fmla="*/ 3644537 h 3644537"/>
              <a:gd name="connsiteX5" fmla="*/ 1673427 w 1962196"/>
              <a:gd name="connsiteY5" fmla="*/ 3644537 h 3644537"/>
              <a:gd name="connsiteX6" fmla="*/ 0 w 1962196"/>
              <a:gd name="connsiteY6" fmla="*/ 3644537 h 3644537"/>
              <a:gd name="connsiteX7" fmla="*/ 0 w 1962196"/>
              <a:gd name="connsiteY7" fmla="*/ 0 h 3644537"/>
              <a:gd name="connsiteX0" fmla="*/ 0 w 2105888"/>
              <a:gd name="connsiteY0" fmla="*/ 0 h 3644537"/>
              <a:gd name="connsiteX1" fmla="*/ 1673427 w 2105888"/>
              <a:gd name="connsiteY1" fmla="*/ 0 h 3644537"/>
              <a:gd name="connsiteX2" fmla="*/ 1673427 w 2105888"/>
              <a:gd name="connsiteY2" fmla="*/ 0 h 3644537"/>
              <a:gd name="connsiteX3" fmla="*/ 2105888 w 2105888"/>
              <a:gd name="connsiteY3" fmla="*/ 607424 h 3644537"/>
              <a:gd name="connsiteX4" fmla="*/ 1673427 w 2105888"/>
              <a:gd name="connsiteY4" fmla="*/ 3644537 h 3644537"/>
              <a:gd name="connsiteX5" fmla="*/ 1673427 w 2105888"/>
              <a:gd name="connsiteY5" fmla="*/ 3644537 h 3644537"/>
              <a:gd name="connsiteX6" fmla="*/ 0 w 2105888"/>
              <a:gd name="connsiteY6" fmla="*/ 3644537 h 3644537"/>
              <a:gd name="connsiteX7" fmla="*/ 0 w 2105888"/>
              <a:gd name="connsiteY7" fmla="*/ 0 h 3644537"/>
              <a:gd name="connsiteX0" fmla="*/ 0 w 2105888"/>
              <a:gd name="connsiteY0" fmla="*/ 0 h 3644537"/>
              <a:gd name="connsiteX1" fmla="*/ 1673427 w 2105888"/>
              <a:gd name="connsiteY1" fmla="*/ 0 h 3644537"/>
              <a:gd name="connsiteX2" fmla="*/ 1673427 w 2105888"/>
              <a:gd name="connsiteY2" fmla="*/ 0 h 3644537"/>
              <a:gd name="connsiteX3" fmla="*/ 2105888 w 2105888"/>
              <a:gd name="connsiteY3" fmla="*/ 607424 h 3644537"/>
              <a:gd name="connsiteX4" fmla="*/ 1673427 w 2105888"/>
              <a:gd name="connsiteY4" fmla="*/ 3644537 h 3644537"/>
              <a:gd name="connsiteX5" fmla="*/ 1673427 w 2105888"/>
              <a:gd name="connsiteY5" fmla="*/ 3644537 h 3644537"/>
              <a:gd name="connsiteX6" fmla="*/ 0 w 2105888"/>
              <a:gd name="connsiteY6" fmla="*/ 3644537 h 3644537"/>
              <a:gd name="connsiteX7" fmla="*/ 0 w 2105888"/>
              <a:gd name="connsiteY7" fmla="*/ 0 h 364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5888" h="3644537">
                <a:moveTo>
                  <a:pt x="0" y="0"/>
                </a:moveTo>
                <a:lnTo>
                  <a:pt x="1673427" y="0"/>
                </a:lnTo>
                <a:lnTo>
                  <a:pt x="1673427" y="0"/>
                </a:lnTo>
                <a:lnTo>
                  <a:pt x="2105888" y="607424"/>
                </a:lnTo>
                <a:cubicBezTo>
                  <a:pt x="1922545" y="966652"/>
                  <a:pt x="1817581" y="2632166"/>
                  <a:pt x="1673427" y="3644537"/>
                </a:cubicBezTo>
                <a:lnTo>
                  <a:pt x="1673427" y="3644537"/>
                </a:lnTo>
                <a:lnTo>
                  <a:pt x="0" y="36445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4000" rtlCol="0" anchor="ctr"/>
          <a:lstStyle/>
          <a:p>
            <a:pPr algn="ctr"/>
            <a:r>
              <a:rPr lang="es-CO" sz="1100" dirty="0"/>
              <a:t>4. AQUÍ ADJUNTAR ARCHIVO PLANO DE LA SOLICITUD EL CUAL SE GUARDA CON EL </a:t>
            </a:r>
            <a:r>
              <a:rPr lang="es-CO" sz="1100" dirty="0">
                <a:hlinkClick r:id="rId3" action="ppaction://hlinkfile"/>
              </a:rPr>
              <a:t>NOMBRE</a:t>
            </a:r>
            <a:r>
              <a:rPr lang="es-CO" sz="1100" dirty="0"/>
              <a:t> ASÍ:</a:t>
            </a:r>
          </a:p>
          <a:p>
            <a:pPr algn="ctr"/>
            <a:r>
              <a:rPr lang="es-CO" sz="1100" dirty="0"/>
              <a:t>AÑO MES DÍA GUION AL PISO CÓDIGO DE ENTE TERRITORIAL GUION AL PISO AGENDAMIENTO EJ.: 20201012_73001_AGENDAMIENTO.</a:t>
            </a:r>
          </a:p>
          <a:p>
            <a:pPr algn="ctr"/>
            <a:r>
              <a:rPr lang="es-CO" sz="1100" dirty="0"/>
              <a:t>NOTA, EN TIPO DE EXAMEN NO SE COLOCA EL NOMBRE SINO EL NUMERO COMO APARECE EN LA CASILLA DE TIPO DE EXAMEN EJ.SI ES UN INGRESO SE COLOCA 1</a:t>
            </a:r>
          </a:p>
          <a:p>
            <a:pPr algn="ctr"/>
            <a:r>
              <a:rPr lang="es-CO" sz="1100" dirty="0"/>
              <a:t>EL FORMATO DE EXCEL ESTA ADJUNTO A ESTA PRESENTACIÓN  Y SE DEBE GUARDAR COMO: TEXTO(DELIMITADO POR TABULACIÓN)</a:t>
            </a:r>
          </a:p>
        </p:txBody>
      </p:sp>
      <p:sp>
        <p:nvSpPr>
          <p:cNvPr id="8" name="Flecha doblada hacia arriba 7"/>
          <p:cNvSpPr/>
          <p:nvPr/>
        </p:nvSpPr>
        <p:spPr>
          <a:xfrm>
            <a:off x="9614262" y="3762103"/>
            <a:ext cx="2259875" cy="1645920"/>
          </a:xfrm>
          <a:prstGeom prst="bentUpArrow">
            <a:avLst>
              <a:gd name="adj1" fmla="val 50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2. ACÁ ESCOGEN QUE TIPO DE EXAMEN ESTÁN SOLICITANDO</a:t>
            </a:r>
          </a:p>
        </p:txBody>
      </p:sp>
      <p:sp>
        <p:nvSpPr>
          <p:cNvPr id="9" name="Llamada de flecha hacia arriba 8"/>
          <p:cNvSpPr/>
          <p:nvPr/>
        </p:nvSpPr>
        <p:spPr>
          <a:xfrm>
            <a:off x="7824653" y="3801292"/>
            <a:ext cx="1632856" cy="1606731"/>
          </a:xfrm>
          <a:prstGeom prst="upArrowCallout">
            <a:avLst>
              <a:gd name="adj1" fmla="val 25000"/>
              <a:gd name="adj2" fmla="val 32317"/>
              <a:gd name="adj3" fmla="val 22561"/>
              <a:gd name="adj4" fmla="val 62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3. SELECCIONAR LA SEC</a:t>
            </a:r>
          </a:p>
        </p:txBody>
      </p:sp>
      <p:sp>
        <p:nvSpPr>
          <p:cNvPr id="10" name="Flecha doblada hacia arriba 9"/>
          <p:cNvSpPr/>
          <p:nvPr/>
        </p:nvSpPr>
        <p:spPr>
          <a:xfrm>
            <a:off x="8402682" y="1887152"/>
            <a:ext cx="2423159" cy="597742"/>
          </a:xfrm>
          <a:prstGeom prst="bentUpArrow">
            <a:avLst>
              <a:gd name="adj1" fmla="val 50000"/>
              <a:gd name="adj2" fmla="val 7517"/>
              <a:gd name="adj3" fmla="val 2718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5. DAR CLIC AQUÍ PARA GUARDAR</a:t>
            </a:r>
          </a:p>
        </p:txBody>
      </p:sp>
      <p:sp>
        <p:nvSpPr>
          <p:cNvPr id="11" name="Flecha izquierda 10"/>
          <p:cNvSpPr/>
          <p:nvPr/>
        </p:nvSpPr>
        <p:spPr>
          <a:xfrm>
            <a:off x="2317274" y="753635"/>
            <a:ext cx="2346166" cy="5235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 dirty="0"/>
              <a:t>6. DAR CLIC AQUÍ PARA CONTINUAR.</a:t>
            </a:r>
          </a:p>
        </p:txBody>
      </p:sp>
    </p:spTree>
    <p:extLst>
      <p:ext uri="{BB962C8B-B14F-4D97-AF65-F5344CB8AC3E}">
        <p14:creationId xmlns:p14="http://schemas.microsoft.com/office/powerpoint/2010/main" val="289178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7570" y="437632"/>
            <a:ext cx="10515600" cy="1325563"/>
          </a:xfrm>
        </p:spPr>
        <p:txBody>
          <a:bodyPr/>
          <a:lstStyle/>
          <a:p>
            <a:r>
              <a:rPr lang="es-CO" dirty="0"/>
              <a:t>PASO A PASO DEL ARCHIVO PLANO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514" y="1290815"/>
            <a:ext cx="10515600" cy="534511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CO" sz="1400" dirty="0"/>
              <a:t>ABRIL EXCEL Y LLENAR LOS DATOS</a:t>
            </a:r>
          </a:p>
          <a:p>
            <a:pPr marL="514350" indent="-514350">
              <a:buFont typeface="+mj-lt"/>
              <a:buAutoNum type="arabicPeriod"/>
            </a:pPr>
            <a:r>
              <a:rPr lang="es-CO" sz="1400" dirty="0"/>
              <a:t>GUARDAR ARCHIVO COMO TEXTO (DELIMITADO POR TABULACIONES)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sz="1400" dirty="0"/>
              <a:t>EL NOMBRE DEBE SER AÑO, MES, DÍA _ CÓDIGO DE ENTIDAD TERRITORIAL _ AGENDAMIENTO EJ. 20201210_73001_AGENDAMIENTO.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sz="1400" dirty="0"/>
              <a:t>LUEGO ABRIL EL ARCHIVO PLANO, COPIAR EL PRIMER ESPACIO, LUEGO DAR EDICIÓN REEMPLAZAR TODO PEGAR EL ESPACIO Y ABAJO COLOCAR </a:t>
            </a:r>
            <a:r>
              <a:rPr lang="es-CO" sz="1800" b="1" dirty="0"/>
              <a:t>;</a:t>
            </a:r>
            <a:r>
              <a:rPr lang="es-CO" sz="1400" dirty="0"/>
              <a:t> ASÍ:</a:t>
            </a:r>
          </a:p>
          <a:p>
            <a:pPr marL="514350" indent="-514350" algn="just">
              <a:buFont typeface="+mj-lt"/>
              <a:buAutoNum type="arabicPeriod"/>
            </a:pPr>
            <a:endParaRPr lang="es-CO" sz="1400" dirty="0"/>
          </a:p>
          <a:p>
            <a:pPr marL="514350" indent="-514350" algn="just">
              <a:buFont typeface="+mj-lt"/>
              <a:buAutoNum type="arabicPeriod"/>
            </a:pPr>
            <a:endParaRPr lang="es-CO" sz="1400" dirty="0"/>
          </a:p>
          <a:p>
            <a:pPr marL="514350" indent="-514350" algn="just">
              <a:buFont typeface="+mj-lt"/>
              <a:buAutoNum type="arabicPeriod"/>
            </a:pPr>
            <a:endParaRPr lang="es-CO" sz="1400" dirty="0"/>
          </a:p>
          <a:p>
            <a:pPr marL="514350" indent="-514350" algn="just">
              <a:buFont typeface="+mj-lt"/>
              <a:buAutoNum type="arabicPeriod"/>
            </a:pPr>
            <a:endParaRPr lang="es-CO" sz="1400" dirty="0"/>
          </a:p>
          <a:p>
            <a:pPr marL="514350" indent="-514350" algn="just">
              <a:buFont typeface="+mj-lt"/>
              <a:buAutoNum type="arabicPeriod"/>
            </a:pPr>
            <a:endParaRPr lang="es-CO" sz="1400" dirty="0"/>
          </a:p>
          <a:p>
            <a:pPr marL="514350" indent="-514350" algn="just">
              <a:buFont typeface="+mj-lt"/>
              <a:buAutoNum type="arabicPeriod"/>
            </a:pPr>
            <a:endParaRPr lang="es-CO" sz="1400" dirty="0"/>
          </a:p>
          <a:p>
            <a:pPr marL="514350" indent="-514350" algn="just">
              <a:buFont typeface="+mj-lt"/>
              <a:buAutoNum type="arabicPeriod"/>
            </a:pPr>
            <a:endParaRPr lang="es-CO" sz="1400" dirty="0"/>
          </a:p>
          <a:p>
            <a:pPr marL="514350" indent="-514350" algn="just">
              <a:buFont typeface="+mj-lt"/>
              <a:buAutoNum type="arabicPeriod"/>
            </a:pPr>
            <a:endParaRPr lang="es-CO" sz="1400" dirty="0"/>
          </a:p>
          <a:p>
            <a:pPr marL="514350" indent="-514350" algn="just">
              <a:buFont typeface="+mj-lt"/>
              <a:buAutoNum type="arabicPeriod"/>
            </a:pPr>
            <a:endParaRPr lang="es-CO" sz="1400" dirty="0"/>
          </a:p>
          <a:p>
            <a:pPr marL="514350" indent="-514350" algn="just">
              <a:buFont typeface="+mj-lt"/>
              <a:buAutoNum type="arabicPeriod"/>
            </a:pPr>
            <a:endParaRPr lang="es-CO" sz="1400" dirty="0"/>
          </a:p>
          <a:p>
            <a:pPr marL="514350" indent="-514350" algn="just">
              <a:buFont typeface="+mj-lt"/>
              <a:buAutoNum type="arabicPeriod"/>
            </a:pPr>
            <a:endParaRPr lang="es-CO" sz="1400" dirty="0"/>
          </a:p>
          <a:p>
            <a:pPr marL="514350" indent="-514350" algn="just">
              <a:buFont typeface="+mj-lt"/>
              <a:buAutoNum type="arabicPeriod"/>
            </a:pPr>
            <a:endParaRPr lang="es-CO" sz="1400" dirty="0"/>
          </a:p>
          <a:p>
            <a:pPr marL="514350" indent="-514350" algn="just">
              <a:buFont typeface="+mj-lt"/>
              <a:buAutoNum type="arabicPeriod"/>
            </a:pPr>
            <a:endParaRPr lang="es-CO" sz="1400" dirty="0"/>
          </a:p>
          <a:p>
            <a:pPr marL="514350" indent="-514350" algn="just">
              <a:buFont typeface="+mj-lt"/>
              <a:buAutoNum type="arabicPeriod"/>
            </a:pPr>
            <a:r>
              <a:rPr lang="es-CO" sz="1400" dirty="0"/>
              <a:t>FINALMENTE DEBE QUEDAR COMO LA 3 IMAGEN, DE LO CONTRARIO NO DEJA GUARDAR EL ARCHIVO.</a:t>
            </a:r>
          </a:p>
          <a:p>
            <a:pPr marL="514350" indent="-514350" algn="just">
              <a:buFont typeface="+mj-lt"/>
              <a:buAutoNum type="arabicPeriod"/>
            </a:pP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14" y="2795672"/>
            <a:ext cx="5547199" cy="1908955"/>
          </a:xfrm>
          <a:prstGeom prst="rect">
            <a:avLst/>
          </a:prstGeom>
        </p:spPr>
      </p:pic>
      <p:sp>
        <p:nvSpPr>
          <p:cNvPr id="6" name="Flecha circular 5"/>
          <p:cNvSpPr/>
          <p:nvPr/>
        </p:nvSpPr>
        <p:spPr>
          <a:xfrm rot="21399394">
            <a:off x="26886" y="3341582"/>
            <a:ext cx="1763757" cy="973488"/>
          </a:xfrm>
          <a:prstGeom prst="circularArrow">
            <a:avLst>
              <a:gd name="adj1" fmla="val 3331"/>
              <a:gd name="adj2" fmla="val 1022252"/>
              <a:gd name="adj3" fmla="val 21217480"/>
              <a:gd name="adj4" fmla="val 10800000"/>
              <a:gd name="adj5" fmla="val 12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927" y="2561509"/>
            <a:ext cx="4717188" cy="214311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6109" y="5032580"/>
            <a:ext cx="39433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14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770709"/>
            <a:ext cx="10515600" cy="5406254"/>
          </a:xfrm>
        </p:spPr>
        <p:txBody>
          <a:bodyPr/>
          <a:lstStyle/>
          <a:p>
            <a:r>
              <a:rPr lang="es-CO" dirty="0"/>
              <a:t>SE DEBE LUEGO DE QUITAR LOS ESPACIOS Y CONVERTIR A </a:t>
            </a:r>
            <a:r>
              <a:rPr lang="es-CO" b="1" dirty="0"/>
              <a:t>;</a:t>
            </a:r>
            <a:r>
              <a:rPr lang="es-CO" dirty="0"/>
              <a:t> DARLE GUARDAR, SALDRÁ QUE SI DESEA REEMPLAZAR </a:t>
            </a:r>
            <a:r>
              <a:rPr lang="es-CO" dirty="0" err="1"/>
              <a:t>XQ</a:t>
            </a:r>
            <a:r>
              <a:rPr lang="es-CO" dirty="0"/>
              <a:t> ES EL MISMO NOMBRE, LE DICE </a:t>
            </a:r>
            <a:r>
              <a:rPr lang="es-CO" b="1" dirty="0"/>
              <a:t>SI</a:t>
            </a:r>
            <a:r>
              <a:rPr lang="es-CO" dirty="0"/>
              <a:t>.</a:t>
            </a:r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912" y="2577501"/>
            <a:ext cx="8913668" cy="381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1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PASOS:2, 3 Y 4.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A CARGO DEL OPERADOR DE SST, QUE CONSISTE, EN RECIBIR LA SOLICITUD DEL EXAMEN, AGENDAR LA CITA Y REGISTRAR LA VALORACIÓN EN EL  APLICATIVO</a:t>
            </a:r>
          </a:p>
        </p:txBody>
      </p:sp>
    </p:spTree>
    <p:extLst>
      <p:ext uri="{BB962C8B-B14F-4D97-AF65-F5344CB8AC3E}">
        <p14:creationId xmlns:p14="http://schemas.microsoft.com/office/powerpoint/2010/main" val="3999039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9788" y="922109"/>
            <a:ext cx="3932237" cy="1481456"/>
          </a:xfrm>
        </p:spPr>
        <p:txBody>
          <a:bodyPr/>
          <a:lstStyle/>
          <a:p>
            <a:r>
              <a:rPr lang="es-CO" dirty="0"/>
              <a:t>5. REVISIÓN DE EXÁMENES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975112"/>
            <a:ext cx="6172200" cy="2898250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CO" dirty="0"/>
              <a:t>DAR CLIC EN EL BOTÓN BPD, PARA VER LOS PROCESOS PENDIENTES, QUE ESTE CASO SERÍA LA REVISIÓN DEL EXAMEN REALIZADO POR EL OPERADOR. </a:t>
            </a:r>
          </a:p>
        </p:txBody>
      </p:sp>
      <p:sp>
        <p:nvSpPr>
          <p:cNvPr id="8" name="Flecha a la derecha con bandas 7"/>
          <p:cNvSpPr/>
          <p:nvPr/>
        </p:nvSpPr>
        <p:spPr>
          <a:xfrm rot="7359440">
            <a:off x="5173413" y="1010219"/>
            <a:ext cx="1681026" cy="16489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 dirty="0"/>
              <a:t>BOTÓN </a:t>
            </a:r>
            <a:r>
              <a:rPr lang="es-CO" dirty="0" err="1"/>
              <a:t>BPM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0450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6967" y="987424"/>
            <a:ext cx="9107050" cy="3798496"/>
          </a:xfrm>
          <a:prstGeom prst="rect">
            <a:avLst/>
          </a:prstGeom>
        </p:spPr>
      </p:pic>
      <p:sp>
        <p:nvSpPr>
          <p:cNvPr id="6" name="Flecha doblada 5"/>
          <p:cNvSpPr/>
          <p:nvPr/>
        </p:nvSpPr>
        <p:spPr>
          <a:xfrm>
            <a:off x="129687" y="2391508"/>
            <a:ext cx="2194560" cy="313709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 anchorCtr="0"/>
          <a:lstStyle/>
          <a:p>
            <a:r>
              <a:rPr lang="es-CO" sz="1400" dirty="0">
                <a:solidFill>
                  <a:schemeClr val="bg1"/>
                </a:solidFill>
              </a:rPr>
              <a:t>SELECCIONAR REVISIÓN</a:t>
            </a:r>
          </a:p>
          <a:p>
            <a:r>
              <a:rPr lang="es-CO" sz="1400" dirty="0">
                <a:solidFill>
                  <a:schemeClr val="bg1"/>
                </a:solidFill>
              </a:rPr>
              <a:t> DE EXÁMENES</a:t>
            </a:r>
          </a:p>
          <a:p>
            <a:pPr algn="ctr"/>
            <a:endParaRPr lang="es-CO" sz="1400" dirty="0">
              <a:solidFill>
                <a:schemeClr val="bg1"/>
              </a:solidFill>
            </a:endParaRPr>
          </a:p>
          <a:p>
            <a:pPr algn="ctr"/>
            <a:endParaRPr lang="es-CO" dirty="0">
              <a:solidFill>
                <a:schemeClr val="tx1"/>
              </a:solidFill>
            </a:endParaRPr>
          </a:p>
          <a:p>
            <a:pPr algn="ctr"/>
            <a:endParaRPr lang="es-CO" dirty="0">
              <a:solidFill>
                <a:schemeClr val="tx1"/>
              </a:solidFill>
            </a:endParaRPr>
          </a:p>
          <a:p>
            <a:pPr algn="ctr"/>
            <a:endParaRPr lang="es-CO" dirty="0">
              <a:solidFill>
                <a:schemeClr val="tx1"/>
              </a:solidFill>
            </a:endParaRPr>
          </a:p>
          <a:p>
            <a:pPr algn="ctr"/>
            <a:endParaRPr lang="es-CO" dirty="0">
              <a:solidFill>
                <a:schemeClr val="tx1"/>
              </a:solidFill>
            </a:endParaRPr>
          </a:p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76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978" y="920996"/>
            <a:ext cx="10472567" cy="5128405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>
            <a:off x="56270" y="1969477"/>
            <a:ext cx="576775" cy="872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/>
              <a:t>1 CLIC</a:t>
            </a:r>
          </a:p>
        </p:txBody>
      </p:sp>
      <p:sp>
        <p:nvSpPr>
          <p:cNvPr id="8" name="Llamada de flecha hacia abajo 7"/>
          <p:cNvSpPr/>
          <p:nvPr/>
        </p:nvSpPr>
        <p:spPr>
          <a:xfrm>
            <a:off x="8088923" y="1083212"/>
            <a:ext cx="1688123" cy="202574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/>
              <a:t>2. DESCARGAR PARA REVISAR EL CONCEPTO Y GUARDARLO COMO SOPORTE</a:t>
            </a:r>
          </a:p>
        </p:txBody>
      </p:sp>
    </p:spTree>
    <p:extLst>
      <p:ext uri="{BB962C8B-B14F-4D97-AF65-F5344CB8AC3E}">
        <p14:creationId xmlns:p14="http://schemas.microsoft.com/office/powerpoint/2010/main" val="3259596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9" y="618980"/>
            <a:ext cx="11487085" cy="5613008"/>
          </a:xfrm>
          <a:prstGeom prst="rect">
            <a:avLst/>
          </a:prstGeom>
        </p:spPr>
      </p:pic>
      <p:sp>
        <p:nvSpPr>
          <p:cNvPr id="6" name="Flecha a la derecha con bandas 5"/>
          <p:cNvSpPr/>
          <p:nvPr/>
        </p:nvSpPr>
        <p:spPr>
          <a:xfrm>
            <a:off x="492368" y="2110154"/>
            <a:ext cx="2208628" cy="198354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1. SELECCIONAR PARA ACEPTAR INFORME</a:t>
            </a:r>
            <a:endParaRPr lang="es-CO" sz="2800" dirty="0"/>
          </a:p>
        </p:txBody>
      </p:sp>
      <p:sp>
        <p:nvSpPr>
          <p:cNvPr id="7" name="Flecha derecha 6"/>
          <p:cNvSpPr/>
          <p:nvPr/>
        </p:nvSpPr>
        <p:spPr>
          <a:xfrm>
            <a:off x="8173330" y="914400"/>
            <a:ext cx="1969477" cy="1575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2. DAR CLIC PARA GUARDAR</a:t>
            </a:r>
          </a:p>
        </p:txBody>
      </p:sp>
      <p:sp>
        <p:nvSpPr>
          <p:cNvPr id="8" name="Flecha izquierda 7"/>
          <p:cNvSpPr/>
          <p:nvPr/>
        </p:nvSpPr>
        <p:spPr>
          <a:xfrm>
            <a:off x="1596682" y="316523"/>
            <a:ext cx="2131256" cy="11957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3. CLIC PARA FINALIZAR</a:t>
            </a:r>
          </a:p>
        </p:txBody>
      </p:sp>
    </p:spTree>
    <p:extLst>
      <p:ext uri="{BB962C8B-B14F-4D97-AF65-F5344CB8AC3E}">
        <p14:creationId xmlns:p14="http://schemas.microsoft.com/office/powerpoint/2010/main" val="1437404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947374"/>
            <a:ext cx="10515600" cy="1325563"/>
          </a:xfrm>
        </p:spPr>
        <p:txBody>
          <a:bodyPr/>
          <a:lstStyle/>
          <a:p>
            <a:r>
              <a:rPr lang="es-CO" dirty="0"/>
              <a:t>MODULO DE INVESTIGACIÓN DE PRESUNTO ACCIDENTE DE TRABAJO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b="1" dirty="0"/>
              <a:t>OBJETIVO GENERAL </a:t>
            </a:r>
            <a:endParaRPr lang="es-CO" dirty="0"/>
          </a:p>
          <a:p>
            <a:pPr marL="0" indent="0" algn="just">
              <a:buNone/>
            </a:pPr>
            <a:r>
              <a:rPr lang="es-ES" dirty="0"/>
              <a:t>Realizar el proceso de registro del formulario de accidente de trabajo verificación por parte de la secretaria de educación, enfocado a un operador para que registre y cargue la investigación. </a:t>
            </a:r>
          </a:p>
          <a:p>
            <a:r>
              <a:rPr lang="es-CO" b="1" dirty="0"/>
              <a:t>OBJETIVOS ESPECÍFICOS </a:t>
            </a:r>
            <a:endParaRPr lang="es-CO" dirty="0"/>
          </a:p>
          <a:p>
            <a:pPr lvl="1"/>
            <a:r>
              <a:rPr lang="es-ES" dirty="0"/>
              <a:t>Revisar por parte de la secretaria de educación el FURAT </a:t>
            </a:r>
          </a:p>
          <a:p>
            <a:pPr lvl="1"/>
            <a:r>
              <a:rPr lang="es-ES" dirty="0"/>
              <a:t>Agendar la visita de un profesional por parte de un operador </a:t>
            </a:r>
          </a:p>
          <a:p>
            <a:pPr lvl="1"/>
            <a:r>
              <a:rPr lang="es-ES" dirty="0"/>
              <a:t>Confirmar el agendamiento de la visita </a:t>
            </a:r>
          </a:p>
          <a:p>
            <a:pPr lvl="1"/>
            <a:r>
              <a:rPr lang="es-ES" dirty="0"/>
              <a:t>Registrar la investigación realizada en la visita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01941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5CA9518-2717-40D3-9173-0F4BE892D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1566" y="377781"/>
            <a:ext cx="9144000" cy="2387600"/>
          </a:xfrm>
        </p:spPr>
        <p:txBody>
          <a:bodyPr/>
          <a:lstStyle/>
          <a:p>
            <a:r>
              <a:rPr lang="es-CO" dirty="0"/>
              <a:t>¿Qué es HOSVITAL?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3A8D308D-8A67-4676-8102-AF4FE800F1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Es un sistema de información contratado por FIDUPREVISORA </a:t>
            </a:r>
            <a:r>
              <a:rPr lang="es-CO" dirty="0" err="1"/>
              <a:t>S.A</a:t>
            </a:r>
            <a:r>
              <a:rPr lang="es-CO" dirty="0"/>
              <a:t> para el registro de información proveniente de los contratos para la prestación del servicio de salud del FOMAG.</a:t>
            </a:r>
          </a:p>
        </p:txBody>
      </p:sp>
    </p:spTree>
    <p:extLst>
      <p:ext uri="{BB962C8B-B14F-4D97-AF65-F5344CB8AC3E}">
        <p14:creationId xmlns:p14="http://schemas.microsoft.com/office/powerpoint/2010/main" val="309402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7204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011AD20-9086-49AD-9FAE-5BBC8C939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6366" y="2676843"/>
            <a:ext cx="8813074" cy="2387600"/>
          </a:xfrm>
        </p:spPr>
        <p:txBody>
          <a:bodyPr>
            <a:normAutofit fontScale="90000"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 A PASO DEL PROCESO DE SOLICITUD DE INVESTIGACIÓN DE ACCIDENTES DE TRABAJO</a:t>
            </a:r>
          </a:p>
        </p:txBody>
      </p:sp>
    </p:spTree>
    <p:extLst>
      <p:ext uri="{BB962C8B-B14F-4D97-AF65-F5344CB8AC3E}">
        <p14:creationId xmlns:p14="http://schemas.microsoft.com/office/powerpoint/2010/main" val="87477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550681" y="2403567"/>
            <a:ext cx="5157787" cy="1113336"/>
          </a:xfrm>
        </p:spPr>
        <p:txBody>
          <a:bodyPr/>
          <a:lstStyle/>
          <a:p>
            <a:pPr marL="0" indent="0" algn="ctr">
              <a:buNone/>
            </a:pPr>
            <a:r>
              <a:rPr lang="es-CO" dirty="0">
                <a:hlinkClick r:id="rId2"/>
              </a:rPr>
              <a:t>https://fiduprevisora.digitalwaresaas.com.co:8080/SITE/#/signin</a:t>
            </a:r>
            <a:endParaRPr lang="es-CO" dirty="0"/>
          </a:p>
          <a:p>
            <a:endParaRPr lang="es-CO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839097" y="2403567"/>
            <a:ext cx="5995852" cy="3461656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A5CA9518-2717-40D3-9173-0F4BE892DF3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36468" y="1311275"/>
            <a:ext cx="9144000" cy="883285"/>
          </a:xfrm>
          <a:prstGeom prst="rect">
            <a:avLst/>
          </a:prstGeom>
        </p:spPr>
        <p:txBody>
          <a:bodyPr/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 DE INGRESO A LA PLATAFORMA</a:t>
            </a:r>
          </a:p>
        </p:txBody>
      </p:sp>
      <p:sp>
        <p:nvSpPr>
          <p:cNvPr id="9" name="Flecha a la derecha con bandas 8"/>
          <p:cNvSpPr/>
          <p:nvPr/>
        </p:nvSpPr>
        <p:spPr>
          <a:xfrm>
            <a:off x="1136468" y="3984170"/>
            <a:ext cx="4349932" cy="211618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AQUÍ ANOTE EL USUARIO Y CONTRASEÑA ASIGNADO E INICIE SESIÓN</a:t>
            </a:r>
          </a:p>
        </p:txBody>
      </p:sp>
    </p:spTree>
    <p:extLst>
      <p:ext uri="{BB962C8B-B14F-4D97-AF65-F5344CB8AC3E}">
        <p14:creationId xmlns:p14="http://schemas.microsoft.com/office/powerpoint/2010/main" val="284669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909762"/>
            <a:ext cx="6096000" cy="3038475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744583" y="3017520"/>
            <a:ext cx="2586446" cy="10842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EL RECTOR INICIA EL PROCESO MARCANDO ESTO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37755" y="1138078"/>
            <a:ext cx="10515600" cy="1325563"/>
          </a:xfrm>
        </p:spPr>
        <p:txBody>
          <a:bodyPr/>
          <a:lstStyle/>
          <a:p>
            <a:r>
              <a:rPr lang="es-CO" dirty="0"/>
              <a:t>PASO 1. REGISTRO DEL FURAT</a:t>
            </a:r>
          </a:p>
        </p:txBody>
      </p:sp>
    </p:spTree>
    <p:extLst>
      <p:ext uri="{BB962C8B-B14F-4D97-AF65-F5344CB8AC3E}">
        <p14:creationId xmlns:p14="http://schemas.microsoft.com/office/powerpoint/2010/main" val="490093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388" y="1604962"/>
            <a:ext cx="12296775" cy="3648075"/>
          </a:xfrm>
          <a:prstGeom prst="rect">
            <a:avLst/>
          </a:prstGeom>
        </p:spPr>
      </p:pic>
      <p:sp>
        <p:nvSpPr>
          <p:cNvPr id="3" name="Flecha abajo 2"/>
          <p:cNvSpPr/>
          <p:nvPr/>
        </p:nvSpPr>
        <p:spPr>
          <a:xfrm>
            <a:off x="2286001" y="1090747"/>
            <a:ext cx="3200400" cy="2233749"/>
          </a:xfrm>
          <a:prstGeom prst="downArrow">
            <a:avLst>
              <a:gd name="adj1" fmla="val 50000"/>
              <a:gd name="adj2" fmla="val 23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/>
              <a:t>1. ESCOGER EL TIPO DE IDENTIFICACIÓN</a:t>
            </a:r>
          </a:p>
        </p:txBody>
      </p:sp>
      <p:sp>
        <p:nvSpPr>
          <p:cNvPr id="4" name="Flecha arriba 3"/>
          <p:cNvSpPr/>
          <p:nvPr/>
        </p:nvSpPr>
        <p:spPr>
          <a:xfrm>
            <a:off x="5394960" y="4153989"/>
            <a:ext cx="2521132" cy="18157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2. ANOTAR EL NUMERO DE IDENTIFICACIÓN</a:t>
            </a:r>
          </a:p>
        </p:txBody>
      </p:sp>
      <p:sp>
        <p:nvSpPr>
          <p:cNvPr id="5" name="Flecha abajo 4"/>
          <p:cNvSpPr/>
          <p:nvPr/>
        </p:nvSpPr>
        <p:spPr>
          <a:xfrm>
            <a:off x="8974183" y="2037806"/>
            <a:ext cx="2194560" cy="1933303"/>
          </a:xfrm>
          <a:prstGeom prst="downArrow">
            <a:avLst>
              <a:gd name="adj1" fmla="val 50000"/>
              <a:gd name="adj2" fmla="val 32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3. DAR CLIC PARA DESCARGAR FORMATO DEL FURAT</a:t>
            </a:r>
          </a:p>
        </p:txBody>
      </p:sp>
    </p:spTree>
    <p:extLst>
      <p:ext uri="{BB962C8B-B14F-4D97-AF65-F5344CB8AC3E}">
        <p14:creationId xmlns:p14="http://schemas.microsoft.com/office/powerpoint/2010/main" val="2763174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DILIGENCIAR CADA CAMPO QUE NO ESTE EN GRIS: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320" y="2952750"/>
            <a:ext cx="999172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76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31" y="782683"/>
            <a:ext cx="10296525" cy="31242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731" y="3906883"/>
            <a:ext cx="100774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51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150" y="1915749"/>
            <a:ext cx="100298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21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0" y="1258522"/>
            <a:ext cx="1016317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58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1362075"/>
            <a:ext cx="1010602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49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011AD20-9086-49AD-9FAE-5BBC8C939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¿Cuáles son los módulos de SST en HOSVITAL?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C763F247-0572-4054-A9B0-D39EABEAF7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/>
              <a:t>Exámenes ocupacionales  SST.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/>
              <a:t>Reporte de presunto accidente de trabajo.</a:t>
            </a:r>
          </a:p>
        </p:txBody>
      </p:sp>
    </p:spTree>
    <p:extLst>
      <p:ext uri="{BB962C8B-B14F-4D97-AF65-F5344CB8AC3E}">
        <p14:creationId xmlns:p14="http://schemas.microsoft.com/office/powerpoint/2010/main" val="1360499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1538287"/>
            <a:ext cx="99536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88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404937"/>
            <a:ext cx="101727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75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1219200"/>
            <a:ext cx="983932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31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1728787"/>
            <a:ext cx="1035367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39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933450"/>
            <a:ext cx="12134850" cy="4991100"/>
          </a:xfrm>
          <a:prstGeom prst="rect">
            <a:avLst/>
          </a:prstGeom>
        </p:spPr>
      </p:pic>
      <p:sp>
        <p:nvSpPr>
          <p:cNvPr id="5" name="Llamada rectangular 4"/>
          <p:cNvSpPr/>
          <p:nvPr/>
        </p:nvSpPr>
        <p:spPr>
          <a:xfrm>
            <a:off x="7589520" y="300446"/>
            <a:ext cx="3513909" cy="1058091"/>
          </a:xfrm>
          <a:prstGeom prst="wedgeRectCallout">
            <a:avLst>
              <a:gd name="adj1" fmla="val 47784"/>
              <a:gd name="adj2" fmla="val 98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AL FINALIZAR DE DILIGENCIAR EL FURAT Y DE CARGAR EL PDF DEL MISMO (el formato que siempre se a utilizado) dar clic para guardar</a:t>
            </a:r>
          </a:p>
        </p:txBody>
      </p:sp>
      <p:sp>
        <p:nvSpPr>
          <p:cNvPr id="6" name="Llamada con línea 1 5"/>
          <p:cNvSpPr/>
          <p:nvPr/>
        </p:nvSpPr>
        <p:spPr>
          <a:xfrm>
            <a:off x="2424385" y="300446"/>
            <a:ext cx="2769326" cy="1087211"/>
          </a:xfrm>
          <a:prstGeom prst="borderCallout1">
            <a:avLst>
              <a:gd name="adj1" fmla="val 18750"/>
              <a:gd name="adj2" fmla="val -8333"/>
              <a:gd name="adj3" fmla="val 93009"/>
              <a:gd name="adj4" fmla="val -55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Y SE TERMINA EL PROCESO DEL RECTOR AL DARLE CONTINUAR</a:t>
            </a:r>
          </a:p>
        </p:txBody>
      </p:sp>
    </p:spTree>
    <p:extLst>
      <p:ext uri="{BB962C8B-B14F-4D97-AF65-F5344CB8AC3E}">
        <p14:creationId xmlns:p14="http://schemas.microsoft.com/office/powerpoint/2010/main" val="1411632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PASO 2. REVISIÓN DE LA SECRETARIA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CO" dirty="0"/>
              <a:t>VÍA CORREO ELECTRÓNICO LES LLEGA UNA NOTIFICACIÓN DE QUE SE CREO EL REPORTE PARA SU VERIFICACIÓN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921" y="3249114"/>
            <a:ext cx="75723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18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LUEGO INGRESAN AL BOTÓN BPM Y ALLÍ LES APARECE LA TAREA: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44" y="2257424"/>
            <a:ext cx="10638209" cy="347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417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ACÁ ENTRAN PRIMERO A FURAT Y REVISAN EL FORMATO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657" y="2082550"/>
            <a:ext cx="9067800" cy="450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823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600" dirty="0"/>
              <a:t>Y LUEGO SE VAN A REVISIÓN Y APRUEBAN EL CARGUE PARA QUE LE LLEGUE LA NOTIFICACIÓN AL OPERADOR SST PARA REALIZAR LA INVESTIGACIÓN.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8758" y="2491865"/>
            <a:ext cx="8360229" cy="3530112"/>
          </a:xfrm>
          <a:prstGeom prst="rect">
            <a:avLst/>
          </a:prstGeom>
        </p:spPr>
      </p:pic>
      <p:sp>
        <p:nvSpPr>
          <p:cNvPr id="5" name="Flecha a la derecha con bandas 4"/>
          <p:cNvSpPr/>
          <p:nvPr/>
        </p:nvSpPr>
        <p:spPr>
          <a:xfrm rot="10800000">
            <a:off x="5688874" y="5055325"/>
            <a:ext cx="814251" cy="522514"/>
          </a:xfrm>
          <a:prstGeom prst="stripedRightArrow">
            <a:avLst>
              <a:gd name="adj1" fmla="val 45000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1632857" y="6330599"/>
            <a:ext cx="7687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LUEGO DE VERIFICADO LE DAN GUARDAR Y CONTINUAR</a:t>
            </a:r>
          </a:p>
        </p:txBody>
      </p:sp>
    </p:spTree>
    <p:extLst>
      <p:ext uri="{BB962C8B-B14F-4D97-AF65-F5344CB8AC3E}">
        <p14:creationId xmlns:p14="http://schemas.microsoft.com/office/powerpoint/2010/main" val="24856059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20634" y="238986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PASO 3. </a:t>
            </a:r>
            <a:r>
              <a:rPr lang="es-CO" dirty="0"/>
              <a:t>EL OPERADOR AGENDA VISITA PARA LA INVESTIGACIÓN, LA REALIZA Y LA CARGA EN EL APLICATIVO.</a:t>
            </a:r>
          </a:p>
        </p:txBody>
      </p:sp>
    </p:spTree>
    <p:extLst>
      <p:ext uri="{BB962C8B-B14F-4D97-AF65-F5344CB8AC3E}">
        <p14:creationId xmlns:p14="http://schemas.microsoft.com/office/powerpoint/2010/main" val="3598099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 DE CAPACITACIONES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b="1" dirty="0"/>
              <a:t>10 DE JULIO 2020: </a:t>
            </a:r>
            <a:r>
              <a:rPr lang="es-CO" dirty="0"/>
              <a:t>Primera capacitación a operadores de SST sobre la plataforma Hosvital.</a:t>
            </a:r>
            <a:endParaRPr lang="es-CO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b="1" dirty="0"/>
              <a:t>17 DE JULIO 2020: </a:t>
            </a:r>
            <a:r>
              <a:rPr lang="es-CO" dirty="0"/>
              <a:t>Primera capacitación a personal de SST de las 96  Secretarias de educación, por parte del operador DIGITAL </a:t>
            </a:r>
            <a:r>
              <a:rPr lang="es-CO" dirty="0" err="1"/>
              <a:t>WARE</a:t>
            </a:r>
            <a:r>
              <a:rPr lang="es-CO" dirty="0"/>
              <a:t>, proveedor de la plataforma HOSVITAL.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b="1" dirty="0"/>
              <a:t>25 DE SEPTIEMBRE DE 2020: </a:t>
            </a:r>
            <a:r>
              <a:rPr lang="es-CO" dirty="0"/>
              <a:t>Capacitación a grupo representativos de rectores para el registro del FURAT en el aplicativo HOSVITAL.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b="1" dirty="0"/>
              <a:t>04 DE FEBRERO </a:t>
            </a:r>
            <a:r>
              <a:rPr lang="es-CO" dirty="0"/>
              <a:t>2021:Re capacitación a representantes de SST de las secretarias en el uso de la plataforma Hosvital.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NOTA: se envió igualmente previo a cada capacitación el manual descriptivo de  cada modulo, además de  exceles con códigos, ejemplo de agendamiento, presentaciones explicativas de las funcionalidades, los usuarios y contraseñas.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48995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PASO 4. REVISIÓN Y APROBACIÓN DE LA INVESTIGACIÓN REALIZADA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381" y="2840219"/>
            <a:ext cx="10233116" cy="4017781"/>
          </a:xfrm>
          <a:prstGeom prst="rect">
            <a:avLst/>
          </a:prstGeom>
        </p:spPr>
      </p:pic>
      <p:sp>
        <p:nvSpPr>
          <p:cNvPr id="4" name="Llamada rectangular redondeada 3"/>
          <p:cNvSpPr/>
          <p:nvPr/>
        </p:nvSpPr>
        <p:spPr>
          <a:xfrm>
            <a:off x="0" y="4248218"/>
            <a:ext cx="1201782" cy="1201783"/>
          </a:xfrm>
          <a:prstGeom prst="wedgeRoundRectCallout">
            <a:avLst>
              <a:gd name="adj1" fmla="val 67134"/>
              <a:gd name="adj2" fmla="val -407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1. </a:t>
            </a:r>
            <a:r>
              <a:rPr lang="es-CO" sz="1400" dirty="0"/>
              <a:t>REVISIÓN DE LA INVESTIGACIÓN</a:t>
            </a:r>
          </a:p>
        </p:txBody>
      </p:sp>
      <p:sp>
        <p:nvSpPr>
          <p:cNvPr id="5" name="Llamada rectangular redondeada 4"/>
          <p:cNvSpPr/>
          <p:nvPr/>
        </p:nvSpPr>
        <p:spPr>
          <a:xfrm>
            <a:off x="3187336" y="5172891"/>
            <a:ext cx="1593669" cy="496389"/>
          </a:xfrm>
          <a:prstGeom prst="wedgeRoundRectCallout">
            <a:avLst>
              <a:gd name="adj1" fmla="val -14504"/>
              <a:gd name="adj2" fmla="val -1322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2. SE APRUEBA</a:t>
            </a:r>
          </a:p>
        </p:txBody>
      </p:sp>
      <p:sp>
        <p:nvSpPr>
          <p:cNvPr id="6" name="Llamada rectangular redondeada 5"/>
          <p:cNvSpPr/>
          <p:nvPr/>
        </p:nvSpPr>
        <p:spPr>
          <a:xfrm>
            <a:off x="9496697" y="4140926"/>
            <a:ext cx="1254034" cy="875211"/>
          </a:xfrm>
          <a:prstGeom prst="wedgeRoundRectCallout">
            <a:avLst>
              <a:gd name="adj1" fmla="val 2084"/>
              <a:gd name="adj2" fmla="val -1136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3. SE GUARDA</a:t>
            </a:r>
          </a:p>
        </p:txBody>
      </p:sp>
      <p:sp>
        <p:nvSpPr>
          <p:cNvPr id="7" name="Llamada rectangular redondeada 6"/>
          <p:cNvSpPr/>
          <p:nvPr/>
        </p:nvSpPr>
        <p:spPr>
          <a:xfrm>
            <a:off x="2501535" y="2837430"/>
            <a:ext cx="1743893" cy="653142"/>
          </a:xfrm>
          <a:prstGeom prst="wedgeRoundRectCallout">
            <a:avLst>
              <a:gd name="adj1" fmla="val -74166"/>
              <a:gd name="adj2" fmla="val -5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4. Y SE FINALIZA EL PROCESO</a:t>
            </a:r>
          </a:p>
        </p:txBody>
      </p:sp>
    </p:spTree>
    <p:extLst>
      <p:ext uri="{BB962C8B-B14F-4D97-AF65-F5344CB8AC3E}">
        <p14:creationId xmlns:p14="http://schemas.microsoft.com/office/powerpoint/2010/main" val="4890644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83402966-9CCC-4578-9ECF-B31894C835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GRACIAS…</a:t>
            </a:r>
          </a:p>
        </p:txBody>
      </p:sp>
    </p:spTree>
    <p:extLst>
      <p:ext uri="{BB962C8B-B14F-4D97-AF65-F5344CB8AC3E}">
        <p14:creationId xmlns:p14="http://schemas.microsoft.com/office/powerpoint/2010/main" val="11247361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43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MODULO DE EXÁMENES OCUPACIONALES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O" b="1" dirty="0"/>
              <a:t>OBJETIVO GENERAL :</a:t>
            </a:r>
          </a:p>
          <a:p>
            <a:pPr marL="0" indent="0" algn="just">
              <a:buNone/>
            </a:pPr>
            <a:r>
              <a:rPr lang="es-ES" dirty="0"/>
              <a:t>Realizar todo el proceso de exámenes ocupacionales, desde el momento de solicitud de agendamiento hasta el cargue del archivo de la atención. </a:t>
            </a:r>
          </a:p>
          <a:p>
            <a:pPr algn="just"/>
            <a:r>
              <a:rPr lang="es-CO" b="1" dirty="0"/>
              <a:t>OBJETIVOS ESPECÍFICOS :</a:t>
            </a:r>
          </a:p>
          <a:p>
            <a:pPr marL="0" indent="0">
              <a:buNone/>
            </a:pPr>
            <a:endParaRPr lang="es-CO" dirty="0"/>
          </a:p>
          <a:p>
            <a:pPr lvl="1"/>
            <a:r>
              <a:rPr lang="es-ES" dirty="0"/>
              <a:t>Efectuar el agendamiento de los exámenes ocupacionales (SECRETARIAS)</a:t>
            </a:r>
          </a:p>
          <a:p>
            <a:pPr lvl="1"/>
            <a:r>
              <a:rPr lang="es-ES" dirty="0"/>
              <a:t>Realizar la confirmación de los exámenes ocupacionales  (OPERADOR SST)</a:t>
            </a:r>
          </a:p>
          <a:p>
            <a:pPr lvl="1"/>
            <a:r>
              <a:rPr lang="es-ES" dirty="0"/>
              <a:t>Ejecutar una reprogramación de exámenes si se presenta el caso (OPERADOR SST)</a:t>
            </a:r>
          </a:p>
          <a:p>
            <a:pPr lvl="1"/>
            <a:r>
              <a:rPr lang="es-ES" dirty="0"/>
              <a:t>Cargar la información de la atención del docente en el examen realizado (OPERADOR  SST)</a:t>
            </a:r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marL="0" indent="0" algn="just">
              <a:buNone/>
            </a:pP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269698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Qué exámenes se solicitan a través de esta plataforma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O" dirty="0"/>
              <a:t>Ingresos (solo si ya anteriormente ha estado afiliado al magisterio.</a:t>
            </a:r>
          </a:p>
          <a:p>
            <a:r>
              <a:rPr lang="es-CO" dirty="0"/>
              <a:t>Periódicos.</a:t>
            </a:r>
          </a:p>
          <a:p>
            <a:r>
              <a:rPr lang="es-CO" dirty="0"/>
              <a:t>Evaluación para eventos deportivos y folclóricos.</a:t>
            </a:r>
          </a:p>
          <a:p>
            <a:r>
              <a:rPr lang="es-CO" dirty="0"/>
              <a:t>Post incapacidad.</a:t>
            </a:r>
          </a:p>
          <a:p>
            <a:r>
              <a:rPr lang="es-CO" dirty="0"/>
              <a:t>Egresos.</a:t>
            </a:r>
          </a:p>
          <a:p>
            <a:r>
              <a:rPr lang="es-CO" dirty="0"/>
              <a:t>Reintegro laboral.</a:t>
            </a:r>
          </a:p>
          <a:p>
            <a:pPr marL="0" indent="0">
              <a:buNone/>
            </a:pPr>
            <a:endParaRPr lang="es-CO" dirty="0"/>
          </a:p>
          <a:p>
            <a:pPr marL="0" indent="0" algn="just">
              <a:buNone/>
            </a:pPr>
            <a:r>
              <a:rPr lang="es-CO" b="1" dirty="0"/>
              <a:t>NOTA</a:t>
            </a:r>
            <a:r>
              <a:rPr lang="es-CO" dirty="0"/>
              <a:t>: Las demás actividades se deben seguir solicitando por el medio establecido con cada operador ya sea a través de su propia plataforma o correo electrónico (APT, investigación de enfermedad laboral, valoración para recomendaciones laborales)</a:t>
            </a:r>
          </a:p>
        </p:txBody>
      </p:sp>
    </p:spTree>
    <p:extLst>
      <p:ext uri="{BB962C8B-B14F-4D97-AF65-F5344CB8AC3E}">
        <p14:creationId xmlns:p14="http://schemas.microsoft.com/office/powerpoint/2010/main" val="2395772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011AD20-9086-49AD-9FAE-5BBC8C939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b="1" dirty="0"/>
              <a:t>PASO A PASO PARA SOLICITAR EXÁMENES OCUPACIONALES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C763F247-0572-4054-A9B0-D39EABEAF7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INGRESO – PERIÓDICO – EGRESO – POST INCAPACIDAD – DEPORTIVOS Y FOLCLÓRICOS -  REINTEGRO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621" y="4532812"/>
            <a:ext cx="3071817" cy="125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6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</p:nvPr>
        </p:nvGraphicFramePr>
        <p:xfrm>
          <a:off x="838200" y="561975"/>
          <a:ext cx="10515600" cy="5614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4078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INGRESO A LA PLATAFORMA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2163591"/>
            <a:ext cx="6172200" cy="2521293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CO" u="sng" dirty="0">
                <a:solidFill>
                  <a:srgbClr val="0070C0"/>
                </a:solidFill>
              </a:rPr>
              <a:t>https://fiduprevisora.digitalwaresaas.com.co:8080/SITE/#/signin</a:t>
            </a:r>
          </a:p>
        </p:txBody>
      </p:sp>
    </p:spTree>
    <p:extLst>
      <p:ext uri="{BB962C8B-B14F-4D97-AF65-F5344CB8AC3E}">
        <p14:creationId xmlns:p14="http://schemas.microsoft.com/office/powerpoint/2010/main" val="808942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_fomag_ppt [solo lectura]" id="{49416267-6286-4A57-B0F0-A6AEE8F76986}" vid="{E91AA425-EFBD-4EE8-9BF1-4C8A2C7DB71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_fomag_ppt [solo lectura]" id="{49416267-6286-4A57-B0F0-A6AEE8F76986}" vid="{8B0B77E4-EF47-48D9-8867-E39A3ED18A78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_fomag_ppt [solo lectura]" id="{49416267-6286-4A57-B0F0-A6AEE8F76986}" vid="{686A259B-C93C-42BA-A204-5D2C7D744BB6}"/>
    </a:ext>
  </a:extLst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_fomag_ppt [solo lectura]" id="{49416267-6286-4A57-B0F0-A6AEE8F76986}" vid="{BE621CF9-7278-44A1-972A-3E834E6F01F6}"/>
    </a:ext>
  </a:extLst>
</a:theme>
</file>

<file path=ppt/theme/theme5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_fomag_ppt [solo lectura]" id="{49416267-6286-4A57-B0F0-A6AEE8F76986}" vid="{B5A11FA3-51E0-4F32-AF39-77BE91C2B1F3}"/>
    </a:ext>
  </a:extLst>
</a:theme>
</file>

<file path=ppt/theme/theme6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_fomag_ppt [solo lectura]" id="{49416267-6286-4A57-B0F0-A6AEE8F76986}" vid="{285FFF41-6FEF-41A1-8F2D-3F1D570EC9BD}"/>
    </a:ext>
  </a:extLst>
</a:theme>
</file>

<file path=ppt/theme/theme7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_fomag_ppt [solo lectura]" id="{49416267-6286-4A57-B0F0-A6AEE8F76986}" vid="{882786C9-04C0-436F-ABF6-5B25608BB418}"/>
    </a:ext>
  </a:extLst>
</a:theme>
</file>

<file path=ppt/theme/theme8.xml><?xml version="1.0" encoding="utf-8"?>
<a:theme xmlns:a="http://schemas.openxmlformats.org/drawingml/2006/main" name="6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_fomag_ppt [solo lectura]" id="{49416267-6286-4A57-B0F0-A6AEE8F76986}" vid="{35B9020B-9D9F-43AD-8280-9754EBCC50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plantilla_fomag_ppt</Template>
  <TotalTime>412</TotalTime>
  <Words>1193</Words>
  <Application>Microsoft Office PowerPoint</Application>
  <PresentationFormat>Panorámica</PresentationFormat>
  <Paragraphs>144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42</vt:i4>
      </vt:variant>
    </vt:vector>
  </HeadingPairs>
  <TitlesOfParts>
    <vt:vector size="53" baseType="lpstr">
      <vt:lpstr>Arial</vt:lpstr>
      <vt:lpstr>Calibri</vt:lpstr>
      <vt:lpstr>Calibri Light</vt:lpstr>
      <vt:lpstr>Tema de Office</vt:lpstr>
      <vt:lpstr>Diseño personalizado</vt:lpstr>
      <vt:lpstr>1_Diseño personalizado</vt:lpstr>
      <vt:lpstr>2_Diseño personalizado</vt:lpstr>
      <vt:lpstr>3_Diseño personalizado</vt:lpstr>
      <vt:lpstr>4_Diseño personalizado</vt:lpstr>
      <vt:lpstr>5_Diseño personalizado</vt:lpstr>
      <vt:lpstr>6_Diseño personalizado</vt:lpstr>
      <vt:lpstr>HOSVITAL</vt:lpstr>
      <vt:lpstr>¿Qué es HOSVITAL?</vt:lpstr>
      <vt:lpstr>¿Cuáles son los módulos de SST en HOSVITAL?</vt:lpstr>
      <vt:lpstr>HISTORIA DE CAPACITACIONES</vt:lpstr>
      <vt:lpstr>MODULO DE EXÁMENES OCUPACIONALES</vt:lpstr>
      <vt:lpstr>Qué exámenes se solicitan a través de esta plataforma</vt:lpstr>
      <vt:lpstr>PASO A PASO PARA SOLICITAR EXÁMENES OCUPACIONALES</vt:lpstr>
      <vt:lpstr>Presentación de PowerPoint</vt:lpstr>
      <vt:lpstr>INGRESO A LA PLATAFORMA</vt:lpstr>
      <vt:lpstr>PASO 1</vt:lpstr>
      <vt:lpstr>Presentación de PowerPoint</vt:lpstr>
      <vt:lpstr>PASO A PASO DEL ARCHIVO PLANO</vt:lpstr>
      <vt:lpstr>Presentación de PowerPoint</vt:lpstr>
      <vt:lpstr>PASOS:2, 3 Y 4.</vt:lpstr>
      <vt:lpstr>5. REVISIÓN DE EXÁMENES</vt:lpstr>
      <vt:lpstr>Presentación de PowerPoint</vt:lpstr>
      <vt:lpstr>Presentación de PowerPoint</vt:lpstr>
      <vt:lpstr>Presentación de PowerPoint</vt:lpstr>
      <vt:lpstr>MODULO DE INVESTIGACIÓN DE PRESUNTO ACCIDENTE DE TRABAJO</vt:lpstr>
      <vt:lpstr>Presentación de PowerPoint</vt:lpstr>
      <vt:lpstr>PASO A PASO DEL PROCESO DE SOLICITUD DE INVESTIGACIÓN DE ACCIDENTES DE TRABAJO</vt:lpstr>
      <vt:lpstr>LINK DE INGRESO A LA PLATAFORMA</vt:lpstr>
      <vt:lpstr>PASO 1. REGISTRO DEL FURAT</vt:lpstr>
      <vt:lpstr>Presentación de PowerPoint</vt:lpstr>
      <vt:lpstr>DILIGENCIAR CADA CAMPO QUE NO ESTE EN GRIS: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PASO 2. REVISIÓN DE LA SECRETARIA</vt:lpstr>
      <vt:lpstr>LUEGO INGRESAN AL BOTÓN BPM Y ALLÍ LES APARECE LA TAREA:</vt:lpstr>
      <vt:lpstr>ACÁ ENTRAN PRIMERO A FURAT Y REVISAN EL FORMATO</vt:lpstr>
      <vt:lpstr>Y LUEGO SE VAN A REVISIÓN Y APRUEBAN EL CARGUE PARA QUE LE LLEGUE LA NOTIFICACIÓN AL OPERADOR SST PARA REALIZAR LA INVESTIGACIÓN.</vt:lpstr>
      <vt:lpstr>PASO 3. EL OPERADOR AGENDA VISITA PARA LA INVESTIGACIÓN, LA REALIZA Y LA CARGA EN EL APLICATIVO.</vt:lpstr>
      <vt:lpstr>PASO 4. REVISIÓN Y APROBACIÓN DE LA INVESTIGACIÓN REALIZADA</vt:lpstr>
      <vt:lpstr>GRACIAS…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Garcia Garzon Sindy Patricia</dc:creator>
  <cp:lastModifiedBy>Castillo Gomez Leidy Rosalba</cp:lastModifiedBy>
  <cp:revision>13</cp:revision>
  <dcterms:created xsi:type="dcterms:W3CDTF">2021-04-19T14:58:15Z</dcterms:created>
  <dcterms:modified xsi:type="dcterms:W3CDTF">2022-05-12T20:14:01Z</dcterms:modified>
</cp:coreProperties>
</file>