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660" r:id="rId4"/>
    <p:sldMasterId id="2147483732" r:id="rId5"/>
    <p:sldMasterId id="2147483744" r:id="rId6"/>
    <p:sldMasterId id="2147483756" r:id="rId7"/>
    <p:sldMasterId id="2147483768" r:id="rId8"/>
  </p:sldMasterIdLst>
  <p:notesMasterIdLst>
    <p:notesMasterId r:id="rId25"/>
  </p:notesMasterIdLst>
  <p:handoutMasterIdLst>
    <p:handoutMasterId r:id="rId26"/>
  </p:handoutMasterIdLst>
  <p:sldIdLst>
    <p:sldId id="256" r:id="rId9"/>
    <p:sldId id="298" r:id="rId10"/>
    <p:sldId id="277" r:id="rId11"/>
    <p:sldId id="460" r:id="rId12"/>
    <p:sldId id="305" r:id="rId13"/>
    <p:sldId id="302" r:id="rId14"/>
    <p:sldId id="303" r:id="rId15"/>
    <p:sldId id="459" r:id="rId16"/>
    <p:sldId id="458" r:id="rId17"/>
    <p:sldId id="268" r:id="rId18"/>
    <p:sldId id="278" r:id="rId19"/>
    <p:sldId id="280" r:id="rId20"/>
    <p:sldId id="287" r:id="rId21"/>
    <p:sldId id="288" r:id="rId22"/>
    <p:sldId id="291" r:id="rId23"/>
    <p:sldId id="295" r:id="rId2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200"/>
    <a:srgbClr val="7625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1" autoAdjust="0"/>
    <p:restoredTop sz="94660"/>
  </p:normalViewPr>
  <p:slideViewPr>
    <p:cSldViewPr snapToGrid="0">
      <p:cViewPr varScale="1">
        <p:scale>
          <a:sx n="114" d="100"/>
          <a:sy n="114" d="100"/>
        </p:scale>
        <p:origin x="390" y="102"/>
      </p:cViewPr>
      <p:guideLst/>
    </p:cSldViewPr>
  </p:slideViewPr>
  <p:notesTextViewPr>
    <p:cViewPr>
      <p:scale>
        <a:sx n="1" d="1"/>
        <a:sy n="1" d="1"/>
      </p:scale>
      <p:origin x="0" y="0"/>
    </p:cViewPr>
  </p:notesTextViewPr>
  <p:sorterViewPr>
    <p:cViewPr>
      <p:scale>
        <a:sx n="100" d="100"/>
        <a:sy n="100" d="100"/>
      </p:scale>
      <p:origin x="0" y="-6462"/>
    </p:cViewPr>
  </p:sorter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9FD38-113E-4B84-B1B9-58256DFF9B6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68C1E222-CABE-483D-8A8B-423458AD7DBF}">
      <dgm:prSet phldrT="[Texto]" custT="1"/>
      <dgm:spPr>
        <a:solidFill>
          <a:schemeClr val="accent4"/>
        </a:solidFill>
        <a:ln>
          <a:solidFill>
            <a:schemeClr val="accent4"/>
          </a:solidFill>
        </a:ln>
      </dgm:spPr>
      <dgm:t>
        <a:bodyPr/>
        <a:lstStyle/>
        <a:p>
          <a:r>
            <a:rPr lang="es-ES" sz="1400" dirty="0">
              <a:solidFill>
                <a:schemeClr val="tx1"/>
              </a:solidFill>
            </a:rPr>
            <a:t>Recursos Propios (100% Entidad territorial)</a:t>
          </a:r>
        </a:p>
      </dgm:t>
    </dgm:pt>
    <dgm:pt modelId="{20CEFA97-7165-43F5-BCCD-EA9CAE663CD9}" type="sibTrans" cxnId="{1FED59F6-3E05-4926-882B-8332355165AA}">
      <dgm:prSet/>
      <dgm:spPr/>
      <dgm:t>
        <a:bodyPr/>
        <a:lstStyle/>
        <a:p>
          <a:endParaRPr lang="es-ES" sz="1400"/>
        </a:p>
      </dgm:t>
    </dgm:pt>
    <dgm:pt modelId="{00006917-A3AA-49FF-AE81-DCEC7D149B93}" type="parTrans" cxnId="{1FED59F6-3E05-4926-882B-8332355165AA}">
      <dgm:prSet/>
      <dgm:spPr/>
      <dgm:t>
        <a:bodyPr/>
        <a:lstStyle/>
        <a:p>
          <a:endParaRPr lang="es-ES" sz="1400"/>
        </a:p>
      </dgm:t>
    </dgm:pt>
    <dgm:pt modelId="{2FBBD2F4-D731-4B0A-B1B0-DCD69BBCC9FE}">
      <dgm:prSet phldrT="[Texto]" custT="1"/>
      <dgm:spPr/>
      <dgm:t>
        <a:bodyPr/>
        <a:lstStyle/>
        <a:p>
          <a:r>
            <a:rPr lang="es-ES" sz="1400" dirty="0"/>
            <a:t>Financiados (Gastos salariales 100% Nación)</a:t>
          </a:r>
        </a:p>
      </dgm:t>
    </dgm:pt>
    <dgm:pt modelId="{F9781ADD-733C-41B5-B449-4C9B8347F2C1}" type="sibTrans" cxnId="{35F977A5-4A32-4FF1-80BD-299804437B2B}">
      <dgm:prSet/>
      <dgm:spPr/>
      <dgm:t>
        <a:bodyPr/>
        <a:lstStyle/>
        <a:p>
          <a:endParaRPr lang="es-ES" sz="1400"/>
        </a:p>
      </dgm:t>
    </dgm:pt>
    <dgm:pt modelId="{09D4D9D9-DF7E-4D7B-AFCA-B2FE796050FB}" type="parTrans" cxnId="{35F977A5-4A32-4FF1-80BD-299804437B2B}">
      <dgm:prSet/>
      <dgm:spPr/>
      <dgm:t>
        <a:bodyPr/>
        <a:lstStyle/>
        <a:p>
          <a:endParaRPr lang="es-ES" sz="1400"/>
        </a:p>
      </dgm:t>
    </dgm:pt>
    <dgm:pt modelId="{4799D6A7-95C4-4067-BB7C-7D7316C336BC}">
      <dgm:prSet phldrT="[Texto]" custT="1"/>
      <dgm:spPr/>
      <dgm:t>
        <a:bodyPr/>
        <a:lstStyle/>
        <a:p>
          <a:r>
            <a:rPr lang="es-ES" sz="1400" dirty="0"/>
            <a:t>Cofinanciados (Gastos salariales 70% Nación y 30% Entidad Territorial)</a:t>
          </a:r>
        </a:p>
      </dgm:t>
    </dgm:pt>
    <dgm:pt modelId="{1337C31A-46EA-4423-9D12-D4E6784A3A15}" type="sibTrans" cxnId="{6B5FC516-F331-4FA7-A020-5C519E893DDB}">
      <dgm:prSet/>
      <dgm:spPr/>
      <dgm:t>
        <a:bodyPr/>
        <a:lstStyle/>
        <a:p>
          <a:endParaRPr lang="es-ES" sz="1400"/>
        </a:p>
      </dgm:t>
    </dgm:pt>
    <dgm:pt modelId="{27B94DCF-13F0-4F7E-BD0D-D1E1E98185B1}" type="parTrans" cxnId="{6B5FC516-F331-4FA7-A020-5C519E893DDB}">
      <dgm:prSet/>
      <dgm:spPr/>
      <dgm:t>
        <a:bodyPr/>
        <a:lstStyle/>
        <a:p>
          <a:endParaRPr lang="es-ES" sz="1400"/>
        </a:p>
      </dgm:t>
    </dgm:pt>
    <dgm:pt modelId="{439E4EE8-E4C5-4A67-8927-BB55EDEDE119}" type="pres">
      <dgm:prSet presAssocID="{5CA9FD38-113E-4B84-B1B9-58256DFF9B67}" presName="diagram" presStyleCnt="0">
        <dgm:presLayoutVars>
          <dgm:dir/>
          <dgm:resizeHandles val="exact"/>
        </dgm:presLayoutVars>
      </dgm:prSet>
      <dgm:spPr/>
    </dgm:pt>
    <dgm:pt modelId="{83F7773C-007A-4F3B-BE4B-394D0ED1BAAB}" type="pres">
      <dgm:prSet presAssocID="{68C1E222-CABE-483D-8A8B-423458AD7DBF}" presName="node" presStyleLbl="node1" presStyleIdx="0" presStyleCnt="3">
        <dgm:presLayoutVars>
          <dgm:bulletEnabled val="1"/>
        </dgm:presLayoutVars>
      </dgm:prSet>
      <dgm:spPr/>
    </dgm:pt>
    <dgm:pt modelId="{87A8E1E5-292C-43EE-9E34-F054337E20EA}" type="pres">
      <dgm:prSet presAssocID="{20CEFA97-7165-43F5-BCCD-EA9CAE663CD9}" presName="sibTrans" presStyleCnt="0"/>
      <dgm:spPr/>
    </dgm:pt>
    <dgm:pt modelId="{7F9669A7-650B-45D3-9A72-43FD912A75F4}" type="pres">
      <dgm:prSet presAssocID="{2FBBD2F4-D731-4B0A-B1B0-DCD69BBCC9FE}" presName="node" presStyleLbl="node1" presStyleIdx="1" presStyleCnt="3">
        <dgm:presLayoutVars>
          <dgm:bulletEnabled val="1"/>
        </dgm:presLayoutVars>
      </dgm:prSet>
      <dgm:spPr/>
    </dgm:pt>
    <dgm:pt modelId="{5992AA97-5EE8-4EA6-91B1-AEB3AF2DD6EA}" type="pres">
      <dgm:prSet presAssocID="{F9781ADD-733C-41B5-B449-4C9B8347F2C1}" presName="sibTrans" presStyleCnt="0"/>
      <dgm:spPr/>
    </dgm:pt>
    <dgm:pt modelId="{3B927CC8-B565-4F0D-9B28-500DE5CF7A8A}" type="pres">
      <dgm:prSet presAssocID="{4799D6A7-95C4-4067-BB7C-7D7316C336BC}" presName="node" presStyleLbl="node1" presStyleIdx="2" presStyleCnt="3">
        <dgm:presLayoutVars>
          <dgm:bulletEnabled val="1"/>
        </dgm:presLayoutVars>
      </dgm:prSet>
      <dgm:spPr/>
    </dgm:pt>
  </dgm:ptLst>
  <dgm:cxnLst>
    <dgm:cxn modelId="{6B5FC516-F331-4FA7-A020-5C519E893DDB}" srcId="{5CA9FD38-113E-4B84-B1B9-58256DFF9B67}" destId="{4799D6A7-95C4-4067-BB7C-7D7316C336BC}" srcOrd="2" destOrd="0" parTransId="{27B94DCF-13F0-4F7E-BD0D-D1E1E98185B1}" sibTransId="{1337C31A-46EA-4423-9D12-D4E6784A3A15}"/>
    <dgm:cxn modelId="{A7447C1E-61E7-405B-BE5A-26862ED0A4A3}" type="presOf" srcId="{4799D6A7-95C4-4067-BB7C-7D7316C336BC}" destId="{3B927CC8-B565-4F0D-9B28-500DE5CF7A8A}" srcOrd="0" destOrd="0" presId="urn:microsoft.com/office/officeart/2005/8/layout/default"/>
    <dgm:cxn modelId="{CD9E6D84-CCD6-408D-918D-342822A4411F}" type="presOf" srcId="{68C1E222-CABE-483D-8A8B-423458AD7DBF}" destId="{83F7773C-007A-4F3B-BE4B-394D0ED1BAAB}" srcOrd="0" destOrd="0" presId="urn:microsoft.com/office/officeart/2005/8/layout/default"/>
    <dgm:cxn modelId="{0969E696-90F5-4680-A9A6-0BF5A09E9D02}" type="presOf" srcId="{2FBBD2F4-D731-4B0A-B1B0-DCD69BBCC9FE}" destId="{7F9669A7-650B-45D3-9A72-43FD912A75F4}" srcOrd="0" destOrd="0" presId="urn:microsoft.com/office/officeart/2005/8/layout/default"/>
    <dgm:cxn modelId="{35F977A5-4A32-4FF1-80BD-299804437B2B}" srcId="{5CA9FD38-113E-4B84-B1B9-58256DFF9B67}" destId="{2FBBD2F4-D731-4B0A-B1B0-DCD69BBCC9FE}" srcOrd="1" destOrd="0" parTransId="{09D4D9D9-DF7E-4D7B-AFCA-B2FE796050FB}" sibTransId="{F9781ADD-733C-41B5-B449-4C9B8347F2C1}"/>
    <dgm:cxn modelId="{B3ABA3B5-90CD-4725-AEE7-07BEF30A6A7F}" type="presOf" srcId="{5CA9FD38-113E-4B84-B1B9-58256DFF9B67}" destId="{439E4EE8-E4C5-4A67-8927-BB55EDEDE119}" srcOrd="0" destOrd="0" presId="urn:microsoft.com/office/officeart/2005/8/layout/default"/>
    <dgm:cxn modelId="{1FED59F6-3E05-4926-882B-8332355165AA}" srcId="{5CA9FD38-113E-4B84-B1B9-58256DFF9B67}" destId="{68C1E222-CABE-483D-8A8B-423458AD7DBF}" srcOrd="0" destOrd="0" parTransId="{00006917-A3AA-49FF-AE81-DCEC7D149B93}" sibTransId="{20CEFA97-7165-43F5-BCCD-EA9CAE663CD9}"/>
    <dgm:cxn modelId="{90C4D175-6084-4400-9437-F60B43438AF9}" type="presParOf" srcId="{439E4EE8-E4C5-4A67-8927-BB55EDEDE119}" destId="{83F7773C-007A-4F3B-BE4B-394D0ED1BAAB}" srcOrd="0" destOrd="0" presId="urn:microsoft.com/office/officeart/2005/8/layout/default"/>
    <dgm:cxn modelId="{8F9C703F-DDC1-4A1C-959D-A4C793831007}" type="presParOf" srcId="{439E4EE8-E4C5-4A67-8927-BB55EDEDE119}" destId="{87A8E1E5-292C-43EE-9E34-F054337E20EA}" srcOrd="1" destOrd="0" presId="urn:microsoft.com/office/officeart/2005/8/layout/default"/>
    <dgm:cxn modelId="{64D1C477-616B-49A3-9F0B-D2269332BE44}" type="presParOf" srcId="{439E4EE8-E4C5-4A67-8927-BB55EDEDE119}" destId="{7F9669A7-650B-45D3-9A72-43FD912A75F4}" srcOrd="2" destOrd="0" presId="urn:microsoft.com/office/officeart/2005/8/layout/default"/>
    <dgm:cxn modelId="{5809F26C-5E93-46C0-9FF0-A86243DBAD8F}" type="presParOf" srcId="{439E4EE8-E4C5-4A67-8927-BB55EDEDE119}" destId="{5992AA97-5EE8-4EA6-91B1-AEB3AF2DD6EA}" srcOrd="3" destOrd="0" presId="urn:microsoft.com/office/officeart/2005/8/layout/default"/>
    <dgm:cxn modelId="{2D9A409B-62FE-4AAD-9444-3504B395B27C}" type="presParOf" srcId="{439E4EE8-E4C5-4A67-8927-BB55EDEDE119}" destId="{3B927CC8-B565-4F0D-9B28-500DE5CF7A8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691DC7-614D-408E-A066-6294B7EE2285}" type="doc">
      <dgm:prSet loTypeId="urn:microsoft.com/office/officeart/2005/8/layout/process4" loCatId="list" qsTypeId="urn:microsoft.com/office/officeart/2005/8/quickstyle/simple1" qsCatId="simple" csTypeId="urn:microsoft.com/office/officeart/2005/8/colors/accent1_1" csCatId="accent1" phldr="1"/>
      <dgm:spPr/>
      <dgm:t>
        <a:bodyPr/>
        <a:lstStyle/>
        <a:p>
          <a:endParaRPr lang="es-ES"/>
        </a:p>
      </dgm:t>
    </dgm:pt>
    <dgm:pt modelId="{A2B5E9FB-BE22-4141-9C88-6F53017A3326}">
      <dgm:prSet phldrT="[Texto]" custT="1"/>
      <dgm:spPr>
        <a:xfrm rot="10800000">
          <a:off x="0" y="489"/>
          <a:ext cx="4000500" cy="1053258"/>
        </a:xfrm>
        <a:prstGeom prst="upArrowCallout">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r>
            <a:rPr lang="es-CO" sz="1400" b="1" i="1" dirty="0">
              <a:solidFill>
                <a:sysClr val="windowText" lastClr="000000">
                  <a:hueOff val="0"/>
                  <a:satOff val="0"/>
                  <a:lumOff val="0"/>
                  <a:alphaOff val="0"/>
                </a:sysClr>
              </a:solidFill>
              <a:latin typeface="Calibri" panose="020F0502020204030204"/>
              <a:ea typeface="+mn-ea"/>
              <a:cs typeface="+mn-cs"/>
            </a:rPr>
            <a:t>Cuota de Afiliación de docentes al Fondo : Es una cuota obligatoria que deben cancelar todos los docentes que se afilian al Fondo Nacional de las Prestaciones Social del Magisterio.  (1/3 parte del sueldo básico)</a:t>
          </a:r>
          <a:endParaRPr lang="es-ES" sz="1400" dirty="0">
            <a:solidFill>
              <a:sysClr val="windowText" lastClr="000000">
                <a:hueOff val="0"/>
                <a:satOff val="0"/>
                <a:lumOff val="0"/>
                <a:alphaOff val="0"/>
              </a:sysClr>
            </a:solidFill>
            <a:latin typeface="Calibri" panose="020F0502020204030204"/>
            <a:ea typeface="+mn-ea"/>
            <a:cs typeface="+mn-cs"/>
          </a:endParaRPr>
        </a:p>
      </dgm:t>
    </dgm:pt>
    <dgm:pt modelId="{1C6DCFE6-9E59-487A-8AC3-5E74DB94F5C7}" type="parTrans" cxnId="{9E0BDEC4-1741-46B7-BEC7-50EB00A51D9E}">
      <dgm:prSet/>
      <dgm:spPr/>
      <dgm:t>
        <a:bodyPr/>
        <a:lstStyle/>
        <a:p>
          <a:endParaRPr lang="es-ES" sz="1400"/>
        </a:p>
      </dgm:t>
    </dgm:pt>
    <dgm:pt modelId="{8D108FD7-8E39-44CF-B9F9-49E9C75AD4BB}" type="sibTrans" cxnId="{9E0BDEC4-1741-46B7-BEC7-50EB00A51D9E}">
      <dgm:prSet/>
      <dgm:spPr/>
      <dgm:t>
        <a:bodyPr/>
        <a:lstStyle/>
        <a:p>
          <a:endParaRPr lang="es-ES" sz="1400"/>
        </a:p>
      </dgm:t>
    </dgm:pt>
    <dgm:pt modelId="{FD6EAC4C-D76E-4450-83A3-632BD4EB325B}">
      <dgm:prSet custT="1"/>
      <dgm:spPr>
        <a:xfrm rot="10800000">
          <a:off x="0" y="1043475"/>
          <a:ext cx="4000500" cy="1053258"/>
        </a:xfrm>
        <a:prstGeom prst="upArrowCallout">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r>
            <a:rPr lang="es-CO" sz="1400" b="1" i="1">
              <a:solidFill>
                <a:sysClr val="windowText" lastClr="000000">
                  <a:hueOff val="0"/>
                  <a:satOff val="0"/>
                  <a:lumOff val="0"/>
                  <a:alphaOff val="0"/>
                </a:sysClr>
              </a:solidFill>
              <a:latin typeface="Calibri" panose="020F0502020204030204"/>
              <a:ea typeface="+mn-ea"/>
              <a:cs typeface="+mn-cs"/>
            </a:rPr>
            <a:t>Cuota por ascenso en el escalafón: Cuando el docente afiliado obtiene un ascenso en el escalafón ( 3ª parte del incremento) </a:t>
          </a:r>
        </a:p>
      </dgm:t>
    </dgm:pt>
    <dgm:pt modelId="{6C6CCB2D-AFA0-436B-8633-716BD4CF49A4}" type="parTrans" cxnId="{5C668AB6-8B90-4FAD-A399-CA6E25B1A377}">
      <dgm:prSet/>
      <dgm:spPr/>
      <dgm:t>
        <a:bodyPr/>
        <a:lstStyle/>
        <a:p>
          <a:endParaRPr lang="es-ES" sz="1400"/>
        </a:p>
      </dgm:t>
    </dgm:pt>
    <dgm:pt modelId="{22CFA225-529E-43A2-8A97-1577281A67A6}" type="sibTrans" cxnId="{5C668AB6-8B90-4FAD-A399-CA6E25B1A377}">
      <dgm:prSet/>
      <dgm:spPr/>
      <dgm:t>
        <a:bodyPr/>
        <a:lstStyle/>
        <a:p>
          <a:endParaRPr lang="es-ES" sz="1400"/>
        </a:p>
      </dgm:t>
    </dgm:pt>
    <dgm:pt modelId="{A9CB2154-03E7-44C9-B96C-BDB98D81BAE9}">
      <dgm:prSet custT="1"/>
      <dgm:spPr>
        <a:xfrm>
          <a:off x="0" y="2086461"/>
          <a:ext cx="4000500" cy="684823"/>
        </a:xfrm>
        <a:prstGeom prst="rect">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r>
            <a:rPr lang="es-CO" sz="1400" b="1" i="1">
              <a:solidFill>
                <a:sysClr val="windowText" lastClr="000000">
                  <a:hueOff val="0"/>
                  <a:satOff val="0"/>
                  <a:lumOff val="0"/>
                  <a:alphaOff val="0"/>
                </a:sysClr>
              </a:solidFill>
              <a:latin typeface="Calibri" panose="020F0502020204030204"/>
              <a:ea typeface="+mn-ea"/>
              <a:cs typeface="+mn-cs"/>
            </a:rPr>
            <a:t>Cuota por incremento salarial de docentes afiliados: Corresponde a la 3ª parte del incremento anual del sueldo.</a:t>
          </a:r>
        </a:p>
      </dgm:t>
    </dgm:pt>
    <dgm:pt modelId="{6B285706-D1DA-4F2E-98E0-281AE2B6D3F2}" type="parTrans" cxnId="{ACAB8027-FB8D-4512-8D78-A379A2C13ADB}">
      <dgm:prSet/>
      <dgm:spPr/>
      <dgm:t>
        <a:bodyPr/>
        <a:lstStyle/>
        <a:p>
          <a:endParaRPr lang="es-ES" sz="1400"/>
        </a:p>
      </dgm:t>
    </dgm:pt>
    <dgm:pt modelId="{1B540EE0-26B2-454D-ACAB-5F6491B6E8E3}" type="sibTrans" cxnId="{ACAB8027-FB8D-4512-8D78-A379A2C13ADB}">
      <dgm:prSet/>
      <dgm:spPr/>
      <dgm:t>
        <a:bodyPr/>
        <a:lstStyle/>
        <a:p>
          <a:endParaRPr lang="es-ES" sz="1400"/>
        </a:p>
      </dgm:t>
    </dgm:pt>
    <dgm:pt modelId="{9D1163CB-5591-4FC7-BA98-3AACC5E48487}" type="pres">
      <dgm:prSet presAssocID="{41691DC7-614D-408E-A066-6294B7EE2285}" presName="Name0" presStyleCnt="0">
        <dgm:presLayoutVars>
          <dgm:dir/>
          <dgm:animLvl val="lvl"/>
          <dgm:resizeHandles val="exact"/>
        </dgm:presLayoutVars>
      </dgm:prSet>
      <dgm:spPr/>
    </dgm:pt>
    <dgm:pt modelId="{E94DBEBB-EE4A-49C0-A731-B127A346F279}" type="pres">
      <dgm:prSet presAssocID="{A9CB2154-03E7-44C9-B96C-BDB98D81BAE9}" presName="boxAndChildren" presStyleCnt="0"/>
      <dgm:spPr/>
    </dgm:pt>
    <dgm:pt modelId="{3E4F94A1-FBDD-46DC-8178-2B356653324D}" type="pres">
      <dgm:prSet presAssocID="{A9CB2154-03E7-44C9-B96C-BDB98D81BAE9}" presName="parentTextBox" presStyleLbl="node1" presStyleIdx="0" presStyleCnt="3"/>
      <dgm:spPr/>
    </dgm:pt>
    <dgm:pt modelId="{053C061B-FAE7-4A9D-9F42-37648D4F03D2}" type="pres">
      <dgm:prSet presAssocID="{22CFA225-529E-43A2-8A97-1577281A67A6}" presName="sp" presStyleCnt="0"/>
      <dgm:spPr/>
    </dgm:pt>
    <dgm:pt modelId="{26D0A198-DD48-4C6F-B076-E879AE842403}" type="pres">
      <dgm:prSet presAssocID="{FD6EAC4C-D76E-4450-83A3-632BD4EB325B}" presName="arrowAndChildren" presStyleCnt="0"/>
      <dgm:spPr/>
    </dgm:pt>
    <dgm:pt modelId="{B98D9BE3-1E00-447E-8B82-382885C55E17}" type="pres">
      <dgm:prSet presAssocID="{FD6EAC4C-D76E-4450-83A3-632BD4EB325B}" presName="parentTextArrow" presStyleLbl="node1" presStyleIdx="1" presStyleCnt="3"/>
      <dgm:spPr/>
    </dgm:pt>
    <dgm:pt modelId="{A229A5FF-12AB-47CA-876B-49D5EBA37A6E}" type="pres">
      <dgm:prSet presAssocID="{8D108FD7-8E39-44CF-B9F9-49E9C75AD4BB}" presName="sp" presStyleCnt="0"/>
      <dgm:spPr/>
    </dgm:pt>
    <dgm:pt modelId="{E447BD5A-DF0E-4087-A3E4-34BDCD4221FE}" type="pres">
      <dgm:prSet presAssocID="{A2B5E9FB-BE22-4141-9C88-6F53017A3326}" presName="arrowAndChildren" presStyleCnt="0"/>
      <dgm:spPr/>
    </dgm:pt>
    <dgm:pt modelId="{A8CC66F1-10E5-4CBD-88BA-D0D405782BD5}" type="pres">
      <dgm:prSet presAssocID="{A2B5E9FB-BE22-4141-9C88-6F53017A3326}" presName="parentTextArrow" presStyleLbl="node1" presStyleIdx="2" presStyleCnt="3"/>
      <dgm:spPr/>
    </dgm:pt>
  </dgm:ptLst>
  <dgm:cxnLst>
    <dgm:cxn modelId="{ACAB8027-FB8D-4512-8D78-A379A2C13ADB}" srcId="{41691DC7-614D-408E-A066-6294B7EE2285}" destId="{A9CB2154-03E7-44C9-B96C-BDB98D81BAE9}" srcOrd="2" destOrd="0" parTransId="{6B285706-D1DA-4F2E-98E0-281AE2B6D3F2}" sibTransId="{1B540EE0-26B2-454D-ACAB-5F6491B6E8E3}"/>
    <dgm:cxn modelId="{394E082E-AE39-4F38-BB8C-F6871DE6F44F}" type="presOf" srcId="{41691DC7-614D-408E-A066-6294B7EE2285}" destId="{9D1163CB-5591-4FC7-BA98-3AACC5E48487}" srcOrd="0" destOrd="0" presId="urn:microsoft.com/office/officeart/2005/8/layout/process4"/>
    <dgm:cxn modelId="{4AA25D82-7623-4706-B90E-6921BA2A1B54}" type="presOf" srcId="{FD6EAC4C-D76E-4450-83A3-632BD4EB325B}" destId="{B98D9BE3-1E00-447E-8B82-382885C55E17}" srcOrd="0" destOrd="0" presId="urn:microsoft.com/office/officeart/2005/8/layout/process4"/>
    <dgm:cxn modelId="{B1259AA7-4328-4E4F-80A2-3CC49986FE8F}" type="presOf" srcId="{A2B5E9FB-BE22-4141-9C88-6F53017A3326}" destId="{A8CC66F1-10E5-4CBD-88BA-D0D405782BD5}" srcOrd="0" destOrd="0" presId="urn:microsoft.com/office/officeart/2005/8/layout/process4"/>
    <dgm:cxn modelId="{5C668AB6-8B90-4FAD-A399-CA6E25B1A377}" srcId="{41691DC7-614D-408E-A066-6294B7EE2285}" destId="{FD6EAC4C-D76E-4450-83A3-632BD4EB325B}" srcOrd="1" destOrd="0" parTransId="{6C6CCB2D-AFA0-436B-8633-716BD4CF49A4}" sibTransId="{22CFA225-529E-43A2-8A97-1577281A67A6}"/>
    <dgm:cxn modelId="{4A55A5B8-05D0-4558-9A94-3BEA81328564}" type="presOf" srcId="{A9CB2154-03E7-44C9-B96C-BDB98D81BAE9}" destId="{3E4F94A1-FBDD-46DC-8178-2B356653324D}" srcOrd="0" destOrd="0" presId="urn:microsoft.com/office/officeart/2005/8/layout/process4"/>
    <dgm:cxn modelId="{9E0BDEC4-1741-46B7-BEC7-50EB00A51D9E}" srcId="{41691DC7-614D-408E-A066-6294B7EE2285}" destId="{A2B5E9FB-BE22-4141-9C88-6F53017A3326}" srcOrd="0" destOrd="0" parTransId="{1C6DCFE6-9E59-487A-8AC3-5E74DB94F5C7}" sibTransId="{8D108FD7-8E39-44CF-B9F9-49E9C75AD4BB}"/>
    <dgm:cxn modelId="{4C258944-4D6F-4F2F-9A99-9C1AA8D776C4}" type="presParOf" srcId="{9D1163CB-5591-4FC7-BA98-3AACC5E48487}" destId="{E94DBEBB-EE4A-49C0-A731-B127A346F279}" srcOrd="0" destOrd="0" presId="urn:microsoft.com/office/officeart/2005/8/layout/process4"/>
    <dgm:cxn modelId="{9D4B9399-7958-4D43-A625-8542D0AAC579}" type="presParOf" srcId="{E94DBEBB-EE4A-49C0-A731-B127A346F279}" destId="{3E4F94A1-FBDD-46DC-8178-2B356653324D}" srcOrd="0" destOrd="0" presId="urn:microsoft.com/office/officeart/2005/8/layout/process4"/>
    <dgm:cxn modelId="{E9844F25-9E01-4210-B817-E144B7AC415A}" type="presParOf" srcId="{9D1163CB-5591-4FC7-BA98-3AACC5E48487}" destId="{053C061B-FAE7-4A9D-9F42-37648D4F03D2}" srcOrd="1" destOrd="0" presId="urn:microsoft.com/office/officeart/2005/8/layout/process4"/>
    <dgm:cxn modelId="{B6C27A70-0172-4116-AAFD-F4913C09ED26}" type="presParOf" srcId="{9D1163CB-5591-4FC7-BA98-3AACC5E48487}" destId="{26D0A198-DD48-4C6F-B076-E879AE842403}" srcOrd="2" destOrd="0" presId="urn:microsoft.com/office/officeart/2005/8/layout/process4"/>
    <dgm:cxn modelId="{B0509DB8-16CD-40E6-B2F4-7EDF4478FF88}" type="presParOf" srcId="{26D0A198-DD48-4C6F-B076-E879AE842403}" destId="{B98D9BE3-1E00-447E-8B82-382885C55E17}" srcOrd="0" destOrd="0" presId="urn:microsoft.com/office/officeart/2005/8/layout/process4"/>
    <dgm:cxn modelId="{6172A915-9C19-4C7A-BC7C-6FA9F892520E}" type="presParOf" srcId="{9D1163CB-5591-4FC7-BA98-3AACC5E48487}" destId="{A229A5FF-12AB-47CA-876B-49D5EBA37A6E}" srcOrd="3" destOrd="0" presId="urn:microsoft.com/office/officeart/2005/8/layout/process4"/>
    <dgm:cxn modelId="{C50B24F7-47D9-45C4-A99A-037FD59D64E6}" type="presParOf" srcId="{9D1163CB-5591-4FC7-BA98-3AACC5E48487}" destId="{E447BD5A-DF0E-4087-A3E4-34BDCD4221FE}" srcOrd="4" destOrd="0" presId="urn:microsoft.com/office/officeart/2005/8/layout/process4"/>
    <dgm:cxn modelId="{28D973A1-D1D2-416A-9046-C1471C50E968}" type="presParOf" srcId="{E447BD5A-DF0E-4087-A3E4-34BDCD4221FE}" destId="{A8CC66F1-10E5-4CBD-88BA-D0D405782BD5}" srcOrd="0" destOrd="0" presId="urn:microsoft.com/office/officeart/2005/8/layout/process4"/>
  </dgm:cxnLst>
  <dgm:bg/>
  <dgm:whole>
    <a:ln>
      <a:solidFill>
        <a:schemeClr val="accent2"/>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19C24F-4194-46B4-AC8C-B0A356D4742D}" type="doc">
      <dgm:prSet loTypeId="urn:microsoft.com/office/officeart/2005/8/layout/radial6" loCatId="cycle" qsTypeId="urn:microsoft.com/office/officeart/2005/8/quickstyle/simple4" qsCatId="simple" csTypeId="urn:microsoft.com/office/officeart/2005/8/colors/accent1_4" csCatId="accent1" phldr="1"/>
      <dgm:spPr/>
      <dgm:t>
        <a:bodyPr/>
        <a:lstStyle/>
        <a:p>
          <a:endParaRPr lang="es-CO"/>
        </a:p>
      </dgm:t>
    </dgm:pt>
    <dgm:pt modelId="{5BC3315F-60B1-4F7B-9F9E-F8C14776873E}">
      <dgm:prSet phldrT="[Texto]"/>
      <dgm:spPr/>
      <dgm:t>
        <a:bodyPr/>
        <a:lstStyle/>
        <a:p>
          <a:r>
            <a:rPr lang="es-MX" dirty="0">
              <a:effectLst>
                <a:outerShdw blurRad="38100" dist="38100" dir="2700000" algn="tl">
                  <a:srgbClr val="000000">
                    <a:alpha val="43137"/>
                  </a:srgbClr>
                </a:outerShdw>
              </a:effectLst>
            </a:rPr>
            <a:t>ENTIDAD TERRITORIAL CERTIFICADA </a:t>
          </a:r>
          <a:endParaRPr lang="es-CO" dirty="0">
            <a:ln/>
          </a:endParaRPr>
        </a:p>
      </dgm:t>
    </dgm:pt>
    <dgm:pt modelId="{71BC89C4-0E74-45AE-84D7-3408BDDB694E}" type="parTrans" cxnId="{5A9E41D4-0DCF-477F-95FC-561B59AB051C}">
      <dgm:prSet/>
      <dgm:spPr/>
      <dgm:t>
        <a:bodyPr/>
        <a:lstStyle/>
        <a:p>
          <a:endParaRPr lang="es-CO"/>
        </a:p>
      </dgm:t>
    </dgm:pt>
    <dgm:pt modelId="{49A6DE43-D787-4FA0-8740-D757AF5CF742}" type="sibTrans" cxnId="{5A9E41D4-0DCF-477F-95FC-561B59AB051C}">
      <dgm:prSet/>
      <dgm:spPr/>
      <dgm:t>
        <a:bodyPr/>
        <a:lstStyle/>
        <a:p>
          <a:endParaRPr lang="es-CO"/>
        </a:p>
      </dgm:t>
    </dgm:pt>
    <dgm:pt modelId="{FD22E161-70E6-4F1B-940F-BDD8F82C770F}">
      <dgm:prSet phldrT="[Texto]"/>
      <dgm:spPr>
        <a:gradFill rotWithShape="0">
          <a:gsLst>
            <a:gs pos="3000">
              <a:schemeClr val="bg1"/>
            </a:gs>
            <a:gs pos="100000">
              <a:schemeClr val="accent1">
                <a:shade val="50000"/>
                <a:hueOff val="402493"/>
                <a:satOff val="-9802"/>
                <a:lumOff val="42896"/>
                <a:alphaOff val="0"/>
                <a:satMod val="110000"/>
                <a:lumMod val="100000"/>
                <a:shade val="100000"/>
              </a:schemeClr>
            </a:gs>
            <a:gs pos="100000">
              <a:schemeClr val="accent1">
                <a:shade val="50000"/>
                <a:hueOff val="402493"/>
                <a:satOff val="-9802"/>
                <a:lumOff val="42896"/>
                <a:alphaOff val="0"/>
                <a:lumMod val="99000"/>
                <a:satMod val="120000"/>
                <a:shade val="78000"/>
              </a:schemeClr>
            </a:gs>
          </a:gsLst>
        </a:gradFill>
      </dgm:spPr>
      <dgm:t>
        <a:bodyPr/>
        <a:lstStyle/>
        <a:p>
          <a:endParaRPr lang="es-MX">
            <a:ln/>
          </a:endParaRPr>
        </a:p>
        <a:p>
          <a:endParaRPr lang="es-CO" dirty="0">
            <a:ln/>
          </a:endParaRPr>
        </a:p>
      </dgm:t>
    </dgm:pt>
    <dgm:pt modelId="{31AF6A20-FB4C-4290-9EA9-F19144D0A25D}" type="parTrans" cxnId="{576C14AC-8D2C-49F7-891F-ECD76A79A2AD}">
      <dgm:prSet/>
      <dgm:spPr/>
      <dgm:t>
        <a:bodyPr/>
        <a:lstStyle/>
        <a:p>
          <a:endParaRPr lang="es-CO"/>
        </a:p>
      </dgm:t>
    </dgm:pt>
    <dgm:pt modelId="{C03C5FEB-8765-4105-8754-FFD8B0F0DC6C}" type="sibTrans" cxnId="{576C14AC-8D2C-49F7-891F-ECD76A79A2AD}">
      <dgm:prSet/>
      <dgm:spPr/>
      <dgm:t>
        <a:bodyPr/>
        <a:lstStyle/>
        <a:p>
          <a:endParaRPr lang="es-CO"/>
        </a:p>
      </dgm:t>
    </dgm:pt>
    <dgm:pt modelId="{5FC2F3B5-3189-4583-B4F4-B8D6120E3B09}">
      <dgm:prSet phldrT="[Texto]"/>
      <dgm:spPr>
        <a:blipFill rotWithShape="0">
          <a:blip xmlns:r="http://schemas.openxmlformats.org/officeDocument/2006/relationships" r:embed="rId1"/>
          <a:stretch>
            <a:fillRect/>
          </a:stretch>
        </a:blipFill>
      </dgm:spPr>
      <dgm:t>
        <a:bodyPr/>
        <a:lstStyle/>
        <a:p>
          <a:endParaRPr lang="es-MX" dirty="0"/>
        </a:p>
      </dgm:t>
    </dgm:pt>
    <dgm:pt modelId="{8467638F-6233-4388-A5C8-B7F3EB3E8152}" type="sibTrans" cxnId="{8EA3A781-A690-4EDE-A751-F6649ECBE1A7}">
      <dgm:prSet/>
      <dgm:spPr/>
      <dgm:t>
        <a:bodyPr/>
        <a:lstStyle/>
        <a:p>
          <a:endParaRPr lang="es-CO"/>
        </a:p>
      </dgm:t>
    </dgm:pt>
    <dgm:pt modelId="{2052C699-74CA-460F-9236-5D3E97D8D202}" type="parTrans" cxnId="{8EA3A781-A690-4EDE-A751-F6649ECBE1A7}">
      <dgm:prSet/>
      <dgm:spPr/>
      <dgm:t>
        <a:bodyPr/>
        <a:lstStyle/>
        <a:p>
          <a:endParaRPr lang="es-CO"/>
        </a:p>
      </dgm:t>
    </dgm:pt>
    <dgm:pt modelId="{0EE9808C-DE3B-4A65-8CA1-527148509923}" type="pres">
      <dgm:prSet presAssocID="{3619C24F-4194-46B4-AC8C-B0A356D4742D}" presName="Name0" presStyleCnt="0">
        <dgm:presLayoutVars>
          <dgm:chMax val="1"/>
          <dgm:dir/>
          <dgm:animLvl val="ctr"/>
          <dgm:resizeHandles val="exact"/>
        </dgm:presLayoutVars>
      </dgm:prSet>
      <dgm:spPr/>
    </dgm:pt>
    <dgm:pt modelId="{0303CB44-8007-48A9-84A9-D71C690DB8FB}" type="pres">
      <dgm:prSet presAssocID="{5FC2F3B5-3189-4583-B4F4-B8D6120E3B09}" presName="centerShape" presStyleLbl="node0" presStyleIdx="0" presStyleCnt="1"/>
      <dgm:spPr/>
    </dgm:pt>
    <dgm:pt modelId="{800EFC25-DB80-4AF6-9D76-73F6BCF6F44F}" type="pres">
      <dgm:prSet presAssocID="{5BC3315F-60B1-4F7B-9F9E-F8C14776873E}" presName="node" presStyleLbl="node1" presStyleIdx="0" presStyleCnt="2">
        <dgm:presLayoutVars>
          <dgm:bulletEnabled val="1"/>
        </dgm:presLayoutVars>
      </dgm:prSet>
      <dgm:spPr/>
    </dgm:pt>
    <dgm:pt modelId="{7C0101B9-E0EE-436A-895F-C35A2496416A}" type="pres">
      <dgm:prSet presAssocID="{5BC3315F-60B1-4F7B-9F9E-F8C14776873E}" presName="dummy" presStyleCnt="0"/>
      <dgm:spPr/>
    </dgm:pt>
    <dgm:pt modelId="{C3CEF9A3-7736-452F-B46A-ABAE1320E0A1}" type="pres">
      <dgm:prSet presAssocID="{49A6DE43-D787-4FA0-8740-D757AF5CF742}" presName="sibTrans" presStyleLbl="sibTrans2D1" presStyleIdx="0" presStyleCnt="2"/>
      <dgm:spPr/>
    </dgm:pt>
    <dgm:pt modelId="{2C389253-90DB-49F9-AE62-A2D107FE44BB}" type="pres">
      <dgm:prSet presAssocID="{FD22E161-70E6-4F1B-940F-BDD8F82C770F}" presName="node" presStyleLbl="node1" presStyleIdx="1" presStyleCnt="2">
        <dgm:presLayoutVars>
          <dgm:bulletEnabled val="1"/>
        </dgm:presLayoutVars>
      </dgm:prSet>
      <dgm:spPr/>
    </dgm:pt>
    <dgm:pt modelId="{106C22BA-E770-4D4A-8C5E-3C85FF4FFBBE}" type="pres">
      <dgm:prSet presAssocID="{FD22E161-70E6-4F1B-940F-BDD8F82C770F}" presName="dummy" presStyleCnt="0"/>
      <dgm:spPr/>
    </dgm:pt>
    <dgm:pt modelId="{C7E91CAA-EB69-4042-B86C-822573711746}" type="pres">
      <dgm:prSet presAssocID="{C03C5FEB-8765-4105-8754-FFD8B0F0DC6C}" presName="sibTrans" presStyleLbl="sibTrans2D1" presStyleIdx="1" presStyleCnt="2"/>
      <dgm:spPr/>
    </dgm:pt>
  </dgm:ptLst>
  <dgm:cxnLst>
    <dgm:cxn modelId="{E003760B-7113-455D-B7F3-2F4E009FED29}" type="presOf" srcId="{49A6DE43-D787-4FA0-8740-D757AF5CF742}" destId="{C3CEF9A3-7736-452F-B46A-ABAE1320E0A1}" srcOrd="0" destOrd="0" presId="urn:microsoft.com/office/officeart/2005/8/layout/radial6"/>
    <dgm:cxn modelId="{9D7E8026-6A0D-4296-B181-0FBEF975836B}" type="presOf" srcId="{5BC3315F-60B1-4F7B-9F9E-F8C14776873E}" destId="{800EFC25-DB80-4AF6-9D76-73F6BCF6F44F}" srcOrd="0" destOrd="0" presId="urn:microsoft.com/office/officeart/2005/8/layout/radial6"/>
    <dgm:cxn modelId="{C9B19F5B-048D-456B-8B4E-C2A3D52E1DE0}" type="presOf" srcId="{C03C5FEB-8765-4105-8754-FFD8B0F0DC6C}" destId="{C7E91CAA-EB69-4042-B86C-822573711746}" srcOrd="0" destOrd="0" presId="urn:microsoft.com/office/officeart/2005/8/layout/radial6"/>
    <dgm:cxn modelId="{9219C05C-E8E6-4335-BE23-E70E1AE1196A}" type="presOf" srcId="{FD22E161-70E6-4F1B-940F-BDD8F82C770F}" destId="{2C389253-90DB-49F9-AE62-A2D107FE44BB}" srcOrd="0" destOrd="0" presId="urn:microsoft.com/office/officeart/2005/8/layout/radial6"/>
    <dgm:cxn modelId="{8EA3A781-A690-4EDE-A751-F6649ECBE1A7}" srcId="{3619C24F-4194-46B4-AC8C-B0A356D4742D}" destId="{5FC2F3B5-3189-4583-B4F4-B8D6120E3B09}" srcOrd="0" destOrd="0" parTransId="{2052C699-74CA-460F-9236-5D3E97D8D202}" sibTransId="{8467638F-6233-4388-A5C8-B7F3EB3E8152}"/>
    <dgm:cxn modelId="{55576493-D853-4458-A7ED-6EEC4CCBA345}" type="presOf" srcId="{3619C24F-4194-46B4-AC8C-B0A356D4742D}" destId="{0EE9808C-DE3B-4A65-8CA1-527148509923}" srcOrd="0" destOrd="0" presId="urn:microsoft.com/office/officeart/2005/8/layout/radial6"/>
    <dgm:cxn modelId="{576C14AC-8D2C-49F7-891F-ECD76A79A2AD}" srcId="{5FC2F3B5-3189-4583-B4F4-B8D6120E3B09}" destId="{FD22E161-70E6-4F1B-940F-BDD8F82C770F}" srcOrd="1" destOrd="0" parTransId="{31AF6A20-FB4C-4290-9EA9-F19144D0A25D}" sibTransId="{C03C5FEB-8765-4105-8754-FFD8B0F0DC6C}"/>
    <dgm:cxn modelId="{5A9E41D4-0DCF-477F-95FC-561B59AB051C}" srcId="{5FC2F3B5-3189-4583-B4F4-B8D6120E3B09}" destId="{5BC3315F-60B1-4F7B-9F9E-F8C14776873E}" srcOrd="0" destOrd="0" parTransId="{71BC89C4-0E74-45AE-84D7-3408BDDB694E}" sibTransId="{49A6DE43-D787-4FA0-8740-D757AF5CF742}"/>
    <dgm:cxn modelId="{48045DF5-090C-4015-83D9-F7186D15D978}" type="presOf" srcId="{5FC2F3B5-3189-4583-B4F4-B8D6120E3B09}" destId="{0303CB44-8007-48A9-84A9-D71C690DB8FB}" srcOrd="0" destOrd="0" presId="urn:microsoft.com/office/officeart/2005/8/layout/radial6"/>
    <dgm:cxn modelId="{37EDA810-36BD-47CA-827C-F5B374084830}" type="presParOf" srcId="{0EE9808C-DE3B-4A65-8CA1-527148509923}" destId="{0303CB44-8007-48A9-84A9-D71C690DB8FB}" srcOrd="0" destOrd="0" presId="urn:microsoft.com/office/officeart/2005/8/layout/radial6"/>
    <dgm:cxn modelId="{78A8350D-317A-4EE1-8C04-83603729F0AB}" type="presParOf" srcId="{0EE9808C-DE3B-4A65-8CA1-527148509923}" destId="{800EFC25-DB80-4AF6-9D76-73F6BCF6F44F}" srcOrd="1" destOrd="0" presId="urn:microsoft.com/office/officeart/2005/8/layout/radial6"/>
    <dgm:cxn modelId="{28FBAF3D-90F8-4677-998A-23B0AD69F6B4}" type="presParOf" srcId="{0EE9808C-DE3B-4A65-8CA1-527148509923}" destId="{7C0101B9-E0EE-436A-895F-C35A2496416A}" srcOrd="2" destOrd="0" presId="urn:microsoft.com/office/officeart/2005/8/layout/radial6"/>
    <dgm:cxn modelId="{06623A17-E27E-4613-B5F3-85E298A23A8A}" type="presParOf" srcId="{0EE9808C-DE3B-4A65-8CA1-527148509923}" destId="{C3CEF9A3-7736-452F-B46A-ABAE1320E0A1}" srcOrd="3" destOrd="0" presId="urn:microsoft.com/office/officeart/2005/8/layout/radial6"/>
    <dgm:cxn modelId="{9758F3D9-3784-4625-BDCD-C919299F40F6}" type="presParOf" srcId="{0EE9808C-DE3B-4A65-8CA1-527148509923}" destId="{2C389253-90DB-49F9-AE62-A2D107FE44BB}" srcOrd="4" destOrd="0" presId="urn:microsoft.com/office/officeart/2005/8/layout/radial6"/>
    <dgm:cxn modelId="{B8D14808-05A2-45C5-B708-8016968B2EB2}" type="presParOf" srcId="{0EE9808C-DE3B-4A65-8CA1-527148509923}" destId="{106C22BA-E770-4D4A-8C5E-3C85FF4FFBBE}" srcOrd="5" destOrd="0" presId="urn:microsoft.com/office/officeart/2005/8/layout/radial6"/>
    <dgm:cxn modelId="{69F39A9E-6817-40FD-9C36-D22BB82FC392}" type="presParOf" srcId="{0EE9808C-DE3B-4A65-8CA1-527148509923}" destId="{C7E91CAA-EB69-4042-B86C-822573711746}" srcOrd="6"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7773C-007A-4F3B-BE4B-394D0ED1BAAB}">
      <dsp:nvSpPr>
        <dsp:cNvPr id="0" name=""/>
        <dsp:cNvSpPr/>
      </dsp:nvSpPr>
      <dsp:spPr>
        <a:xfrm>
          <a:off x="87561" y="1028"/>
          <a:ext cx="1473451" cy="884071"/>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Recursos Propios (100% Entidad territorial)</a:t>
          </a:r>
        </a:p>
      </dsp:txBody>
      <dsp:txXfrm>
        <a:off x="87561" y="1028"/>
        <a:ext cx="1473451" cy="884071"/>
      </dsp:txXfrm>
    </dsp:sp>
    <dsp:sp modelId="{7F9669A7-650B-45D3-9A72-43FD912A75F4}">
      <dsp:nvSpPr>
        <dsp:cNvPr id="0" name=""/>
        <dsp:cNvSpPr/>
      </dsp:nvSpPr>
      <dsp:spPr>
        <a:xfrm>
          <a:off x="1708358" y="1028"/>
          <a:ext cx="1473451" cy="8840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Financiados (Gastos salariales 100% Nación)</a:t>
          </a:r>
        </a:p>
      </dsp:txBody>
      <dsp:txXfrm>
        <a:off x="1708358" y="1028"/>
        <a:ext cx="1473451" cy="884071"/>
      </dsp:txXfrm>
    </dsp:sp>
    <dsp:sp modelId="{3B927CC8-B565-4F0D-9B28-500DE5CF7A8A}">
      <dsp:nvSpPr>
        <dsp:cNvPr id="0" name=""/>
        <dsp:cNvSpPr/>
      </dsp:nvSpPr>
      <dsp:spPr>
        <a:xfrm>
          <a:off x="897959" y="1032445"/>
          <a:ext cx="1473451" cy="8840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Cofinanciados (Gastos salariales 70% Nación y 30% Entidad Territorial)</a:t>
          </a:r>
        </a:p>
      </dsp:txBody>
      <dsp:txXfrm>
        <a:off x="897959" y="1032445"/>
        <a:ext cx="1473451" cy="884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F94A1-FBDD-46DC-8178-2B356653324D}">
      <dsp:nvSpPr>
        <dsp:cNvPr id="0" name=""/>
        <dsp:cNvSpPr/>
      </dsp:nvSpPr>
      <dsp:spPr>
        <a:xfrm>
          <a:off x="0" y="2890932"/>
          <a:ext cx="4470002" cy="948868"/>
        </a:xfrm>
        <a:prstGeom prst="rect">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CO" sz="1400" b="1" i="1" kern="1200">
              <a:solidFill>
                <a:sysClr val="windowText" lastClr="000000">
                  <a:hueOff val="0"/>
                  <a:satOff val="0"/>
                  <a:lumOff val="0"/>
                  <a:alphaOff val="0"/>
                </a:sysClr>
              </a:solidFill>
              <a:latin typeface="Calibri" panose="020F0502020204030204"/>
              <a:ea typeface="+mn-ea"/>
              <a:cs typeface="+mn-cs"/>
            </a:rPr>
            <a:t>Cuota por incremento salarial de docentes afiliados: Corresponde a la 3ª parte del incremento anual del sueldo.</a:t>
          </a:r>
        </a:p>
      </dsp:txBody>
      <dsp:txXfrm>
        <a:off x="0" y="2890932"/>
        <a:ext cx="4470002" cy="948868"/>
      </dsp:txXfrm>
    </dsp:sp>
    <dsp:sp modelId="{B98D9BE3-1E00-447E-8B82-382885C55E17}">
      <dsp:nvSpPr>
        <dsp:cNvPr id="0" name=""/>
        <dsp:cNvSpPr/>
      </dsp:nvSpPr>
      <dsp:spPr>
        <a:xfrm rot="10800000">
          <a:off x="0" y="1445805"/>
          <a:ext cx="4470002" cy="1459359"/>
        </a:xfrm>
        <a:prstGeom prst="upArrowCallout">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CO" sz="1400" b="1" i="1" kern="1200">
              <a:solidFill>
                <a:sysClr val="windowText" lastClr="000000">
                  <a:hueOff val="0"/>
                  <a:satOff val="0"/>
                  <a:lumOff val="0"/>
                  <a:alphaOff val="0"/>
                </a:sysClr>
              </a:solidFill>
              <a:latin typeface="Calibri" panose="020F0502020204030204"/>
              <a:ea typeface="+mn-ea"/>
              <a:cs typeface="+mn-cs"/>
            </a:rPr>
            <a:t>Cuota por ascenso en el escalafón: Cuando el docente afiliado obtiene un ascenso en el escalafón ( 3ª parte del incremento) </a:t>
          </a:r>
        </a:p>
      </dsp:txBody>
      <dsp:txXfrm rot="10800000">
        <a:off x="0" y="1445805"/>
        <a:ext cx="4470002" cy="948248"/>
      </dsp:txXfrm>
    </dsp:sp>
    <dsp:sp modelId="{A8CC66F1-10E5-4CBD-88BA-D0D405782BD5}">
      <dsp:nvSpPr>
        <dsp:cNvPr id="0" name=""/>
        <dsp:cNvSpPr/>
      </dsp:nvSpPr>
      <dsp:spPr>
        <a:xfrm rot="10800000">
          <a:off x="0" y="678"/>
          <a:ext cx="4470002" cy="1459359"/>
        </a:xfrm>
        <a:prstGeom prst="upArrowCallout">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CO" sz="1400" b="1" i="1" kern="1200" dirty="0">
              <a:solidFill>
                <a:sysClr val="windowText" lastClr="000000">
                  <a:hueOff val="0"/>
                  <a:satOff val="0"/>
                  <a:lumOff val="0"/>
                  <a:alphaOff val="0"/>
                </a:sysClr>
              </a:solidFill>
              <a:latin typeface="Calibri" panose="020F0502020204030204"/>
              <a:ea typeface="+mn-ea"/>
              <a:cs typeface="+mn-cs"/>
            </a:rPr>
            <a:t>Cuota de Afiliación de docentes al Fondo : Es una cuota obligatoria que deben cancelar todos los docentes que se afilian al Fondo Nacional de las Prestaciones Social del Magisterio.  (1/3 parte del sueldo básico)</a:t>
          </a:r>
          <a:endParaRPr lang="es-ES" sz="1400" kern="1200" dirty="0">
            <a:solidFill>
              <a:sysClr val="windowText" lastClr="000000">
                <a:hueOff val="0"/>
                <a:satOff val="0"/>
                <a:lumOff val="0"/>
                <a:alphaOff val="0"/>
              </a:sysClr>
            </a:solidFill>
            <a:latin typeface="Calibri" panose="020F0502020204030204"/>
            <a:ea typeface="+mn-ea"/>
            <a:cs typeface="+mn-cs"/>
          </a:endParaRPr>
        </a:p>
      </dsp:txBody>
      <dsp:txXfrm rot="10800000">
        <a:off x="0" y="678"/>
        <a:ext cx="4470002" cy="948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91CAA-EB69-4042-B86C-822573711746}">
      <dsp:nvSpPr>
        <dsp:cNvPr id="0" name=""/>
        <dsp:cNvSpPr/>
      </dsp:nvSpPr>
      <dsp:spPr>
        <a:xfrm>
          <a:off x="2092917" y="638187"/>
          <a:ext cx="4262232" cy="4262232"/>
        </a:xfrm>
        <a:prstGeom prst="blockArc">
          <a:avLst>
            <a:gd name="adj1" fmla="val 5400000"/>
            <a:gd name="adj2" fmla="val 16200000"/>
            <a:gd name="adj3" fmla="val 4644"/>
          </a:avLst>
        </a:prstGeom>
        <a:gradFill rotWithShape="0">
          <a:gsLst>
            <a:gs pos="0">
              <a:schemeClr val="accent1">
                <a:shade val="90000"/>
                <a:hueOff val="415426"/>
                <a:satOff val="-8871"/>
                <a:lumOff val="33109"/>
                <a:alphaOff val="0"/>
                <a:satMod val="103000"/>
                <a:lumMod val="102000"/>
                <a:tint val="94000"/>
              </a:schemeClr>
            </a:gs>
            <a:gs pos="50000">
              <a:schemeClr val="accent1">
                <a:shade val="90000"/>
                <a:hueOff val="415426"/>
                <a:satOff val="-8871"/>
                <a:lumOff val="33109"/>
                <a:alphaOff val="0"/>
                <a:satMod val="110000"/>
                <a:lumMod val="100000"/>
                <a:shade val="100000"/>
              </a:schemeClr>
            </a:gs>
            <a:gs pos="100000">
              <a:schemeClr val="accent1">
                <a:shade val="90000"/>
                <a:hueOff val="415426"/>
                <a:satOff val="-8871"/>
                <a:lumOff val="331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3CEF9A3-7736-452F-B46A-ABAE1320E0A1}">
      <dsp:nvSpPr>
        <dsp:cNvPr id="0" name=""/>
        <dsp:cNvSpPr/>
      </dsp:nvSpPr>
      <dsp:spPr>
        <a:xfrm>
          <a:off x="2092917" y="638187"/>
          <a:ext cx="4262232" cy="4262232"/>
        </a:xfrm>
        <a:prstGeom prst="blockArc">
          <a:avLst>
            <a:gd name="adj1" fmla="val 16200000"/>
            <a:gd name="adj2" fmla="val 5400000"/>
            <a:gd name="adj3" fmla="val 4644"/>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303CB44-8007-48A9-84A9-D71C690DB8FB}">
      <dsp:nvSpPr>
        <dsp:cNvPr id="0" name=""/>
        <dsp:cNvSpPr/>
      </dsp:nvSpPr>
      <dsp:spPr>
        <a:xfrm>
          <a:off x="3242275" y="1787546"/>
          <a:ext cx="1963515" cy="1963515"/>
        </a:xfrm>
        <a:prstGeom prst="ellipse">
          <a:avLst/>
        </a:prstGeom>
        <a:blipFill rotWithShape="0">
          <a:blip xmlns:r="http://schemas.openxmlformats.org/officeDocument/2006/relationships" r:embed="rId1"/>
          <a:stretch>
            <a:fillRect/>
          </a:stretch>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s-MX" sz="6500" kern="1200" dirty="0"/>
        </a:p>
      </dsp:txBody>
      <dsp:txXfrm>
        <a:off x="3529825" y="2075096"/>
        <a:ext cx="1388415" cy="1388415"/>
      </dsp:txXfrm>
    </dsp:sp>
    <dsp:sp modelId="{800EFC25-DB80-4AF6-9D76-73F6BCF6F44F}">
      <dsp:nvSpPr>
        <dsp:cNvPr id="0" name=""/>
        <dsp:cNvSpPr/>
      </dsp:nvSpPr>
      <dsp:spPr>
        <a:xfrm>
          <a:off x="3536803" y="437"/>
          <a:ext cx="1374460" cy="1374460"/>
        </a:xfrm>
        <a:prstGeom prst="ellipse">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MX" sz="1300" kern="1200" dirty="0">
              <a:effectLst>
                <a:outerShdw blurRad="38100" dist="38100" dir="2700000" algn="tl">
                  <a:srgbClr val="000000">
                    <a:alpha val="43137"/>
                  </a:srgbClr>
                </a:outerShdw>
              </a:effectLst>
            </a:rPr>
            <a:t>ENTIDAD TERRITORIAL CERTIFICADA </a:t>
          </a:r>
          <a:endParaRPr lang="es-CO" sz="1300" kern="1200" dirty="0">
            <a:ln/>
          </a:endParaRPr>
        </a:p>
      </dsp:txBody>
      <dsp:txXfrm>
        <a:off x="3738088" y="201722"/>
        <a:ext cx="971890" cy="971890"/>
      </dsp:txXfrm>
    </dsp:sp>
    <dsp:sp modelId="{2C389253-90DB-49F9-AE62-A2D107FE44BB}">
      <dsp:nvSpPr>
        <dsp:cNvPr id="0" name=""/>
        <dsp:cNvSpPr/>
      </dsp:nvSpPr>
      <dsp:spPr>
        <a:xfrm>
          <a:off x="3536803" y="4163709"/>
          <a:ext cx="1374460" cy="1374460"/>
        </a:xfrm>
        <a:prstGeom prst="ellipse">
          <a:avLst/>
        </a:prstGeom>
        <a:gradFill rotWithShape="0">
          <a:gsLst>
            <a:gs pos="3000">
              <a:schemeClr val="bg1"/>
            </a:gs>
            <a:gs pos="100000">
              <a:schemeClr val="accent1">
                <a:shade val="50000"/>
                <a:hueOff val="402493"/>
                <a:satOff val="-9802"/>
                <a:lumOff val="42896"/>
                <a:alphaOff val="0"/>
                <a:satMod val="110000"/>
                <a:lumMod val="100000"/>
                <a:shade val="100000"/>
              </a:schemeClr>
            </a:gs>
            <a:gs pos="100000">
              <a:schemeClr val="accent1">
                <a:shade val="50000"/>
                <a:hueOff val="402493"/>
                <a:satOff val="-9802"/>
                <a:lumOff val="4289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s-MX" sz="1300" kern="1200">
            <a:ln/>
          </a:endParaRPr>
        </a:p>
        <a:p>
          <a:pPr marL="0" lvl="0" indent="0" algn="ctr" defTabSz="577850">
            <a:lnSpc>
              <a:spcPct val="90000"/>
            </a:lnSpc>
            <a:spcBef>
              <a:spcPct val="0"/>
            </a:spcBef>
            <a:spcAft>
              <a:spcPct val="35000"/>
            </a:spcAft>
            <a:buNone/>
          </a:pPr>
          <a:endParaRPr lang="es-CO" sz="1300" kern="1200" dirty="0">
            <a:ln/>
          </a:endParaRPr>
        </a:p>
      </dsp:txBody>
      <dsp:txXfrm>
        <a:off x="3738088" y="4364994"/>
        <a:ext cx="971890" cy="9718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C4F7AD7-4CF5-4ABD-8E43-F16537E322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251C0176-FDC4-4EFC-A2F2-2E3D725E85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ED082F-0795-425F-9C6F-D0EB3D06C922}" type="datetimeFigureOut">
              <a:rPr lang="es-CO" smtClean="0"/>
              <a:t>16/05/2022</a:t>
            </a:fld>
            <a:endParaRPr lang="es-CO"/>
          </a:p>
        </p:txBody>
      </p:sp>
      <p:sp>
        <p:nvSpPr>
          <p:cNvPr id="4" name="Marcador de pie de página 3">
            <a:extLst>
              <a:ext uri="{FF2B5EF4-FFF2-40B4-BE49-F238E27FC236}">
                <a16:creationId xmlns:a16="http://schemas.microsoft.com/office/drawing/2014/main" id="{AEFED9B2-D55F-44F7-B6D8-71311FFC83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BCE9C0FB-DF1E-45D6-874F-A91C5A02F9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F56DD1-1872-427C-B974-9727CE0920E7}" type="slidenum">
              <a:rPr lang="es-CO" smtClean="0"/>
              <a:t>‹Nº›</a:t>
            </a:fld>
            <a:endParaRPr lang="es-CO"/>
          </a:p>
        </p:txBody>
      </p:sp>
    </p:spTree>
    <p:extLst>
      <p:ext uri="{BB962C8B-B14F-4D97-AF65-F5344CB8AC3E}">
        <p14:creationId xmlns:p14="http://schemas.microsoft.com/office/powerpoint/2010/main" val="1173644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8A982-4AE3-498E-B894-70E16C49F0E8}" type="datetimeFigureOut">
              <a:rPr lang="es-CO" smtClean="0"/>
              <a:t>16/05/2022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262C8-249D-41FF-B1D5-FC360F6D1B8E}" type="slidenum">
              <a:rPr lang="es-CO" smtClean="0"/>
              <a:t>‹Nº›</a:t>
            </a:fld>
            <a:endParaRPr lang="es-CO"/>
          </a:p>
        </p:txBody>
      </p:sp>
    </p:spTree>
    <p:extLst>
      <p:ext uri="{BB962C8B-B14F-4D97-AF65-F5344CB8AC3E}">
        <p14:creationId xmlns:p14="http://schemas.microsoft.com/office/powerpoint/2010/main" val="272453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08CE749-1BF3-4642-BCF5-0CD3B7112FAF}" type="slidenum">
              <a:rPr lang="es-CO" smtClean="0"/>
              <a:t>7</a:t>
            </a:fld>
            <a:endParaRPr lang="es-CO" dirty="0"/>
          </a:p>
        </p:txBody>
      </p:sp>
    </p:spTree>
    <p:extLst>
      <p:ext uri="{BB962C8B-B14F-4D97-AF65-F5344CB8AC3E}">
        <p14:creationId xmlns:p14="http://schemas.microsoft.com/office/powerpoint/2010/main" val="319852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249054-1F94-4B9E-828B-CFB8D32610D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7907D10-5017-4FDC-BC12-159A2B3BB62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1E4D324A-0BAB-4D92-ADAA-0F5393789BF8}"/>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16/05/2022</a:t>
            </a:fld>
            <a:endParaRPr lang="es-CO"/>
          </a:p>
        </p:txBody>
      </p:sp>
      <p:sp>
        <p:nvSpPr>
          <p:cNvPr id="5" name="Marcador de pie de página 4">
            <a:extLst>
              <a:ext uri="{FF2B5EF4-FFF2-40B4-BE49-F238E27FC236}">
                <a16:creationId xmlns:a16="http://schemas.microsoft.com/office/drawing/2014/main" id="{F5F725B5-4BE4-4710-8C59-3FC6A32FBD6A}"/>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E4F41F66-F4A2-4FD6-9FF6-2FCFCEF30E65}"/>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a:p>
        </p:txBody>
      </p:sp>
    </p:spTree>
    <p:extLst>
      <p:ext uri="{BB962C8B-B14F-4D97-AF65-F5344CB8AC3E}">
        <p14:creationId xmlns:p14="http://schemas.microsoft.com/office/powerpoint/2010/main" val="317193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B4EFDB-1296-45E2-A8C7-F6781C08C5D8}"/>
              </a:ext>
            </a:extLst>
          </p:cNvPr>
          <p:cNvSpPr>
            <a:spLocks noGrp="1"/>
          </p:cNvSpPr>
          <p:nvPr>
            <p:ph type="title"/>
          </p:nvPr>
        </p:nvSpPr>
        <p:spPr>
          <a:xfrm>
            <a:off x="964642" y="3724288"/>
            <a:ext cx="4319953"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60CE8DE-AA96-423B-8841-733B55186BFF}"/>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36A1AC8-CB38-410F-A68D-41A8FE0E37A1}"/>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16/05/2022</a:t>
            </a:fld>
            <a:endParaRPr lang="es-CO"/>
          </a:p>
        </p:txBody>
      </p:sp>
      <p:sp>
        <p:nvSpPr>
          <p:cNvPr id="5" name="Marcador de pie de página 4">
            <a:extLst>
              <a:ext uri="{FF2B5EF4-FFF2-40B4-BE49-F238E27FC236}">
                <a16:creationId xmlns:a16="http://schemas.microsoft.com/office/drawing/2014/main" id="{4CAB2697-1BB5-4FA9-83E2-1DF0E4D1DCF9}"/>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5D252478-6B9A-4069-8E53-5D0E59264E2E}"/>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a:p>
        </p:txBody>
      </p:sp>
    </p:spTree>
    <p:extLst>
      <p:ext uri="{BB962C8B-B14F-4D97-AF65-F5344CB8AC3E}">
        <p14:creationId xmlns:p14="http://schemas.microsoft.com/office/powerpoint/2010/main" val="2951787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2657642-D846-4F05-A299-787B2CBC5203}"/>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AC0341D-D6E4-42BB-8FDB-7FBE7920A146}"/>
              </a:ext>
            </a:extLst>
          </p:cNvPr>
          <p:cNvSpPr>
            <a:spLocks noGrp="1"/>
          </p:cNvSpPr>
          <p:nvPr>
            <p:ph type="body" orient="vert" idx="1"/>
          </p:nvPr>
        </p:nvSpPr>
        <p:spPr>
          <a:xfrm>
            <a:off x="838200" y="365125"/>
            <a:ext cx="7734300" cy="5811838"/>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C55D578-F931-449A-954D-D1CC8118D3B6}"/>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16/05/2022</a:t>
            </a:fld>
            <a:endParaRPr lang="es-CO"/>
          </a:p>
        </p:txBody>
      </p:sp>
      <p:sp>
        <p:nvSpPr>
          <p:cNvPr id="5" name="Marcador de pie de página 4">
            <a:extLst>
              <a:ext uri="{FF2B5EF4-FFF2-40B4-BE49-F238E27FC236}">
                <a16:creationId xmlns:a16="http://schemas.microsoft.com/office/drawing/2014/main" id="{2A52D1C0-CE06-472F-8B34-5C37764A4DE0}"/>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E4510C02-D94B-461E-A5E4-23B63146EE84}"/>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a:p>
        </p:txBody>
      </p:sp>
    </p:spTree>
    <p:extLst>
      <p:ext uri="{BB962C8B-B14F-4D97-AF65-F5344CB8AC3E}">
        <p14:creationId xmlns:p14="http://schemas.microsoft.com/office/powerpoint/2010/main" val="1556855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5395F-49F0-4ECC-9D96-342754EF1CE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E37E474-22C5-4180-B03C-F23C8F516CB9}"/>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4" name="Marcador de fecha 3">
            <a:extLst>
              <a:ext uri="{FF2B5EF4-FFF2-40B4-BE49-F238E27FC236}">
                <a16:creationId xmlns:a16="http://schemas.microsoft.com/office/drawing/2014/main" id="{263051C9-16B0-4C07-8C32-8F9F7E04F3B9}"/>
              </a:ext>
            </a:extLst>
          </p:cNvPr>
          <p:cNvSpPr>
            <a:spLocks noGrp="1"/>
          </p:cNvSpPr>
          <p:nvPr>
            <p:ph type="dt" sz="half" idx="10"/>
          </p:nvPr>
        </p:nvSpPr>
        <p:spPr/>
        <p:txBody>
          <a:bodyPr/>
          <a:lstStyle/>
          <a:p>
            <a:fld id="{780C330C-94D5-43E6-AC1E-A6AF25D8CC36}" type="datetimeFigureOut">
              <a:rPr lang="es-CO" smtClean="0"/>
              <a:t>16/05/2022</a:t>
            </a:fld>
            <a:endParaRPr lang="es-CO"/>
          </a:p>
        </p:txBody>
      </p:sp>
      <p:sp>
        <p:nvSpPr>
          <p:cNvPr id="5" name="Marcador de pie de página 4">
            <a:extLst>
              <a:ext uri="{FF2B5EF4-FFF2-40B4-BE49-F238E27FC236}">
                <a16:creationId xmlns:a16="http://schemas.microsoft.com/office/drawing/2014/main" id="{C19382A8-3E1D-452D-A3C2-2A8BBCE975F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247082F-E38F-4C0F-A87D-F490E5101EEA}"/>
              </a:ext>
            </a:extLst>
          </p:cNvPr>
          <p:cNvSpPr>
            <a:spLocks noGrp="1"/>
          </p:cNvSpPr>
          <p:nvPr>
            <p:ph type="sldNum" sz="quarter" idx="12"/>
          </p:nvPr>
        </p:nvSpPr>
        <p:spPr/>
        <p:txBody>
          <a:bodyPr/>
          <a:lstStyle/>
          <a:p>
            <a:fld id="{D06FC440-C561-4CD5-A07D-BB6B6E4AFE01}" type="slidenum">
              <a:rPr lang="es-CO" smtClean="0"/>
              <a:t>‹Nº›</a:t>
            </a:fld>
            <a:endParaRPr lang="es-CO"/>
          </a:p>
        </p:txBody>
      </p:sp>
    </p:spTree>
    <p:extLst>
      <p:ext uri="{BB962C8B-B14F-4D97-AF65-F5344CB8AC3E}">
        <p14:creationId xmlns:p14="http://schemas.microsoft.com/office/powerpoint/2010/main" val="4008957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47B0E0-5DF1-40F8-A6D1-1E91D07FA54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6BA24A1-5BD5-41EC-A972-4AF2EBA4CC2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E84D644-964D-45C7-8BCC-975E185C8B20}"/>
              </a:ext>
            </a:extLst>
          </p:cNvPr>
          <p:cNvSpPr>
            <a:spLocks noGrp="1"/>
          </p:cNvSpPr>
          <p:nvPr>
            <p:ph type="dt" sz="half" idx="10"/>
          </p:nvPr>
        </p:nvSpPr>
        <p:spPr/>
        <p:txBody>
          <a:bodyPr/>
          <a:lstStyle/>
          <a:p>
            <a:fld id="{780C330C-94D5-43E6-AC1E-A6AF25D8CC36}" type="datetimeFigureOut">
              <a:rPr lang="es-CO" smtClean="0"/>
              <a:t>16/05/2022</a:t>
            </a:fld>
            <a:endParaRPr lang="es-CO"/>
          </a:p>
        </p:txBody>
      </p:sp>
      <p:sp>
        <p:nvSpPr>
          <p:cNvPr id="5" name="Marcador de pie de página 4">
            <a:extLst>
              <a:ext uri="{FF2B5EF4-FFF2-40B4-BE49-F238E27FC236}">
                <a16:creationId xmlns:a16="http://schemas.microsoft.com/office/drawing/2014/main" id="{DA2FAA93-C4D5-4A90-AC70-3825E5A1D21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AD14D32-AFE9-4081-96C0-E355C14D049C}"/>
              </a:ext>
            </a:extLst>
          </p:cNvPr>
          <p:cNvSpPr>
            <a:spLocks noGrp="1"/>
          </p:cNvSpPr>
          <p:nvPr>
            <p:ph type="sldNum" sz="quarter" idx="12"/>
          </p:nvPr>
        </p:nvSpPr>
        <p:spPr/>
        <p:txBody>
          <a:bodyPr/>
          <a:lstStyle/>
          <a:p>
            <a:fld id="{D06FC440-C561-4CD5-A07D-BB6B6E4AFE01}" type="slidenum">
              <a:rPr lang="es-CO" smtClean="0"/>
              <a:t>‹Nº›</a:t>
            </a:fld>
            <a:endParaRPr lang="es-CO"/>
          </a:p>
        </p:txBody>
      </p:sp>
    </p:spTree>
    <p:extLst>
      <p:ext uri="{BB962C8B-B14F-4D97-AF65-F5344CB8AC3E}">
        <p14:creationId xmlns:p14="http://schemas.microsoft.com/office/powerpoint/2010/main" val="2687689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EEBF99-39F3-4586-873D-9FC102B0159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33376EC-D780-4936-B30F-4C274E9DC0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15FF8E8C-8118-4254-9473-D932D6619EBA}"/>
              </a:ext>
            </a:extLst>
          </p:cNvPr>
          <p:cNvSpPr>
            <a:spLocks noGrp="1"/>
          </p:cNvSpPr>
          <p:nvPr>
            <p:ph type="dt" sz="half" idx="10"/>
          </p:nvPr>
        </p:nvSpPr>
        <p:spPr/>
        <p:txBody>
          <a:bodyPr/>
          <a:lstStyle/>
          <a:p>
            <a:fld id="{780C330C-94D5-43E6-AC1E-A6AF25D8CC36}" type="datetimeFigureOut">
              <a:rPr lang="es-CO" smtClean="0"/>
              <a:t>16/05/2022</a:t>
            </a:fld>
            <a:endParaRPr lang="es-CO"/>
          </a:p>
        </p:txBody>
      </p:sp>
      <p:sp>
        <p:nvSpPr>
          <p:cNvPr id="5" name="Marcador de pie de página 4">
            <a:extLst>
              <a:ext uri="{FF2B5EF4-FFF2-40B4-BE49-F238E27FC236}">
                <a16:creationId xmlns:a16="http://schemas.microsoft.com/office/drawing/2014/main" id="{B009972C-51CB-4928-92C0-5C827CC388B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720A2A0-6507-4276-A9DC-3422C5670FB6}"/>
              </a:ext>
            </a:extLst>
          </p:cNvPr>
          <p:cNvSpPr>
            <a:spLocks noGrp="1"/>
          </p:cNvSpPr>
          <p:nvPr>
            <p:ph type="sldNum" sz="quarter" idx="12"/>
          </p:nvPr>
        </p:nvSpPr>
        <p:spPr/>
        <p:txBody>
          <a:bodyPr/>
          <a:lstStyle/>
          <a:p>
            <a:fld id="{D06FC440-C561-4CD5-A07D-BB6B6E4AFE01}" type="slidenum">
              <a:rPr lang="es-CO" smtClean="0"/>
              <a:t>‹Nº›</a:t>
            </a:fld>
            <a:endParaRPr lang="es-CO"/>
          </a:p>
        </p:txBody>
      </p:sp>
    </p:spTree>
    <p:extLst>
      <p:ext uri="{BB962C8B-B14F-4D97-AF65-F5344CB8AC3E}">
        <p14:creationId xmlns:p14="http://schemas.microsoft.com/office/powerpoint/2010/main" val="385550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E82295-5C4E-46D1-BB9F-D94FDB579C3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9676BE6-0052-401E-A1A0-1C377F82A4D5}"/>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BC03439D-C26E-4605-825F-1E3DB2773F1C}"/>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4CDDA87D-ABE4-49D0-9617-5F4D847A633B}"/>
              </a:ext>
            </a:extLst>
          </p:cNvPr>
          <p:cNvSpPr>
            <a:spLocks noGrp="1"/>
          </p:cNvSpPr>
          <p:nvPr>
            <p:ph type="dt" sz="half" idx="10"/>
          </p:nvPr>
        </p:nvSpPr>
        <p:spPr/>
        <p:txBody>
          <a:bodyPr/>
          <a:lstStyle/>
          <a:p>
            <a:fld id="{780C330C-94D5-43E6-AC1E-A6AF25D8CC36}" type="datetimeFigureOut">
              <a:rPr lang="es-CO" smtClean="0"/>
              <a:t>16/05/2022</a:t>
            </a:fld>
            <a:endParaRPr lang="es-CO"/>
          </a:p>
        </p:txBody>
      </p:sp>
      <p:sp>
        <p:nvSpPr>
          <p:cNvPr id="6" name="Marcador de pie de página 5">
            <a:extLst>
              <a:ext uri="{FF2B5EF4-FFF2-40B4-BE49-F238E27FC236}">
                <a16:creationId xmlns:a16="http://schemas.microsoft.com/office/drawing/2014/main" id="{99A9CBD9-01BC-45E5-8473-0F6A491FF48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7DB38E6-A654-4641-95CD-9ABAD349234B}"/>
              </a:ext>
            </a:extLst>
          </p:cNvPr>
          <p:cNvSpPr>
            <a:spLocks noGrp="1"/>
          </p:cNvSpPr>
          <p:nvPr>
            <p:ph type="sldNum" sz="quarter" idx="12"/>
          </p:nvPr>
        </p:nvSpPr>
        <p:spPr/>
        <p:txBody>
          <a:bodyPr/>
          <a:lstStyle/>
          <a:p>
            <a:fld id="{D06FC440-C561-4CD5-A07D-BB6B6E4AFE01}" type="slidenum">
              <a:rPr lang="es-CO" smtClean="0"/>
              <a:t>‹Nº›</a:t>
            </a:fld>
            <a:endParaRPr lang="es-CO"/>
          </a:p>
        </p:txBody>
      </p:sp>
    </p:spTree>
    <p:extLst>
      <p:ext uri="{BB962C8B-B14F-4D97-AF65-F5344CB8AC3E}">
        <p14:creationId xmlns:p14="http://schemas.microsoft.com/office/powerpoint/2010/main" val="1752165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DD2F7B-031C-4922-AA75-3AFBB32F07D9}"/>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CC07CBE-82B8-49BF-96C7-FC8E5D77CA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905DDECF-A08E-4D64-814C-EA5F86091653}"/>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4C5F616-1F32-4D64-92F9-85F046D73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3940FD69-68FE-4908-9C34-75287EA7B996}"/>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0550A6EA-8547-407C-9048-0BF0CCD743B9}"/>
              </a:ext>
            </a:extLst>
          </p:cNvPr>
          <p:cNvSpPr>
            <a:spLocks noGrp="1"/>
          </p:cNvSpPr>
          <p:nvPr>
            <p:ph type="dt" sz="half" idx="10"/>
          </p:nvPr>
        </p:nvSpPr>
        <p:spPr/>
        <p:txBody>
          <a:bodyPr/>
          <a:lstStyle/>
          <a:p>
            <a:fld id="{780C330C-94D5-43E6-AC1E-A6AF25D8CC36}" type="datetimeFigureOut">
              <a:rPr lang="es-CO" smtClean="0"/>
              <a:t>16/05/2022</a:t>
            </a:fld>
            <a:endParaRPr lang="es-CO"/>
          </a:p>
        </p:txBody>
      </p:sp>
      <p:sp>
        <p:nvSpPr>
          <p:cNvPr id="8" name="Marcador de pie de página 7">
            <a:extLst>
              <a:ext uri="{FF2B5EF4-FFF2-40B4-BE49-F238E27FC236}">
                <a16:creationId xmlns:a16="http://schemas.microsoft.com/office/drawing/2014/main" id="{BF41D794-D4F9-4629-9415-C4FC47A48D3A}"/>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07AD70A5-4952-4786-B405-EE320F328AD1}"/>
              </a:ext>
            </a:extLst>
          </p:cNvPr>
          <p:cNvSpPr>
            <a:spLocks noGrp="1"/>
          </p:cNvSpPr>
          <p:nvPr>
            <p:ph type="sldNum" sz="quarter" idx="12"/>
          </p:nvPr>
        </p:nvSpPr>
        <p:spPr/>
        <p:txBody>
          <a:bodyPr/>
          <a:lstStyle/>
          <a:p>
            <a:fld id="{D06FC440-C561-4CD5-A07D-BB6B6E4AFE01}" type="slidenum">
              <a:rPr lang="es-CO" smtClean="0"/>
              <a:t>‹Nº›</a:t>
            </a:fld>
            <a:endParaRPr lang="es-CO"/>
          </a:p>
        </p:txBody>
      </p:sp>
    </p:spTree>
    <p:extLst>
      <p:ext uri="{BB962C8B-B14F-4D97-AF65-F5344CB8AC3E}">
        <p14:creationId xmlns:p14="http://schemas.microsoft.com/office/powerpoint/2010/main" val="1517433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941D0-EAD3-48F1-A376-11F76B73683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EE949D02-0E88-4A4D-9042-5EFEC168FFFA}"/>
              </a:ext>
            </a:extLst>
          </p:cNvPr>
          <p:cNvSpPr>
            <a:spLocks noGrp="1"/>
          </p:cNvSpPr>
          <p:nvPr>
            <p:ph type="dt" sz="half" idx="10"/>
          </p:nvPr>
        </p:nvSpPr>
        <p:spPr/>
        <p:txBody>
          <a:bodyPr/>
          <a:lstStyle/>
          <a:p>
            <a:fld id="{780C330C-94D5-43E6-AC1E-A6AF25D8CC36}" type="datetimeFigureOut">
              <a:rPr lang="es-CO" smtClean="0"/>
              <a:t>16/05/2022</a:t>
            </a:fld>
            <a:endParaRPr lang="es-CO"/>
          </a:p>
        </p:txBody>
      </p:sp>
      <p:sp>
        <p:nvSpPr>
          <p:cNvPr id="4" name="Marcador de pie de página 3">
            <a:extLst>
              <a:ext uri="{FF2B5EF4-FFF2-40B4-BE49-F238E27FC236}">
                <a16:creationId xmlns:a16="http://schemas.microsoft.com/office/drawing/2014/main" id="{582A6D3F-93AE-469B-A37B-F9B1EB15D060}"/>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D208290-27AD-4F30-A8B5-F606E579D18A}"/>
              </a:ext>
            </a:extLst>
          </p:cNvPr>
          <p:cNvSpPr>
            <a:spLocks noGrp="1"/>
          </p:cNvSpPr>
          <p:nvPr>
            <p:ph type="sldNum" sz="quarter" idx="12"/>
          </p:nvPr>
        </p:nvSpPr>
        <p:spPr/>
        <p:txBody>
          <a:bodyPr/>
          <a:lstStyle/>
          <a:p>
            <a:fld id="{D06FC440-C561-4CD5-A07D-BB6B6E4AFE01}" type="slidenum">
              <a:rPr lang="es-CO" smtClean="0"/>
              <a:t>‹Nº›</a:t>
            </a:fld>
            <a:endParaRPr lang="es-CO"/>
          </a:p>
        </p:txBody>
      </p:sp>
    </p:spTree>
    <p:extLst>
      <p:ext uri="{BB962C8B-B14F-4D97-AF65-F5344CB8AC3E}">
        <p14:creationId xmlns:p14="http://schemas.microsoft.com/office/powerpoint/2010/main" val="403309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C0C9A92-2DE0-42A1-B58A-6D0B491191FC}"/>
              </a:ext>
            </a:extLst>
          </p:cNvPr>
          <p:cNvSpPr>
            <a:spLocks noGrp="1"/>
          </p:cNvSpPr>
          <p:nvPr>
            <p:ph type="dt" sz="half" idx="10"/>
          </p:nvPr>
        </p:nvSpPr>
        <p:spPr/>
        <p:txBody>
          <a:bodyPr/>
          <a:lstStyle/>
          <a:p>
            <a:fld id="{780C330C-94D5-43E6-AC1E-A6AF25D8CC36}" type="datetimeFigureOut">
              <a:rPr lang="es-CO" smtClean="0"/>
              <a:t>16/05/2022</a:t>
            </a:fld>
            <a:endParaRPr lang="es-CO"/>
          </a:p>
        </p:txBody>
      </p:sp>
      <p:sp>
        <p:nvSpPr>
          <p:cNvPr id="3" name="Marcador de pie de página 2">
            <a:extLst>
              <a:ext uri="{FF2B5EF4-FFF2-40B4-BE49-F238E27FC236}">
                <a16:creationId xmlns:a16="http://schemas.microsoft.com/office/drawing/2014/main" id="{015B1BE4-2091-45C2-93F3-8E35D91C0840}"/>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2D506F30-36B0-4B0E-9A46-D600D3BB4E13}"/>
              </a:ext>
            </a:extLst>
          </p:cNvPr>
          <p:cNvSpPr>
            <a:spLocks noGrp="1"/>
          </p:cNvSpPr>
          <p:nvPr>
            <p:ph type="sldNum" sz="quarter" idx="12"/>
          </p:nvPr>
        </p:nvSpPr>
        <p:spPr/>
        <p:txBody>
          <a:bodyPr/>
          <a:lstStyle/>
          <a:p>
            <a:fld id="{D06FC440-C561-4CD5-A07D-BB6B6E4AFE01}" type="slidenum">
              <a:rPr lang="es-CO" smtClean="0"/>
              <a:t>‹Nº›</a:t>
            </a:fld>
            <a:endParaRPr lang="es-CO"/>
          </a:p>
        </p:txBody>
      </p:sp>
    </p:spTree>
    <p:extLst>
      <p:ext uri="{BB962C8B-B14F-4D97-AF65-F5344CB8AC3E}">
        <p14:creationId xmlns:p14="http://schemas.microsoft.com/office/powerpoint/2010/main" val="2695342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50FD59-70CC-4C07-8820-3670E7CD8A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A3A1687-7C6A-4CA2-AF8D-A5682783E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5DB4A62-383D-4D14-8B15-0721EA57C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DE9BFFF-7ACA-477D-B48C-0045654E271D}"/>
              </a:ext>
            </a:extLst>
          </p:cNvPr>
          <p:cNvSpPr>
            <a:spLocks noGrp="1"/>
          </p:cNvSpPr>
          <p:nvPr>
            <p:ph type="dt" sz="half" idx="10"/>
          </p:nvPr>
        </p:nvSpPr>
        <p:spPr/>
        <p:txBody>
          <a:bodyPr/>
          <a:lstStyle/>
          <a:p>
            <a:fld id="{780C330C-94D5-43E6-AC1E-A6AF25D8CC36}" type="datetimeFigureOut">
              <a:rPr lang="es-CO" smtClean="0"/>
              <a:t>16/05/2022</a:t>
            </a:fld>
            <a:endParaRPr lang="es-CO"/>
          </a:p>
        </p:txBody>
      </p:sp>
      <p:sp>
        <p:nvSpPr>
          <p:cNvPr id="6" name="Marcador de pie de página 5">
            <a:extLst>
              <a:ext uri="{FF2B5EF4-FFF2-40B4-BE49-F238E27FC236}">
                <a16:creationId xmlns:a16="http://schemas.microsoft.com/office/drawing/2014/main" id="{28B16774-B394-484E-9972-82DBAD7E12F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515240C-3989-41A3-B5B0-78D9969EE121}"/>
              </a:ext>
            </a:extLst>
          </p:cNvPr>
          <p:cNvSpPr>
            <a:spLocks noGrp="1"/>
          </p:cNvSpPr>
          <p:nvPr>
            <p:ph type="sldNum" sz="quarter" idx="12"/>
          </p:nvPr>
        </p:nvSpPr>
        <p:spPr/>
        <p:txBody>
          <a:bodyPr/>
          <a:lstStyle/>
          <a:p>
            <a:fld id="{D06FC440-C561-4CD5-A07D-BB6B6E4AFE01}" type="slidenum">
              <a:rPr lang="es-CO" smtClean="0"/>
              <a:t>‹Nº›</a:t>
            </a:fld>
            <a:endParaRPr lang="es-CO"/>
          </a:p>
        </p:txBody>
      </p:sp>
    </p:spTree>
    <p:extLst>
      <p:ext uri="{BB962C8B-B14F-4D97-AF65-F5344CB8AC3E}">
        <p14:creationId xmlns:p14="http://schemas.microsoft.com/office/powerpoint/2010/main" val="106270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73262-30D1-4AB2-8939-A985DCA4023F}"/>
              </a:ext>
            </a:extLst>
          </p:cNvPr>
          <p:cNvSpPr>
            <a:spLocks noGrp="1"/>
          </p:cNvSpPr>
          <p:nvPr>
            <p:ph type="title"/>
          </p:nvPr>
        </p:nvSpPr>
        <p:spPr>
          <a:xfrm>
            <a:off x="964642" y="3724288"/>
            <a:ext cx="4319953"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CE133FC-F2CB-4351-8F83-B32DE1BBBB93}"/>
              </a:ext>
            </a:extLst>
          </p:cNvPr>
          <p:cNvSpPr>
            <a:spLocks noGrp="1"/>
          </p:cNvSpPr>
          <p:nvPr>
            <p:ph idx="1"/>
          </p:nvPr>
        </p:nvSpPr>
        <p:spPr>
          <a:xfrm>
            <a:off x="838200" y="1825625"/>
            <a:ext cx="105156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018A18D-F1C9-43AE-8D08-8950E01367F7}"/>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16/05/2022</a:t>
            </a:fld>
            <a:endParaRPr lang="es-CO"/>
          </a:p>
        </p:txBody>
      </p:sp>
      <p:sp>
        <p:nvSpPr>
          <p:cNvPr id="5" name="Marcador de pie de página 4">
            <a:extLst>
              <a:ext uri="{FF2B5EF4-FFF2-40B4-BE49-F238E27FC236}">
                <a16:creationId xmlns:a16="http://schemas.microsoft.com/office/drawing/2014/main" id="{F098011A-EC23-4757-A07E-F2C1491AD366}"/>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0F39603F-F4E5-49B9-A40B-C3307CEE6FD9}"/>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a:p>
        </p:txBody>
      </p:sp>
    </p:spTree>
    <p:extLst>
      <p:ext uri="{BB962C8B-B14F-4D97-AF65-F5344CB8AC3E}">
        <p14:creationId xmlns:p14="http://schemas.microsoft.com/office/powerpoint/2010/main" val="572238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EA416-E498-4F97-B84D-F2BEF847D0E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6AC9CDD1-B7D6-4EEB-8C68-B512666AA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EFD43380-AFB2-498B-AF43-D73352F39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3AAD3A4-5F8B-44DA-BEFB-B08B3ECFDFB7}"/>
              </a:ext>
            </a:extLst>
          </p:cNvPr>
          <p:cNvSpPr>
            <a:spLocks noGrp="1"/>
          </p:cNvSpPr>
          <p:nvPr>
            <p:ph type="dt" sz="half" idx="10"/>
          </p:nvPr>
        </p:nvSpPr>
        <p:spPr/>
        <p:txBody>
          <a:bodyPr/>
          <a:lstStyle/>
          <a:p>
            <a:fld id="{780C330C-94D5-43E6-AC1E-A6AF25D8CC36}" type="datetimeFigureOut">
              <a:rPr lang="es-CO" smtClean="0"/>
              <a:t>16/05/2022</a:t>
            </a:fld>
            <a:endParaRPr lang="es-CO"/>
          </a:p>
        </p:txBody>
      </p:sp>
      <p:sp>
        <p:nvSpPr>
          <p:cNvPr id="6" name="Marcador de pie de página 5">
            <a:extLst>
              <a:ext uri="{FF2B5EF4-FFF2-40B4-BE49-F238E27FC236}">
                <a16:creationId xmlns:a16="http://schemas.microsoft.com/office/drawing/2014/main" id="{84B43127-21C3-4B19-A947-3A058EBE532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AA5F25E-E2FB-4F57-9BEF-EF031C317169}"/>
              </a:ext>
            </a:extLst>
          </p:cNvPr>
          <p:cNvSpPr>
            <a:spLocks noGrp="1"/>
          </p:cNvSpPr>
          <p:nvPr>
            <p:ph type="sldNum" sz="quarter" idx="12"/>
          </p:nvPr>
        </p:nvSpPr>
        <p:spPr/>
        <p:txBody>
          <a:bodyPr/>
          <a:lstStyle/>
          <a:p>
            <a:fld id="{D06FC440-C561-4CD5-A07D-BB6B6E4AFE01}" type="slidenum">
              <a:rPr lang="es-CO" smtClean="0"/>
              <a:t>‹Nº›</a:t>
            </a:fld>
            <a:endParaRPr lang="es-CO"/>
          </a:p>
        </p:txBody>
      </p:sp>
    </p:spTree>
    <p:extLst>
      <p:ext uri="{BB962C8B-B14F-4D97-AF65-F5344CB8AC3E}">
        <p14:creationId xmlns:p14="http://schemas.microsoft.com/office/powerpoint/2010/main" val="860227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C155A4-AC2B-48DF-8FEC-F7B2F6644487}"/>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56ED93E-74BA-46B3-903D-FE63F0629974}"/>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871D908-158F-4557-8541-DC4D0BDBD691}"/>
              </a:ext>
            </a:extLst>
          </p:cNvPr>
          <p:cNvSpPr>
            <a:spLocks noGrp="1"/>
          </p:cNvSpPr>
          <p:nvPr>
            <p:ph type="dt" sz="half" idx="10"/>
          </p:nvPr>
        </p:nvSpPr>
        <p:spPr/>
        <p:txBody>
          <a:bodyPr/>
          <a:lstStyle/>
          <a:p>
            <a:fld id="{780C330C-94D5-43E6-AC1E-A6AF25D8CC36}" type="datetimeFigureOut">
              <a:rPr lang="es-CO" smtClean="0"/>
              <a:t>16/05/2022</a:t>
            </a:fld>
            <a:endParaRPr lang="es-CO"/>
          </a:p>
        </p:txBody>
      </p:sp>
      <p:sp>
        <p:nvSpPr>
          <p:cNvPr id="5" name="Marcador de pie de página 4">
            <a:extLst>
              <a:ext uri="{FF2B5EF4-FFF2-40B4-BE49-F238E27FC236}">
                <a16:creationId xmlns:a16="http://schemas.microsoft.com/office/drawing/2014/main" id="{243F7AA3-DA1A-4BCA-AB54-2C8B9B1B3BE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5DDF0A0-735B-444E-B20C-729DB852885F}"/>
              </a:ext>
            </a:extLst>
          </p:cNvPr>
          <p:cNvSpPr>
            <a:spLocks noGrp="1"/>
          </p:cNvSpPr>
          <p:nvPr>
            <p:ph type="sldNum" sz="quarter" idx="12"/>
          </p:nvPr>
        </p:nvSpPr>
        <p:spPr/>
        <p:txBody>
          <a:bodyPr/>
          <a:lstStyle/>
          <a:p>
            <a:fld id="{D06FC440-C561-4CD5-A07D-BB6B6E4AFE01}" type="slidenum">
              <a:rPr lang="es-CO" smtClean="0"/>
              <a:t>‹Nº›</a:t>
            </a:fld>
            <a:endParaRPr lang="es-CO"/>
          </a:p>
        </p:txBody>
      </p:sp>
    </p:spTree>
    <p:extLst>
      <p:ext uri="{BB962C8B-B14F-4D97-AF65-F5344CB8AC3E}">
        <p14:creationId xmlns:p14="http://schemas.microsoft.com/office/powerpoint/2010/main" val="4263185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9DE38CF-1338-48CF-A9B7-EF14F5FD28EC}"/>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07832CB-C9C8-4D31-A538-0B89DA83A5EA}"/>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F299383-6994-4081-AA72-5C8E2A4E5779}"/>
              </a:ext>
            </a:extLst>
          </p:cNvPr>
          <p:cNvSpPr>
            <a:spLocks noGrp="1"/>
          </p:cNvSpPr>
          <p:nvPr>
            <p:ph type="dt" sz="half" idx="10"/>
          </p:nvPr>
        </p:nvSpPr>
        <p:spPr/>
        <p:txBody>
          <a:bodyPr/>
          <a:lstStyle/>
          <a:p>
            <a:fld id="{780C330C-94D5-43E6-AC1E-A6AF25D8CC36}" type="datetimeFigureOut">
              <a:rPr lang="es-CO" smtClean="0"/>
              <a:t>16/05/2022</a:t>
            </a:fld>
            <a:endParaRPr lang="es-CO"/>
          </a:p>
        </p:txBody>
      </p:sp>
      <p:sp>
        <p:nvSpPr>
          <p:cNvPr id="5" name="Marcador de pie de página 4">
            <a:extLst>
              <a:ext uri="{FF2B5EF4-FFF2-40B4-BE49-F238E27FC236}">
                <a16:creationId xmlns:a16="http://schemas.microsoft.com/office/drawing/2014/main" id="{39409492-35D1-43E0-A271-0720206B1C6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94E3891-5A43-46D6-A6BF-B56617AAE286}"/>
              </a:ext>
            </a:extLst>
          </p:cNvPr>
          <p:cNvSpPr>
            <a:spLocks noGrp="1"/>
          </p:cNvSpPr>
          <p:nvPr>
            <p:ph type="sldNum" sz="quarter" idx="12"/>
          </p:nvPr>
        </p:nvSpPr>
        <p:spPr/>
        <p:txBody>
          <a:bodyPr/>
          <a:lstStyle/>
          <a:p>
            <a:fld id="{D06FC440-C561-4CD5-A07D-BB6B6E4AFE01}" type="slidenum">
              <a:rPr lang="es-CO" smtClean="0"/>
              <a:t>‹Nº›</a:t>
            </a:fld>
            <a:endParaRPr lang="es-CO"/>
          </a:p>
        </p:txBody>
      </p:sp>
    </p:spTree>
    <p:extLst>
      <p:ext uri="{BB962C8B-B14F-4D97-AF65-F5344CB8AC3E}">
        <p14:creationId xmlns:p14="http://schemas.microsoft.com/office/powerpoint/2010/main" val="131970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2725E-B041-4115-A6E2-DB64C065EF8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BA7385B8-9274-49E7-97EA-849AD6A803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0D327E6-032B-461A-9E7D-0DB4EC84C013}"/>
              </a:ext>
            </a:extLst>
          </p:cNvPr>
          <p:cNvSpPr>
            <a:spLocks noGrp="1"/>
          </p:cNvSpPr>
          <p:nvPr>
            <p:ph type="dt" sz="half" idx="10"/>
          </p:nvPr>
        </p:nvSpPr>
        <p:spPr/>
        <p:txBody>
          <a:bodyPr/>
          <a:lstStyle/>
          <a:p>
            <a:fld id="{92511583-D5DF-48BC-B283-732970923A81}" type="datetimeFigureOut">
              <a:rPr lang="es-CO" smtClean="0"/>
              <a:t>16/05/2022</a:t>
            </a:fld>
            <a:endParaRPr lang="es-CO"/>
          </a:p>
        </p:txBody>
      </p:sp>
      <p:sp>
        <p:nvSpPr>
          <p:cNvPr id="5" name="Marcador de pie de página 4">
            <a:extLst>
              <a:ext uri="{FF2B5EF4-FFF2-40B4-BE49-F238E27FC236}">
                <a16:creationId xmlns:a16="http://schemas.microsoft.com/office/drawing/2014/main" id="{442FFEFC-2DB8-484D-81A1-FF0CC8D30A3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45E7DEA-3BB4-4005-BF54-3FD745E67D7A}"/>
              </a:ext>
            </a:extLst>
          </p:cNvPr>
          <p:cNvSpPr>
            <a:spLocks noGrp="1"/>
          </p:cNvSpPr>
          <p:nvPr>
            <p:ph type="sldNum" sz="quarter" idx="12"/>
          </p:nvPr>
        </p:nvSpPr>
        <p:spPr/>
        <p:txBody>
          <a:bodyPr/>
          <a:lstStyle/>
          <a:p>
            <a:fld id="{837FEFE7-E016-4AC1-9273-54E87C0E418F}" type="slidenum">
              <a:rPr lang="es-CO" smtClean="0"/>
              <a:t>‹Nº›</a:t>
            </a:fld>
            <a:endParaRPr lang="es-CO"/>
          </a:p>
        </p:txBody>
      </p:sp>
    </p:spTree>
    <p:extLst>
      <p:ext uri="{BB962C8B-B14F-4D97-AF65-F5344CB8AC3E}">
        <p14:creationId xmlns:p14="http://schemas.microsoft.com/office/powerpoint/2010/main" val="2289057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67B7BF-B15A-4104-9F62-54BC9AE64984}"/>
              </a:ext>
            </a:extLst>
          </p:cNvPr>
          <p:cNvSpPr>
            <a:spLocks noGrp="1"/>
          </p:cNvSpPr>
          <p:nvPr>
            <p:ph type="title"/>
          </p:nvPr>
        </p:nvSpPr>
        <p:spPr>
          <a:xfrm>
            <a:off x="960663" y="203608"/>
            <a:ext cx="10270673" cy="681037"/>
          </a:xfrm>
        </p:spPr>
        <p:txBody>
          <a:bodyPr>
            <a:normAutofit/>
          </a:bodyPr>
          <a:lstStyle>
            <a:lvl1pPr>
              <a:defRPr sz="3600"/>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54AF8173-0129-45C9-A8F9-6075ECD21C18}"/>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A477600-6B37-47F7-8CDD-E0B576A3DA29}"/>
              </a:ext>
            </a:extLst>
          </p:cNvPr>
          <p:cNvSpPr>
            <a:spLocks noGrp="1"/>
          </p:cNvSpPr>
          <p:nvPr>
            <p:ph type="dt" sz="half" idx="10"/>
          </p:nvPr>
        </p:nvSpPr>
        <p:spPr/>
        <p:txBody>
          <a:bodyPr/>
          <a:lstStyle/>
          <a:p>
            <a:fld id="{92511583-D5DF-48BC-B283-732970923A81}" type="datetimeFigureOut">
              <a:rPr lang="es-CO" smtClean="0"/>
              <a:t>16/05/2022</a:t>
            </a:fld>
            <a:endParaRPr lang="es-CO"/>
          </a:p>
        </p:txBody>
      </p:sp>
      <p:sp>
        <p:nvSpPr>
          <p:cNvPr id="5" name="Marcador de pie de página 4">
            <a:extLst>
              <a:ext uri="{FF2B5EF4-FFF2-40B4-BE49-F238E27FC236}">
                <a16:creationId xmlns:a16="http://schemas.microsoft.com/office/drawing/2014/main" id="{F5F86523-B6D0-4EA3-BA67-492A690E5AC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C2E10E7-5AC8-48DC-AA5D-12ABD39C0C83}"/>
              </a:ext>
            </a:extLst>
          </p:cNvPr>
          <p:cNvSpPr>
            <a:spLocks noGrp="1"/>
          </p:cNvSpPr>
          <p:nvPr>
            <p:ph type="sldNum" sz="quarter" idx="12"/>
          </p:nvPr>
        </p:nvSpPr>
        <p:spPr/>
        <p:txBody>
          <a:bodyPr/>
          <a:lstStyle/>
          <a:p>
            <a:fld id="{837FEFE7-E016-4AC1-9273-54E87C0E418F}" type="slidenum">
              <a:rPr lang="es-CO" smtClean="0"/>
              <a:t>‹Nº›</a:t>
            </a:fld>
            <a:endParaRPr lang="es-CO"/>
          </a:p>
        </p:txBody>
      </p:sp>
    </p:spTree>
    <p:extLst>
      <p:ext uri="{BB962C8B-B14F-4D97-AF65-F5344CB8AC3E}">
        <p14:creationId xmlns:p14="http://schemas.microsoft.com/office/powerpoint/2010/main" val="4011745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67642D-4C19-411D-AB85-45DE54D9FB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C073D82-DAD3-4C09-AEB7-83ECF6E1B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446A89F7-401B-4C73-BE48-1DF13141B4EE}"/>
              </a:ext>
            </a:extLst>
          </p:cNvPr>
          <p:cNvSpPr>
            <a:spLocks noGrp="1"/>
          </p:cNvSpPr>
          <p:nvPr>
            <p:ph type="dt" sz="half" idx="10"/>
          </p:nvPr>
        </p:nvSpPr>
        <p:spPr/>
        <p:txBody>
          <a:bodyPr/>
          <a:lstStyle/>
          <a:p>
            <a:fld id="{92511583-D5DF-48BC-B283-732970923A81}" type="datetimeFigureOut">
              <a:rPr lang="es-CO" smtClean="0"/>
              <a:t>16/05/2022</a:t>
            </a:fld>
            <a:endParaRPr lang="es-CO"/>
          </a:p>
        </p:txBody>
      </p:sp>
      <p:sp>
        <p:nvSpPr>
          <p:cNvPr id="5" name="Marcador de pie de página 4">
            <a:extLst>
              <a:ext uri="{FF2B5EF4-FFF2-40B4-BE49-F238E27FC236}">
                <a16:creationId xmlns:a16="http://schemas.microsoft.com/office/drawing/2014/main" id="{BEF5F958-0CF1-4219-A109-7A5BEC2281C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00EBDA3-FFB2-4EB3-ABA4-C1D385FC16CB}"/>
              </a:ext>
            </a:extLst>
          </p:cNvPr>
          <p:cNvSpPr>
            <a:spLocks noGrp="1"/>
          </p:cNvSpPr>
          <p:nvPr>
            <p:ph type="sldNum" sz="quarter" idx="12"/>
          </p:nvPr>
        </p:nvSpPr>
        <p:spPr/>
        <p:txBody>
          <a:bodyPr/>
          <a:lstStyle/>
          <a:p>
            <a:fld id="{837FEFE7-E016-4AC1-9273-54E87C0E418F}" type="slidenum">
              <a:rPr lang="es-CO" smtClean="0"/>
              <a:t>‹Nº›</a:t>
            </a:fld>
            <a:endParaRPr lang="es-CO"/>
          </a:p>
        </p:txBody>
      </p:sp>
    </p:spTree>
    <p:extLst>
      <p:ext uri="{BB962C8B-B14F-4D97-AF65-F5344CB8AC3E}">
        <p14:creationId xmlns:p14="http://schemas.microsoft.com/office/powerpoint/2010/main" val="519057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FA1571-9DAB-42DD-A4B3-8B63E7FBD46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CCCD42D-9471-4601-B81F-F4013F69547D}"/>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1966711-0750-46D3-8B48-E8BEEBE121AB}"/>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5AF6F14-F3D0-49D5-A4A5-3DE276F7E6CD}"/>
              </a:ext>
            </a:extLst>
          </p:cNvPr>
          <p:cNvSpPr>
            <a:spLocks noGrp="1"/>
          </p:cNvSpPr>
          <p:nvPr>
            <p:ph type="dt" sz="half" idx="10"/>
          </p:nvPr>
        </p:nvSpPr>
        <p:spPr/>
        <p:txBody>
          <a:bodyPr/>
          <a:lstStyle/>
          <a:p>
            <a:fld id="{92511583-D5DF-48BC-B283-732970923A81}" type="datetimeFigureOut">
              <a:rPr lang="es-CO" smtClean="0"/>
              <a:t>16/05/2022</a:t>
            </a:fld>
            <a:endParaRPr lang="es-CO"/>
          </a:p>
        </p:txBody>
      </p:sp>
      <p:sp>
        <p:nvSpPr>
          <p:cNvPr id="6" name="Marcador de pie de página 5">
            <a:extLst>
              <a:ext uri="{FF2B5EF4-FFF2-40B4-BE49-F238E27FC236}">
                <a16:creationId xmlns:a16="http://schemas.microsoft.com/office/drawing/2014/main" id="{3DCFE72E-B2AE-4875-9185-A654C72763C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6E91D29-1BD5-468A-A6AA-6AC7987A85C7}"/>
              </a:ext>
            </a:extLst>
          </p:cNvPr>
          <p:cNvSpPr>
            <a:spLocks noGrp="1"/>
          </p:cNvSpPr>
          <p:nvPr>
            <p:ph type="sldNum" sz="quarter" idx="12"/>
          </p:nvPr>
        </p:nvSpPr>
        <p:spPr/>
        <p:txBody>
          <a:bodyPr/>
          <a:lstStyle/>
          <a:p>
            <a:fld id="{837FEFE7-E016-4AC1-9273-54E87C0E418F}" type="slidenum">
              <a:rPr lang="es-CO" smtClean="0"/>
              <a:t>‹Nº›</a:t>
            </a:fld>
            <a:endParaRPr lang="es-CO"/>
          </a:p>
        </p:txBody>
      </p:sp>
    </p:spTree>
    <p:extLst>
      <p:ext uri="{BB962C8B-B14F-4D97-AF65-F5344CB8AC3E}">
        <p14:creationId xmlns:p14="http://schemas.microsoft.com/office/powerpoint/2010/main" val="2077959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951C3D-3206-4F1E-830F-6F1CB78ADD5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6A55918-3EC2-46D3-9073-F38A6DE7A4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CF6E7FA5-0951-460C-BA5F-DF3E8FBA78CD}"/>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8284D540-AC77-449D-AC2E-D98979F2FC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09455444-7364-4D88-A445-57666F2AE9B7}"/>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AE2895B-B933-47B3-B8D7-81ECD1594925}"/>
              </a:ext>
            </a:extLst>
          </p:cNvPr>
          <p:cNvSpPr>
            <a:spLocks noGrp="1"/>
          </p:cNvSpPr>
          <p:nvPr>
            <p:ph type="dt" sz="half" idx="10"/>
          </p:nvPr>
        </p:nvSpPr>
        <p:spPr/>
        <p:txBody>
          <a:bodyPr/>
          <a:lstStyle/>
          <a:p>
            <a:fld id="{92511583-D5DF-48BC-B283-732970923A81}" type="datetimeFigureOut">
              <a:rPr lang="es-CO" smtClean="0"/>
              <a:t>16/05/2022</a:t>
            </a:fld>
            <a:endParaRPr lang="es-CO"/>
          </a:p>
        </p:txBody>
      </p:sp>
      <p:sp>
        <p:nvSpPr>
          <p:cNvPr id="8" name="Marcador de pie de página 7">
            <a:extLst>
              <a:ext uri="{FF2B5EF4-FFF2-40B4-BE49-F238E27FC236}">
                <a16:creationId xmlns:a16="http://schemas.microsoft.com/office/drawing/2014/main" id="{74721082-DC7B-43A2-B334-603505C85C80}"/>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079AFCD0-E4F8-457A-8CBF-DB649EABD906}"/>
              </a:ext>
            </a:extLst>
          </p:cNvPr>
          <p:cNvSpPr>
            <a:spLocks noGrp="1"/>
          </p:cNvSpPr>
          <p:nvPr>
            <p:ph type="sldNum" sz="quarter" idx="12"/>
          </p:nvPr>
        </p:nvSpPr>
        <p:spPr/>
        <p:txBody>
          <a:bodyPr/>
          <a:lstStyle/>
          <a:p>
            <a:fld id="{837FEFE7-E016-4AC1-9273-54E87C0E418F}" type="slidenum">
              <a:rPr lang="es-CO" smtClean="0"/>
              <a:t>‹Nº›</a:t>
            </a:fld>
            <a:endParaRPr lang="es-CO"/>
          </a:p>
        </p:txBody>
      </p:sp>
    </p:spTree>
    <p:extLst>
      <p:ext uri="{BB962C8B-B14F-4D97-AF65-F5344CB8AC3E}">
        <p14:creationId xmlns:p14="http://schemas.microsoft.com/office/powerpoint/2010/main" val="6195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4AD111-4F5D-424F-878A-19483CC0FE6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05C85E82-6B82-4D8C-A57F-42DF0653FDE5}"/>
              </a:ext>
            </a:extLst>
          </p:cNvPr>
          <p:cNvSpPr>
            <a:spLocks noGrp="1"/>
          </p:cNvSpPr>
          <p:nvPr>
            <p:ph type="dt" sz="half" idx="10"/>
          </p:nvPr>
        </p:nvSpPr>
        <p:spPr/>
        <p:txBody>
          <a:bodyPr/>
          <a:lstStyle/>
          <a:p>
            <a:fld id="{92511583-D5DF-48BC-B283-732970923A81}" type="datetimeFigureOut">
              <a:rPr lang="es-CO" smtClean="0"/>
              <a:t>16/05/2022</a:t>
            </a:fld>
            <a:endParaRPr lang="es-CO"/>
          </a:p>
        </p:txBody>
      </p:sp>
      <p:sp>
        <p:nvSpPr>
          <p:cNvPr id="4" name="Marcador de pie de página 3">
            <a:extLst>
              <a:ext uri="{FF2B5EF4-FFF2-40B4-BE49-F238E27FC236}">
                <a16:creationId xmlns:a16="http://schemas.microsoft.com/office/drawing/2014/main" id="{E8B29793-5EF1-4514-8334-19F14F31E9AA}"/>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98766D60-F3C3-44E3-97BB-DA63CED50C57}"/>
              </a:ext>
            </a:extLst>
          </p:cNvPr>
          <p:cNvSpPr>
            <a:spLocks noGrp="1"/>
          </p:cNvSpPr>
          <p:nvPr>
            <p:ph type="sldNum" sz="quarter" idx="12"/>
          </p:nvPr>
        </p:nvSpPr>
        <p:spPr/>
        <p:txBody>
          <a:bodyPr/>
          <a:lstStyle/>
          <a:p>
            <a:fld id="{837FEFE7-E016-4AC1-9273-54E87C0E418F}" type="slidenum">
              <a:rPr lang="es-CO" smtClean="0"/>
              <a:t>‹Nº›</a:t>
            </a:fld>
            <a:endParaRPr lang="es-CO"/>
          </a:p>
        </p:txBody>
      </p:sp>
    </p:spTree>
    <p:extLst>
      <p:ext uri="{BB962C8B-B14F-4D97-AF65-F5344CB8AC3E}">
        <p14:creationId xmlns:p14="http://schemas.microsoft.com/office/powerpoint/2010/main" val="1687016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57708A0-71E8-4FE8-A5BF-9D331698819B}"/>
              </a:ext>
            </a:extLst>
          </p:cNvPr>
          <p:cNvSpPr>
            <a:spLocks noGrp="1"/>
          </p:cNvSpPr>
          <p:nvPr>
            <p:ph type="dt" sz="half" idx="10"/>
          </p:nvPr>
        </p:nvSpPr>
        <p:spPr/>
        <p:txBody>
          <a:bodyPr/>
          <a:lstStyle/>
          <a:p>
            <a:fld id="{92511583-D5DF-48BC-B283-732970923A81}" type="datetimeFigureOut">
              <a:rPr lang="es-CO" smtClean="0"/>
              <a:t>16/05/2022</a:t>
            </a:fld>
            <a:endParaRPr lang="es-CO"/>
          </a:p>
        </p:txBody>
      </p:sp>
      <p:sp>
        <p:nvSpPr>
          <p:cNvPr id="3" name="Marcador de pie de página 2">
            <a:extLst>
              <a:ext uri="{FF2B5EF4-FFF2-40B4-BE49-F238E27FC236}">
                <a16:creationId xmlns:a16="http://schemas.microsoft.com/office/drawing/2014/main" id="{1A82BE69-72D9-4BAE-A3BA-A8CBB8F7A2E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104DD816-4CBA-43A6-B1F1-2CE66E9EC486}"/>
              </a:ext>
            </a:extLst>
          </p:cNvPr>
          <p:cNvSpPr>
            <a:spLocks noGrp="1"/>
          </p:cNvSpPr>
          <p:nvPr>
            <p:ph type="sldNum" sz="quarter" idx="12"/>
          </p:nvPr>
        </p:nvSpPr>
        <p:spPr/>
        <p:txBody>
          <a:bodyPr/>
          <a:lstStyle/>
          <a:p>
            <a:fld id="{837FEFE7-E016-4AC1-9273-54E87C0E418F}" type="slidenum">
              <a:rPr lang="es-CO" smtClean="0"/>
              <a:t>‹Nº›</a:t>
            </a:fld>
            <a:endParaRPr lang="es-CO"/>
          </a:p>
        </p:txBody>
      </p:sp>
    </p:spTree>
    <p:extLst>
      <p:ext uri="{BB962C8B-B14F-4D97-AF65-F5344CB8AC3E}">
        <p14:creationId xmlns:p14="http://schemas.microsoft.com/office/powerpoint/2010/main" val="190642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65E76-EE15-4657-B5BD-6357AAE1E53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097192E-CE07-451D-9419-A4B386C26B9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033A62BC-8664-4053-84E3-EA3033CF1250}"/>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16/05/2022</a:t>
            </a:fld>
            <a:endParaRPr lang="es-CO"/>
          </a:p>
        </p:txBody>
      </p:sp>
      <p:sp>
        <p:nvSpPr>
          <p:cNvPr id="5" name="Marcador de pie de página 4">
            <a:extLst>
              <a:ext uri="{FF2B5EF4-FFF2-40B4-BE49-F238E27FC236}">
                <a16:creationId xmlns:a16="http://schemas.microsoft.com/office/drawing/2014/main" id="{49A2686B-6B3B-4633-906F-9FA4587DC66F}"/>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8CD6E628-E767-4C1D-A7FD-67FB18F5C574}"/>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a:p>
        </p:txBody>
      </p:sp>
    </p:spTree>
    <p:extLst>
      <p:ext uri="{BB962C8B-B14F-4D97-AF65-F5344CB8AC3E}">
        <p14:creationId xmlns:p14="http://schemas.microsoft.com/office/powerpoint/2010/main" val="3753707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9843C5-70AA-4F46-8BE2-B3EF57D2A90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D1146EB-61AA-43BF-BD6F-AE5EF31BDF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2FEA4FF9-D18B-49CD-8C30-F91619CAA3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12116403-B180-4C46-AD58-B0B00100025A}"/>
              </a:ext>
            </a:extLst>
          </p:cNvPr>
          <p:cNvSpPr>
            <a:spLocks noGrp="1"/>
          </p:cNvSpPr>
          <p:nvPr>
            <p:ph type="dt" sz="half" idx="10"/>
          </p:nvPr>
        </p:nvSpPr>
        <p:spPr/>
        <p:txBody>
          <a:bodyPr/>
          <a:lstStyle/>
          <a:p>
            <a:fld id="{92511583-D5DF-48BC-B283-732970923A81}" type="datetimeFigureOut">
              <a:rPr lang="es-CO" smtClean="0"/>
              <a:t>16/05/2022</a:t>
            </a:fld>
            <a:endParaRPr lang="es-CO"/>
          </a:p>
        </p:txBody>
      </p:sp>
      <p:sp>
        <p:nvSpPr>
          <p:cNvPr id="6" name="Marcador de pie de página 5">
            <a:extLst>
              <a:ext uri="{FF2B5EF4-FFF2-40B4-BE49-F238E27FC236}">
                <a16:creationId xmlns:a16="http://schemas.microsoft.com/office/drawing/2014/main" id="{387B7839-EB2B-4431-A80F-B8BD351733F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086CF05-18D1-4ED0-9C32-BF5876FCD856}"/>
              </a:ext>
            </a:extLst>
          </p:cNvPr>
          <p:cNvSpPr>
            <a:spLocks noGrp="1"/>
          </p:cNvSpPr>
          <p:nvPr>
            <p:ph type="sldNum" sz="quarter" idx="12"/>
          </p:nvPr>
        </p:nvSpPr>
        <p:spPr/>
        <p:txBody>
          <a:bodyPr/>
          <a:lstStyle/>
          <a:p>
            <a:fld id="{837FEFE7-E016-4AC1-9273-54E87C0E418F}" type="slidenum">
              <a:rPr lang="es-CO" smtClean="0"/>
              <a:t>‹Nº›</a:t>
            </a:fld>
            <a:endParaRPr lang="es-CO"/>
          </a:p>
        </p:txBody>
      </p:sp>
    </p:spTree>
    <p:extLst>
      <p:ext uri="{BB962C8B-B14F-4D97-AF65-F5344CB8AC3E}">
        <p14:creationId xmlns:p14="http://schemas.microsoft.com/office/powerpoint/2010/main" val="3787443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320172-2CD3-4FEB-A08F-860BC8F881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697B02B9-98FC-41B1-944C-F6660E4D4B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B46AF56-4E54-4D88-9ADC-BA93E9EE3C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BD4AAA8-95DD-4358-B003-633E9D40776E}"/>
              </a:ext>
            </a:extLst>
          </p:cNvPr>
          <p:cNvSpPr>
            <a:spLocks noGrp="1"/>
          </p:cNvSpPr>
          <p:nvPr>
            <p:ph type="dt" sz="half" idx="10"/>
          </p:nvPr>
        </p:nvSpPr>
        <p:spPr/>
        <p:txBody>
          <a:bodyPr/>
          <a:lstStyle/>
          <a:p>
            <a:fld id="{92511583-D5DF-48BC-B283-732970923A81}" type="datetimeFigureOut">
              <a:rPr lang="es-CO" smtClean="0"/>
              <a:t>16/05/2022</a:t>
            </a:fld>
            <a:endParaRPr lang="es-CO"/>
          </a:p>
        </p:txBody>
      </p:sp>
      <p:sp>
        <p:nvSpPr>
          <p:cNvPr id="6" name="Marcador de pie de página 5">
            <a:extLst>
              <a:ext uri="{FF2B5EF4-FFF2-40B4-BE49-F238E27FC236}">
                <a16:creationId xmlns:a16="http://schemas.microsoft.com/office/drawing/2014/main" id="{238DA478-5788-47F4-8075-0F0790568F7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C171714-61B1-40AC-BDBF-DDD28201697F}"/>
              </a:ext>
            </a:extLst>
          </p:cNvPr>
          <p:cNvSpPr>
            <a:spLocks noGrp="1"/>
          </p:cNvSpPr>
          <p:nvPr>
            <p:ph type="sldNum" sz="quarter" idx="12"/>
          </p:nvPr>
        </p:nvSpPr>
        <p:spPr/>
        <p:txBody>
          <a:bodyPr/>
          <a:lstStyle/>
          <a:p>
            <a:fld id="{837FEFE7-E016-4AC1-9273-54E87C0E418F}" type="slidenum">
              <a:rPr lang="es-CO" smtClean="0"/>
              <a:t>‹Nº›</a:t>
            </a:fld>
            <a:endParaRPr lang="es-CO"/>
          </a:p>
        </p:txBody>
      </p:sp>
    </p:spTree>
    <p:extLst>
      <p:ext uri="{BB962C8B-B14F-4D97-AF65-F5344CB8AC3E}">
        <p14:creationId xmlns:p14="http://schemas.microsoft.com/office/powerpoint/2010/main" val="324982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B9BB41-2644-4A51-BDAA-9723A38A3EC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B7E1FF2-1B9B-4F10-8A15-55920AC80942}"/>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B38F7F0-7A04-45C4-A9E8-D920779B564B}"/>
              </a:ext>
            </a:extLst>
          </p:cNvPr>
          <p:cNvSpPr>
            <a:spLocks noGrp="1"/>
          </p:cNvSpPr>
          <p:nvPr>
            <p:ph type="dt" sz="half" idx="10"/>
          </p:nvPr>
        </p:nvSpPr>
        <p:spPr/>
        <p:txBody>
          <a:bodyPr/>
          <a:lstStyle/>
          <a:p>
            <a:fld id="{92511583-D5DF-48BC-B283-732970923A81}" type="datetimeFigureOut">
              <a:rPr lang="es-CO" smtClean="0"/>
              <a:t>16/05/2022</a:t>
            </a:fld>
            <a:endParaRPr lang="es-CO"/>
          </a:p>
        </p:txBody>
      </p:sp>
      <p:sp>
        <p:nvSpPr>
          <p:cNvPr id="5" name="Marcador de pie de página 4">
            <a:extLst>
              <a:ext uri="{FF2B5EF4-FFF2-40B4-BE49-F238E27FC236}">
                <a16:creationId xmlns:a16="http://schemas.microsoft.com/office/drawing/2014/main" id="{B900BCB9-ED11-462B-AE28-308C2A11B4B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0BD7712-C766-4ADC-83B8-BE0770C17FF5}"/>
              </a:ext>
            </a:extLst>
          </p:cNvPr>
          <p:cNvSpPr>
            <a:spLocks noGrp="1"/>
          </p:cNvSpPr>
          <p:nvPr>
            <p:ph type="sldNum" sz="quarter" idx="12"/>
          </p:nvPr>
        </p:nvSpPr>
        <p:spPr/>
        <p:txBody>
          <a:bodyPr/>
          <a:lstStyle/>
          <a:p>
            <a:fld id="{837FEFE7-E016-4AC1-9273-54E87C0E418F}" type="slidenum">
              <a:rPr lang="es-CO" smtClean="0"/>
              <a:t>‹Nº›</a:t>
            </a:fld>
            <a:endParaRPr lang="es-CO"/>
          </a:p>
        </p:txBody>
      </p:sp>
    </p:spTree>
    <p:extLst>
      <p:ext uri="{BB962C8B-B14F-4D97-AF65-F5344CB8AC3E}">
        <p14:creationId xmlns:p14="http://schemas.microsoft.com/office/powerpoint/2010/main" val="4224807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2C3ACF8-C21B-4AB5-ACD5-8F5D527A9C1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343A955-E48E-4DD9-AED1-AA57A07D7E9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C381F0C-3322-4840-953A-34672A49D2E1}"/>
              </a:ext>
            </a:extLst>
          </p:cNvPr>
          <p:cNvSpPr>
            <a:spLocks noGrp="1"/>
          </p:cNvSpPr>
          <p:nvPr>
            <p:ph type="dt" sz="half" idx="10"/>
          </p:nvPr>
        </p:nvSpPr>
        <p:spPr/>
        <p:txBody>
          <a:bodyPr/>
          <a:lstStyle/>
          <a:p>
            <a:fld id="{92511583-D5DF-48BC-B283-732970923A81}" type="datetimeFigureOut">
              <a:rPr lang="es-CO" smtClean="0"/>
              <a:t>16/05/2022</a:t>
            </a:fld>
            <a:endParaRPr lang="es-CO"/>
          </a:p>
        </p:txBody>
      </p:sp>
      <p:sp>
        <p:nvSpPr>
          <p:cNvPr id="5" name="Marcador de pie de página 4">
            <a:extLst>
              <a:ext uri="{FF2B5EF4-FFF2-40B4-BE49-F238E27FC236}">
                <a16:creationId xmlns:a16="http://schemas.microsoft.com/office/drawing/2014/main" id="{BF1687A7-2E95-4FC3-BDEE-22366F3FBD3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765632E-3CC6-4FE6-AF38-6BB9C9084B59}"/>
              </a:ext>
            </a:extLst>
          </p:cNvPr>
          <p:cNvSpPr>
            <a:spLocks noGrp="1"/>
          </p:cNvSpPr>
          <p:nvPr>
            <p:ph type="sldNum" sz="quarter" idx="12"/>
          </p:nvPr>
        </p:nvSpPr>
        <p:spPr/>
        <p:txBody>
          <a:bodyPr/>
          <a:lstStyle/>
          <a:p>
            <a:fld id="{837FEFE7-E016-4AC1-9273-54E87C0E418F}" type="slidenum">
              <a:rPr lang="es-CO" smtClean="0"/>
              <a:t>‹Nº›</a:t>
            </a:fld>
            <a:endParaRPr lang="es-CO"/>
          </a:p>
        </p:txBody>
      </p:sp>
    </p:spTree>
    <p:extLst>
      <p:ext uri="{BB962C8B-B14F-4D97-AF65-F5344CB8AC3E}">
        <p14:creationId xmlns:p14="http://schemas.microsoft.com/office/powerpoint/2010/main" val="1117615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CDC63D-0475-4F59-A825-629AFB2844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586C19E4-FEE8-438B-BEEB-296BA03B7B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9817E4FD-C2F0-4AA4-B832-AD78C57D50BC}"/>
              </a:ext>
            </a:extLst>
          </p:cNvPr>
          <p:cNvSpPr>
            <a:spLocks noGrp="1"/>
          </p:cNvSpPr>
          <p:nvPr>
            <p:ph type="dt" sz="half" idx="10"/>
          </p:nvPr>
        </p:nvSpPr>
        <p:spPr/>
        <p:txBody>
          <a:bodyPr/>
          <a:lstStyle/>
          <a:p>
            <a:fld id="{9C1586C9-BE8E-4C54-8AF9-2C121AA993C6}" type="datetimeFigureOut">
              <a:rPr lang="es-CO" smtClean="0"/>
              <a:t>16/05/2022</a:t>
            </a:fld>
            <a:endParaRPr lang="es-CO"/>
          </a:p>
        </p:txBody>
      </p:sp>
      <p:sp>
        <p:nvSpPr>
          <p:cNvPr id="5" name="Marcador de pie de página 4">
            <a:extLst>
              <a:ext uri="{FF2B5EF4-FFF2-40B4-BE49-F238E27FC236}">
                <a16:creationId xmlns:a16="http://schemas.microsoft.com/office/drawing/2014/main" id="{47971130-1BAE-4116-A8E9-E2A15D7A8C7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D1D854E-2E8F-48D8-A67A-1AC72153056F}"/>
              </a:ext>
            </a:extLst>
          </p:cNvPr>
          <p:cNvSpPr>
            <a:spLocks noGrp="1"/>
          </p:cNvSpPr>
          <p:nvPr>
            <p:ph type="sldNum" sz="quarter" idx="12"/>
          </p:nvPr>
        </p:nvSpPr>
        <p:spPr/>
        <p:txBody>
          <a:bodyPr/>
          <a:lstStyle/>
          <a:p>
            <a:fld id="{468EB2D4-F662-4207-AB61-DE66A63C572B}" type="slidenum">
              <a:rPr lang="es-CO" smtClean="0"/>
              <a:t>‹Nº›</a:t>
            </a:fld>
            <a:endParaRPr lang="es-CO"/>
          </a:p>
        </p:txBody>
      </p:sp>
    </p:spTree>
    <p:extLst>
      <p:ext uri="{BB962C8B-B14F-4D97-AF65-F5344CB8AC3E}">
        <p14:creationId xmlns:p14="http://schemas.microsoft.com/office/powerpoint/2010/main" val="1916401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0ADFD9-BC3B-4D14-9F6D-3593D2CAAAE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A07E4DA-7248-4736-8F20-05919BB46948}"/>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3653ED8-5C63-4BBA-A080-0D12BA919AD7}"/>
              </a:ext>
            </a:extLst>
          </p:cNvPr>
          <p:cNvSpPr>
            <a:spLocks noGrp="1"/>
          </p:cNvSpPr>
          <p:nvPr>
            <p:ph type="dt" sz="half" idx="10"/>
          </p:nvPr>
        </p:nvSpPr>
        <p:spPr/>
        <p:txBody>
          <a:bodyPr/>
          <a:lstStyle/>
          <a:p>
            <a:fld id="{9C1586C9-BE8E-4C54-8AF9-2C121AA993C6}" type="datetimeFigureOut">
              <a:rPr lang="es-CO" smtClean="0"/>
              <a:t>16/05/2022</a:t>
            </a:fld>
            <a:endParaRPr lang="es-CO"/>
          </a:p>
        </p:txBody>
      </p:sp>
      <p:sp>
        <p:nvSpPr>
          <p:cNvPr id="5" name="Marcador de pie de página 4">
            <a:extLst>
              <a:ext uri="{FF2B5EF4-FFF2-40B4-BE49-F238E27FC236}">
                <a16:creationId xmlns:a16="http://schemas.microsoft.com/office/drawing/2014/main" id="{6E7CB4B9-ED00-427A-AB70-E44DE972FF1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DB8F6CD-10F3-475C-A045-CB222267DD34}"/>
              </a:ext>
            </a:extLst>
          </p:cNvPr>
          <p:cNvSpPr>
            <a:spLocks noGrp="1"/>
          </p:cNvSpPr>
          <p:nvPr>
            <p:ph type="sldNum" sz="quarter" idx="12"/>
          </p:nvPr>
        </p:nvSpPr>
        <p:spPr/>
        <p:txBody>
          <a:bodyPr/>
          <a:lstStyle/>
          <a:p>
            <a:fld id="{468EB2D4-F662-4207-AB61-DE66A63C572B}" type="slidenum">
              <a:rPr lang="es-CO" smtClean="0"/>
              <a:t>‹Nº›</a:t>
            </a:fld>
            <a:endParaRPr lang="es-CO"/>
          </a:p>
        </p:txBody>
      </p:sp>
    </p:spTree>
    <p:extLst>
      <p:ext uri="{BB962C8B-B14F-4D97-AF65-F5344CB8AC3E}">
        <p14:creationId xmlns:p14="http://schemas.microsoft.com/office/powerpoint/2010/main" val="775716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98A29F-828F-428D-828D-C424A755230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159C682-F04F-46CD-B7FB-B4E6C93CC2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7CEA294F-B7DE-4677-9AD0-CDA53AFA95D8}"/>
              </a:ext>
            </a:extLst>
          </p:cNvPr>
          <p:cNvSpPr>
            <a:spLocks noGrp="1"/>
          </p:cNvSpPr>
          <p:nvPr>
            <p:ph type="dt" sz="half" idx="10"/>
          </p:nvPr>
        </p:nvSpPr>
        <p:spPr/>
        <p:txBody>
          <a:bodyPr/>
          <a:lstStyle/>
          <a:p>
            <a:fld id="{9C1586C9-BE8E-4C54-8AF9-2C121AA993C6}" type="datetimeFigureOut">
              <a:rPr lang="es-CO" smtClean="0"/>
              <a:t>16/05/2022</a:t>
            </a:fld>
            <a:endParaRPr lang="es-CO"/>
          </a:p>
        </p:txBody>
      </p:sp>
      <p:sp>
        <p:nvSpPr>
          <p:cNvPr id="5" name="Marcador de pie de página 4">
            <a:extLst>
              <a:ext uri="{FF2B5EF4-FFF2-40B4-BE49-F238E27FC236}">
                <a16:creationId xmlns:a16="http://schemas.microsoft.com/office/drawing/2014/main" id="{BAE37C5C-8D33-4CE3-8E60-8315167824E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D634BA8-183B-4BE9-9144-017FAD1EF8A7}"/>
              </a:ext>
            </a:extLst>
          </p:cNvPr>
          <p:cNvSpPr>
            <a:spLocks noGrp="1"/>
          </p:cNvSpPr>
          <p:nvPr>
            <p:ph type="sldNum" sz="quarter" idx="12"/>
          </p:nvPr>
        </p:nvSpPr>
        <p:spPr/>
        <p:txBody>
          <a:bodyPr/>
          <a:lstStyle/>
          <a:p>
            <a:fld id="{468EB2D4-F662-4207-AB61-DE66A63C572B}" type="slidenum">
              <a:rPr lang="es-CO" smtClean="0"/>
              <a:t>‹Nº›</a:t>
            </a:fld>
            <a:endParaRPr lang="es-CO"/>
          </a:p>
        </p:txBody>
      </p:sp>
    </p:spTree>
    <p:extLst>
      <p:ext uri="{BB962C8B-B14F-4D97-AF65-F5344CB8AC3E}">
        <p14:creationId xmlns:p14="http://schemas.microsoft.com/office/powerpoint/2010/main" val="2897873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FF0023-785E-404B-8EA9-40F1EB0EFA3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0167590-9EDE-4AA2-9D11-A8DC1B582CD8}"/>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1640400-5ADD-4CD9-A995-515E746FE732}"/>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39C1CC3F-FF2B-43A4-A2A3-CFBA272DA41E}"/>
              </a:ext>
            </a:extLst>
          </p:cNvPr>
          <p:cNvSpPr>
            <a:spLocks noGrp="1"/>
          </p:cNvSpPr>
          <p:nvPr>
            <p:ph type="dt" sz="half" idx="10"/>
          </p:nvPr>
        </p:nvSpPr>
        <p:spPr/>
        <p:txBody>
          <a:bodyPr/>
          <a:lstStyle/>
          <a:p>
            <a:fld id="{9C1586C9-BE8E-4C54-8AF9-2C121AA993C6}" type="datetimeFigureOut">
              <a:rPr lang="es-CO" smtClean="0"/>
              <a:t>16/05/2022</a:t>
            </a:fld>
            <a:endParaRPr lang="es-CO"/>
          </a:p>
        </p:txBody>
      </p:sp>
      <p:sp>
        <p:nvSpPr>
          <p:cNvPr id="6" name="Marcador de pie de página 5">
            <a:extLst>
              <a:ext uri="{FF2B5EF4-FFF2-40B4-BE49-F238E27FC236}">
                <a16:creationId xmlns:a16="http://schemas.microsoft.com/office/drawing/2014/main" id="{C7D8A606-A737-4A7D-BDA9-030C7F19934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2B9103B-9A7A-4C70-8CDD-D0F68448C097}"/>
              </a:ext>
            </a:extLst>
          </p:cNvPr>
          <p:cNvSpPr>
            <a:spLocks noGrp="1"/>
          </p:cNvSpPr>
          <p:nvPr>
            <p:ph type="sldNum" sz="quarter" idx="12"/>
          </p:nvPr>
        </p:nvSpPr>
        <p:spPr/>
        <p:txBody>
          <a:bodyPr/>
          <a:lstStyle/>
          <a:p>
            <a:fld id="{468EB2D4-F662-4207-AB61-DE66A63C572B}" type="slidenum">
              <a:rPr lang="es-CO" smtClean="0"/>
              <a:t>‹Nº›</a:t>
            </a:fld>
            <a:endParaRPr lang="es-CO"/>
          </a:p>
        </p:txBody>
      </p:sp>
    </p:spTree>
    <p:extLst>
      <p:ext uri="{BB962C8B-B14F-4D97-AF65-F5344CB8AC3E}">
        <p14:creationId xmlns:p14="http://schemas.microsoft.com/office/powerpoint/2010/main" val="35908902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DC798C-1776-48C0-93C1-3EFB15A8762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62570B3-4B3A-4912-BBBE-18468AAE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D36C0AAF-F071-4DEF-A2BA-FF25F62F09E7}"/>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3BF66C98-35A5-4AF2-AF7D-AAACA99294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68E56B8A-E22B-4BE4-A2F4-BD8ADF8C54C0}"/>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D33C6B9A-B821-4839-B029-E25FC7AF047B}"/>
              </a:ext>
            </a:extLst>
          </p:cNvPr>
          <p:cNvSpPr>
            <a:spLocks noGrp="1"/>
          </p:cNvSpPr>
          <p:nvPr>
            <p:ph type="dt" sz="half" idx="10"/>
          </p:nvPr>
        </p:nvSpPr>
        <p:spPr/>
        <p:txBody>
          <a:bodyPr/>
          <a:lstStyle/>
          <a:p>
            <a:fld id="{9C1586C9-BE8E-4C54-8AF9-2C121AA993C6}" type="datetimeFigureOut">
              <a:rPr lang="es-CO" smtClean="0"/>
              <a:t>16/05/2022</a:t>
            </a:fld>
            <a:endParaRPr lang="es-CO"/>
          </a:p>
        </p:txBody>
      </p:sp>
      <p:sp>
        <p:nvSpPr>
          <p:cNvPr id="8" name="Marcador de pie de página 7">
            <a:extLst>
              <a:ext uri="{FF2B5EF4-FFF2-40B4-BE49-F238E27FC236}">
                <a16:creationId xmlns:a16="http://schemas.microsoft.com/office/drawing/2014/main" id="{5531CF07-7C59-49C0-B3DC-165998223BB0}"/>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630560A6-75E2-4536-843D-2BF5526C66DF}"/>
              </a:ext>
            </a:extLst>
          </p:cNvPr>
          <p:cNvSpPr>
            <a:spLocks noGrp="1"/>
          </p:cNvSpPr>
          <p:nvPr>
            <p:ph type="sldNum" sz="quarter" idx="12"/>
          </p:nvPr>
        </p:nvSpPr>
        <p:spPr/>
        <p:txBody>
          <a:bodyPr/>
          <a:lstStyle/>
          <a:p>
            <a:fld id="{468EB2D4-F662-4207-AB61-DE66A63C572B}" type="slidenum">
              <a:rPr lang="es-CO" smtClean="0"/>
              <a:t>‹Nº›</a:t>
            </a:fld>
            <a:endParaRPr lang="es-CO"/>
          </a:p>
        </p:txBody>
      </p:sp>
    </p:spTree>
    <p:extLst>
      <p:ext uri="{BB962C8B-B14F-4D97-AF65-F5344CB8AC3E}">
        <p14:creationId xmlns:p14="http://schemas.microsoft.com/office/powerpoint/2010/main" val="3927892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6C1E97-5E79-4E17-8A06-3FA32F87D2E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B364E931-3409-439C-A6FC-F36852BC3699}"/>
              </a:ext>
            </a:extLst>
          </p:cNvPr>
          <p:cNvSpPr>
            <a:spLocks noGrp="1"/>
          </p:cNvSpPr>
          <p:nvPr>
            <p:ph type="dt" sz="half" idx="10"/>
          </p:nvPr>
        </p:nvSpPr>
        <p:spPr/>
        <p:txBody>
          <a:bodyPr/>
          <a:lstStyle/>
          <a:p>
            <a:fld id="{9C1586C9-BE8E-4C54-8AF9-2C121AA993C6}" type="datetimeFigureOut">
              <a:rPr lang="es-CO" smtClean="0"/>
              <a:t>16/05/2022</a:t>
            </a:fld>
            <a:endParaRPr lang="es-CO"/>
          </a:p>
        </p:txBody>
      </p:sp>
      <p:sp>
        <p:nvSpPr>
          <p:cNvPr id="4" name="Marcador de pie de página 3">
            <a:extLst>
              <a:ext uri="{FF2B5EF4-FFF2-40B4-BE49-F238E27FC236}">
                <a16:creationId xmlns:a16="http://schemas.microsoft.com/office/drawing/2014/main" id="{EF757B39-D90C-4CEF-9215-885B3A5FF39B}"/>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95F4506E-A09E-4386-90EE-2DBA7C3155EF}"/>
              </a:ext>
            </a:extLst>
          </p:cNvPr>
          <p:cNvSpPr>
            <a:spLocks noGrp="1"/>
          </p:cNvSpPr>
          <p:nvPr>
            <p:ph type="sldNum" sz="quarter" idx="12"/>
          </p:nvPr>
        </p:nvSpPr>
        <p:spPr/>
        <p:txBody>
          <a:bodyPr/>
          <a:lstStyle/>
          <a:p>
            <a:fld id="{468EB2D4-F662-4207-AB61-DE66A63C572B}" type="slidenum">
              <a:rPr lang="es-CO" smtClean="0"/>
              <a:t>‹Nº›</a:t>
            </a:fld>
            <a:endParaRPr lang="es-CO"/>
          </a:p>
        </p:txBody>
      </p:sp>
    </p:spTree>
    <p:extLst>
      <p:ext uri="{BB962C8B-B14F-4D97-AF65-F5344CB8AC3E}">
        <p14:creationId xmlns:p14="http://schemas.microsoft.com/office/powerpoint/2010/main" val="8025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936A90-96C4-4101-AB49-0B8AFA0B426F}"/>
              </a:ext>
            </a:extLst>
          </p:cNvPr>
          <p:cNvSpPr>
            <a:spLocks noGrp="1"/>
          </p:cNvSpPr>
          <p:nvPr>
            <p:ph type="title"/>
          </p:nvPr>
        </p:nvSpPr>
        <p:spPr>
          <a:xfrm>
            <a:off x="964642" y="3724288"/>
            <a:ext cx="4319953"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1FE28E2-31FA-401B-A8B5-55A86C61A08A}"/>
              </a:ext>
            </a:extLst>
          </p:cNvPr>
          <p:cNvSpPr>
            <a:spLocks noGrp="1"/>
          </p:cNvSpPr>
          <p:nvPr>
            <p:ph sz="half" idx="1"/>
          </p:nvPr>
        </p:nvSpPr>
        <p:spPr>
          <a:xfrm>
            <a:off x="838200" y="1825625"/>
            <a:ext cx="51816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472ABDDF-7395-43B5-A5D5-271319F5C7A2}"/>
              </a:ext>
            </a:extLst>
          </p:cNvPr>
          <p:cNvSpPr>
            <a:spLocks noGrp="1"/>
          </p:cNvSpPr>
          <p:nvPr>
            <p:ph sz="half" idx="2"/>
          </p:nvPr>
        </p:nvSpPr>
        <p:spPr>
          <a:xfrm>
            <a:off x="6172200" y="1825625"/>
            <a:ext cx="51816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66F4CFE-6F8E-4D0F-95A9-6E829AADEA2A}"/>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16/05/2022</a:t>
            </a:fld>
            <a:endParaRPr lang="es-CO"/>
          </a:p>
        </p:txBody>
      </p:sp>
      <p:sp>
        <p:nvSpPr>
          <p:cNvPr id="6" name="Marcador de pie de página 5">
            <a:extLst>
              <a:ext uri="{FF2B5EF4-FFF2-40B4-BE49-F238E27FC236}">
                <a16:creationId xmlns:a16="http://schemas.microsoft.com/office/drawing/2014/main" id="{E288147D-3898-4BA6-B552-7CCDF98A8596}"/>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EE1DA863-A225-4685-9DDF-BC6F9B4D6073}"/>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a:p>
        </p:txBody>
      </p:sp>
    </p:spTree>
    <p:extLst>
      <p:ext uri="{BB962C8B-B14F-4D97-AF65-F5344CB8AC3E}">
        <p14:creationId xmlns:p14="http://schemas.microsoft.com/office/powerpoint/2010/main" val="21788681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1636E40-F0EA-424D-9A0C-AAE3BA3D5466}"/>
              </a:ext>
            </a:extLst>
          </p:cNvPr>
          <p:cNvSpPr>
            <a:spLocks noGrp="1"/>
          </p:cNvSpPr>
          <p:nvPr>
            <p:ph type="dt" sz="half" idx="10"/>
          </p:nvPr>
        </p:nvSpPr>
        <p:spPr/>
        <p:txBody>
          <a:bodyPr/>
          <a:lstStyle/>
          <a:p>
            <a:fld id="{9C1586C9-BE8E-4C54-8AF9-2C121AA993C6}" type="datetimeFigureOut">
              <a:rPr lang="es-CO" smtClean="0"/>
              <a:t>16/05/2022</a:t>
            </a:fld>
            <a:endParaRPr lang="es-CO"/>
          </a:p>
        </p:txBody>
      </p:sp>
      <p:sp>
        <p:nvSpPr>
          <p:cNvPr id="3" name="Marcador de pie de página 2">
            <a:extLst>
              <a:ext uri="{FF2B5EF4-FFF2-40B4-BE49-F238E27FC236}">
                <a16:creationId xmlns:a16="http://schemas.microsoft.com/office/drawing/2014/main" id="{8724F52D-36FA-4250-ADE9-ED47CF1A94D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7A1AA76-77A7-4392-81A2-2C60157834FE}"/>
              </a:ext>
            </a:extLst>
          </p:cNvPr>
          <p:cNvSpPr>
            <a:spLocks noGrp="1"/>
          </p:cNvSpPr>
          <p:nvPr>
            <p:ph type="sldNum" sz="quarter" idx="12"/>
          </p:nvPr>
        </p:nvSpPr>
        <p:spPr/>
        <p:txBody>
          <a:bodyPr/>
          <a:lstStyle/>
          <a:p>
            <a:fld id="{468EB2D4-F662-4207-AB61-DE66A63C572B}" type="slidenum">
              <a:rPr lang="es-CO" smtClean="0"/>
              <a:t>‹Nº›</a:t>
            </a:fld>
            <a:endParaRPr lang="es-CO"/>
          </a:p>
        </p:txBody>
      </p:sp>
    </p:spTree>
    <p:extLst>
      <p:ext uri="{BB962C8B-B14F-4D97-AF65-F5344CB8AC3E}">
        <p14:creationId xmlns:p14="http://schemas.microsoft.com/office/powerpoint/2010/main" val="9879029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7B844-C659-4287-9821-1DDA3C398D2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EA4A1F9-B387-4F2E-A662-A84F8A982E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7DB04763-249A-442B-B17D-1AA3A0314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3793FFC-12FA-4B6D-B518-4A03B474F65D}"/>
              </a:ext>
            </a:extLst>
          </p:cNvPr>
          <p:cNvSpPr>
            <a:spLocks noGrp="1"/>
          </p:cNvSpPr>
          <p:nvPr>
            <p:ph type="dt" sz="half" idx="10"/>
          </p:nvPr>
        </p:nvSpPr>
        <p:spPr/>
        <p:txBody>
          <a:bodyPr/>
          <a:lstStyle/>
          <a:p>
            <a:fld id="{9C1586C9-BE8E-4C54-8AF9-2C121AA993C6}" type="datetimeFigureOut">
              <a:rPr lang="es-CO" smtClean="0"/>
              <a:t>16/05/2022</a:t>
            </a:fld>
            <a:endParaRPr lang="es-CO"/>
          </a:p>
        </p:txBody>
      </p:sp>
      <p:sp>
        <p:nvSpPr>
          <p:cNvPr id="6" name="Marcador de pie de página 5">
            <a:extLst>
              <a:ext uri="{FF2B5EF4-FFF2-40B4-BE49-F238E27FC236}">
                <a16:creationId xmlns:a16="http://schemas.microsoft.com/office/drawing/2014/main" id="{C26E0AFA-7AB6-49B5-AC42-D921B019F38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6FFCFFC-76B9-428F-82CE-B559211E5C36}"/>
              </a:ext>
            </a:extLst>
          </p:cNvPr>
          <p:cNvSpPr>
            <a:spLocks noGrp="1"/>
          </p:cNvSpPr>
          <p:nvPr>
            <p:ph type="sldNum" sz="quarter" idx="12"/>
          </p:nvPr>
        </p:nvSpPr>
        <p:spPr/>
        <p:txBody>
          <a:bodyPr/>
          <a:lstStyle/>
          <a:p>
            <a:fld id="{468EB2D4-F662-4207-AB61-DE66A63C572B}" type="slidenum">
              <a:rPr lang="es-CO" smtClean="0"/>
              <a:t>‹Nº›</a:t>
            </a:fld>
            <a:endParaRPr lang="es-CO"/>
          </a:p>
        </p:txBody>
      </p:sp>
    </p:spTree>
    <p:extLst>
      <p:ext uri="{BB962C8B-B14F-4D97-AF65-F5344CB8AC3E}">
        <p14:creationId xmlns:p14="http://schemas.microsoft.com/office/powerpoint/2010/main" val="2140745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E83011-9F81-4573-A2C0-8A33614365F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E9E9F53-4940-4291-9BD7-EE1E2D7978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859CA45F-895E-4078-B194-E671F6A07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5D262A2-AC23-433C-848F-0D35F27C7E23}"/>
              </a:ext>
            </a:extLst>
          </p:cNvPr>
          <p:cNvSpPr>
            <a:spLocks noGrp="1"/>
          </p:cNvSpPr>
          <p:nvPr>
            <p:ph type="dt" sz="half" idx="10"/>
          </p:nvPr>
        </p:nvSpPr>
        <p:spPr/>
        <p:txBody>
          <a:bodyPr/>
          <a:lstStyle/>
          <a:p>
            <a:fld id="{9C1586C9-BE8E-4C54-8AF9-2C121AA993C6}" type="datetimeFigureOut">
              <a:rPr lang="es-CO" smtClean="0"/>
              <a:t>16/05/2022</a:t>
            </a:fld>
            <a:endParaRPr lang="es-CO"/>
          </a:p>
        </p:txBody>
      </p:sp>
      <p:sp>
        <p:nvSpPr>
          <p:cNvPr id="6" name="Marcador de pie de página 5">
            <a:extLst>
              <a:ext uri="{FF2B5EF4-FFF2-40B4-BE49-F238E27FC236}">
                <a16:creationId xmlns:a16="http://schemas.microsoft.com/office/drawing/2014/main" id="{A84E06A3-4131-4C79-8267-B6F2D733C79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F953FC7-2B54-4D86-BD10-46C02F75560C}"/>
              </a:ext>
            </a:extLst>
          </p:cNvPr>
          <p:cNvSpPr>
            <a:spLocks noGrp="1"/>
          </p:cNvSpPr>
          <p:nvPr>
            <p:ph type="sldNum" sz="quarter" idx="12"/>
          </p:nvPr>
        </p:nvSpPr>
        <p:spPr/>
        <p:txBody>
          <a:bodyPr/>
          <a:lstStyle/>
          <a:p>
            <a:fld id="{468EB2D4-F662-4207-AB61-DE66A63C572B}" type="slidenum">
              <a:rPr lang="es-CO" smtClean="0"/>
              <a:t>‹Nº›</a:t>
            </a:fld>
            <a:endParaRPr lang="es-CO"/>
          </a:p>
        </p:txBody>
      </p:sp>
    </p:spTree>
    <p:extLst>
      <p:ext uri="{BB962C8B-B14F-4D97-AF65-F5344CB8AC3E}">
        <p14:creationId xmlns:p14="http://schemas.microsoft.com/office/powerpoint/2010/main" val="712042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4A9F74-2ACB-4CCA-8084-635203C4CB8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F746810-DE66-4A11-A49B-9B2C6C7DFE0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AA52EF5-2895-46E8-8551-4047A7B296EE}"/>
              </a:ext>
            </a:extLst>
          </p:cNvPr>
          <p:cNvSpPr>
            <a:spLocks noGrp="1"/>
          </p:cNvSpPr>
          <p:nvPr>
            <p:ph type="dt" sz="half" idx="10"/>
          </p:nvPr>
        </p:nvSpPr>
        <p:spPr/>
        <p:txBody>
          <a:bodyPr/>
          <a:lstStyle/>
          <a:p>
            <a:fld id="{9C1586C9-BE8E-4C54-8AF9-2C121AA993C6}" type="datetimeFigureOut">
              <a:rPr lang="es-CO" smtClean="0"/>
              <a:t>16/05/2022</a:t>
            </a:fld>
            <a:endParaRPr lang="es-CO"/>
          </a:p>
        </p:txBody>
      </p:sp>
      <p:sp>
        <p:nvSpPr>
          <p:cNvPr id="5" name="Marcador de pie de página 4">
            <a:extLst>
              <a:ext uri="{FF2B5EF4-FFF2-40B4-BE49-F238E27FC236}">
                <a16:creationId xmlns:a16="http://schemas.microsoft.com/office/drawing/2014/main" id="{42CB515E-419A-4027-866C-994FF92C07F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391A570-44A5-428A-BF11-843937A55BC4}"/>
              </a:ext>
            </a:extLst>
          </p:cNvPr>
          <p:cNvSpPr>
            <a:spLocks noGrp="1"/>
          </p:cNvSpPr>
          <p:nvPr>
            <p:ph type="sldNum" sz="quarter" idx="12"/>
          </p:nvPr>
        </p:nvSpPr>
        <p:spPr/>
        <p:txBody>
          <a:bodyPr/>
          <a:lstStyle/>
          <a:p>
            <a:fld id="{468EB2D4-F662-4207-AB61-DE66A63C572B}" type="slidenum">
              <a:rPr lang="es-CO" smtClean="0"/>
              <a:t>‹Nº›</a:t>
            </a:fld>
            <a:endParaRPr lang="es-CO"/>
          </a:p>
        </p:txBody>
      </p:sp>
    </p:spTree>
    <p:extLst>
      <p:ext uri="{BB962C8B-B14F-4D97-AF65-F5344CB8AC3E}">
        <p14:creationId xmlns:p14="http://schemas.microsoft.com/office/powerpoint/2010/main" val="2353084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DDCB3C4-2ED4-47F0-8E95-A8FBE73F6D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8D8E96B-342D-4524-AA4F-BC6F2F82AC9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98D9214-7D2B-4BEF-B9AA-8D31039D9868}"/>
              </a:ext>
            </a:extLst>
          </p:cNvPr>
          <p:cNvSpPr>
            <a:spLocks noGrp="1"/>
          </p:cNvSpPr>
          <p:nvPr>
            <p:ph type="dt" sz="half" idx="10"/>
          </p:nvPr>
        </p:nvSpPr>
        <p:spPr/>
        <p:txBody>
          <a:bodyPr/>
          <a:lstStyle/>
          <a:p>
            <a:fld id="{9C1586C9-BE8E-4C54-8AF9-2C121AA993C6}" type="datetimeFigureOut">
              <a:rPr lang="es-CO" smtClean="0"/>
              <a:t>16/05/2022</a:t>
            </a:fld>
            <a:endParaRPr lang="es-CO"/>
          </a:p>
        </p:txBody>
      </p:sp>
      <p:sp>
        <p:nvSpPr>
          <p:cNvPr id="5" name="Marcador de pie de página 4">
            <a:extLst>
              <a:ext uri="{FF2B5EF4-FFF2-40B4-BE49-F238E27FC236}">
                <a16:creationId xmlns:a16="http://schemas.microsoft.com/office/drawing/2014/main" id="{F7CBD6BF-E5B4-4BDE-9282-A50269EF665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C218D3F-FB12-4CA3-A64E-ACFE0D849CF6}"/>
              </a:ext>
            </a:extLst>
          </p:cNvPr>
          <p:cNvSpPr>
            <a:spLocks noGrp="1"/>
          </p:cNvSpPr>
          <p:nvPr>
            <p:ph type="sldNum" sz="quarter" idx="12"/>
          </p:nvPr>
        </p:nvSpPr>
        <p:spPr/>
        <p:txBody>
          <a:bodyPr/>
          <a:lstStyle/>
          <a:p>
            <a:fld id="{468EB2D4-F662-4207-AB61-DE66A63C572B}" type="slidenum">
              <a:rPr lang="es-CO" smtClean="0"/>
              <a:t>‹Nº›</a:t>
            </a:fld>
            <a:endParaRPr lang="es-CO"/>
          </a:p>
        </p:txBody>
      </p:sp>
    </p:spTree>
    <p:extLst>
      <p:ext uri="{BB962C8B-B14F-4D97-AF65-F5344CB8AC3E}">
        <p14:creationId xmlns:p14="http://schemas.microsoft.com/office/powerpoint/2010/main" val="36295677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ig Landscape Top">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ACE0B6-9D22-47CD-9C4C-3713F31BB321}" type="datetime1">
              <a:rPr kumimoji="0" lang="en-US" sz="1200" b="0" i="0" u="none" strike="noStrike" kern="1200" cap="none" spc="0" normalizeH="0" baseline="0" noProof="0" smtClean="0">
                <a:ln>
                  <a:noFill/>
                </a:ln>
                <a:solidFill>
                  <a:srgbClr val="3F3F3F">
                    <a:tint val="75000"/>
                  </a:srgbClr>
                </a:solidFill>
                <a:effectLst/>
                <a:uLnTx/>
                <a:uFillTx/>
                <a:latin typeface="Lato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5/16/2022</a:t>
            </a:fld>
            <a:endParaRPr kumimoji="0" lang="en-US" sz="1200" b="0" i="0" u="none" strike="noStrike" kern="1200" cap="none" spc="0" normalizeH="0" baseline="0" noProof="0">
              <a:ln>
                <a:noFill/>
              </a:ln>
              <a:solidFill>
                <a:srgbClr val="3F3F3F">
                  <a:tint val="75000"/>
                </a:srgbClr>
              </a:solidFill>
              <a:effectLst/>
              <a:uLnTx/>
              <a:uFillTx/>
              <a:latin typeface="Lato Ligh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Lato Light"/>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A01570A-8480-497D-96D4-D725A6D7C6AA}" type="slidenum">
              <a:rPr kumimoji="0" lang="en-US" sz="1200" b="0" i="0" u="none" strike="noStrike" kern="1200" cap="none" spc="0" normalizeH="0" baseline="0" noProof="0" smtClean="0">
                <a:ln>
                  <a:noFill/>
                </a:ln>
                <a:solidFill>
                  <a:srgbClr val="FFFFFF"/>
                </a:solidFill>
                <a:effectLst/>
                <a:uLnTx/>
                <a:uFillTx/>
                <a:latin typeface="Lato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srgbClr val="FFFFFF"/>
              </a:solidFill>
              <a:effectLst/>
              <a:uLnTx/>
              <a:uFillTx/>
              <a:latin typeface="Lato Light"/>
              <a:ea typeface="+mn-ea"/>
              <a:cs typeface="+mn-cs"/>
            </a:endParaRPr>
          </a:p>
        </p:txBody>
      </p:sp>
      <p:sp>
        <p:nvSpPr>
          <p:cNvPr id="7" name="Picture Placeholder 6"/>
          <p:cNvSpPr>
            <a:spLocks noGrp="1"/>
          </p:cNvSpPr>
          <p:nvPr>
            <p:ph type="pic" sz="quarter" idx="13"/>
          </p:nvPr>
        </p:nvSpPr>
        <p:spPr>
          <a:xfrm>
            <a:off x="0" y="0"/>
            <a:ext cx="12192000" cy="4224338"/>
          </a:xfrm>
        </p:spPr>
        <p:txBody>
          <a:bodyPr/>
          <a:lstStyle/>
          <a:p>
            <a:endParaRPr lang="en-US"/>
          </a:p>
        </p:txBody>
      </p:sp>
    </p:spTree>
    <p:extLst>
      <p:ext uri="{BB962C8B-B14F-4D97-AF65-F5344CB8AC3E}">
        <p14:creationId xmlns:p14="http://schemas.microsoft.com/office/powerpoint/2010/main" val="281722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Half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AC12425-7923-4116-B3D2-5FDE770BC017}" type="datetime1">
              <a:rPr kumimoji="0" lang="en-US" sz="1200" b="0" i="0" u="none" strike="noStrike" kern="1200" cap="none" spc="0" normalizeH="0" baseline="0" noProof="0" smtClean="0">
                <a:ln>
                  <a:noFill/>
                </a:ln>
                <a:solidFill>
                  <a:srgbClr val="3F3F3F">
                    <a:tint val="75000"/>
                  </a:srgbClr>
                </a:solidFill>
                <a:effectLst/>
                <a:uLnTx/>
                <a:uFillTx/>
                <a:latin typeface="Lato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5/16/2022</a:t>
            </a:fld>
            <a:endParaRPr kumimoji="0" lang="en-US" sz="1200" b="0" i="0" u="none" strike="noStrike" kern="1200" cap="none" spc="0" normalizeH="0" baseline="0" noProof="0">
              <a:ln>
                <a:noFill/>
              </a:ln>
              <a:solidFill>
                <a:srgbClr val="3F3F3F">
                  <a:tint val="75000"/>
                </a:srgbClr>
              </a:solidFill>
              <a:effectLst/>
              <a:uLnTx/>
              <a:uFillTx/>
              <a:latin typeface="Lato Ligh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Lato Light"/>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A01570A-8480-497D-96D4-D725A6D7C6AA}" type="slidenum">
              <a:rPr kumimoji="0" lang="en-US" sz="1200" b="0" i="0" u="none" strike="noStrike" kern="1200" cap="none" spc="0" normalizeH="0" baseline="0" noProof="0" smtClean="0">
                <a:ln>
                  <a:noFill/>
                </a:ln>
                <a:solidFill>
                  <a:srgbClr val="FFFFFF"/>
                </a:solidFill>
                <a:effectLst/>
                <a:uLnTx/>
                <a:uFillTx/>
                <a:latin typeface="Lato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srgbClr val="FFFFFF"/>
              </a:solidFill>
              <a:effectLst/>
              <a:uLnTx/>
              <a:uFillTx/>
              <a:latin typeface="Lato Light"/>
              <a:ea typeface="+mn-ea"/>
              <a:cs typeface="+mn-cs"/>
            </a:endParaRPr>
          </a:p>
        </p:txBody>
      </p:sp>
      <p:sp>
        <p:nvSpPr>
          <p:cNvPr id="7" name="Picture Placeholder 6"/>
          <p:cNvSpPr>
            <a:spLocks noGrp="1"/>
          </p:cNvSpPr>
          <p:nvPr>
            <p:ph type="pic" sz="quarter" idx="13"/>
          </p:nvPr>
        </p:nvSpPr>
        <p:spPr>
          <a:xfrm>
            <a:off x="0" y="0"/>
            <a:ext cx="6493397" cy="6858000"/>
          </a:xfrm>
        </p:spPr>
        <p:txBody>
          <a:bodyPr/>
          <a:lstStyle/>
          <a:p>
            <a:endParaRPr lang="en-US"/>
          </a:p>
        </p:txBody>
      </p:sp>
      <p:sp>
        <p:nvSpPr>
          <p:cNvPr id="9" name="Title 1"/>
          <p:cNvSpPr>
            <a:spLocks noGrp="1"/>
          </p:cNvSpPr>
          <p:nvPr>
            <p:ph type="title"/>
          </p:nvPr>
        </p:nvSpPr>
        <p:spPr>
          <a:xfrm>
            <a:off x="838200" y="179706"/>
            <a:ext cx="10515600" cy="859789"/>
          </a:xfrm>
        </p:spPr>
        <p:txBody>
          <a:bodyPr>
            <a:normAutofit/>
          </a:bodyPr>
          <a:lstStyle>
            <a:lvl1pPr algn="l">
              <a:defRPr sz="4000" b="1"/>
            </a:lvl1pPr>
          </a:lstStyle>
          <a:p>
            <a:r>
              <a:rPr lang="en-US"/>
              <a:t>Click to edit Master title style</a:t>
            </a:r>
          </a:p>
        </p:txBody>
      </p:sp>
    </p:spTree>
    <p:extLst>
      <p:ext uri="{BB962C8B-B14F-4D97-AF65-F5344CB8AC3E}">
        <p14:creationId xmlns:p14="http://schemas.microsoft.com/office/powerpoint/2010/main" val="330041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icture with Chart Right">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5029200" cy="6858000"/>
          </a:xfrm>
        </p:spPr>
        <p:txBody>
          <a:bodyPr/>
          <a:lstStyle/>
          <a:p>
            <a:endParaRPr lang="en-US"/>
          </a:p>
        </p:txBody>
      </p:sp>
      <p:sp>
        <p:nvSpPr>
          <p:cNvPr id="14" name="Chart Placeholder 13"/>
          <p:cNvSpPr>
            <a:spLocks noGrp="1"/>
          </p:cNvSpPr>
          <p:nvPr>
            <p:ph type="chart" sz="quarter" idx="15"/>
          </p:nvPr>
        </p:nvSpPr>
        <p:spPr>
          <a:xfrm>
            <a:off x="5456238" y="1782763"/>
            <a:ext cx="6103937" cy="4283075"/>
          </a:xfrm>
        </p:spPr>
        <p:txBody>
          <a:bodyPr/>
          <a:lstStyle/>
          <a:p>
            <a:endParaRPr lang="en-US"/>
          </a:p>
        </p:txBody>
      </p:sp>
      <p:sp>
        <p:nvSpPr>
          <p:cNvPr id="5" name="Title 1"/>
          <p:cNvSpPr>
            <a:spLocks noGrp="1"/>
          </p:cNvSpPr>
          <p:nvPr>
            <p:ph type="title"/>
          </p:nvPr>
        </p:nvSpPr>
        <p:spPr>
          <a:xfrm>
            <a:off x="5456238" y="179706"/>
            <a:ext cx="5897562" cy="859789"/>
          </a:xfrm>
        </p:spPr>
        <p:txBody>
          <a:bodyPr>
            <a:normAutofit/>
          </a:bodyPr>
          <a:lstStyle>
            <a:lvl1pPr algn="l">
              <a:defRPr sz="4000" b="1"/>
            </a:lvl1pPr>
          </a:lstStyle>
          <a:p>
            <a:r>
              <a:rPr lang="en-US" dirty="0"/>
              <a:t>Click to edit Master title style</a:t>
            </a:r>
          </a:p>
        </p:txBody>
      </p:sp>
    </p:spTree>
    <p:extLst>
      <p:ext uri="{BB962C8B-B14F-4D97-AF65-F5344CB8AC3E}">
        <p14:creationId xmlns:p14="http://schemas.microsoft.com/office/powerpoint/2010/main" val="239003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99E063-4517-4643-AE83-6059DB9336C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39EC2B6-E207-4F2E-A985-459969A383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21FC7AA-3CE6-41E7-B1CF-EF707912F7F1}"/>
              </a:ext>
            </a:extLst>
          </p:cNvPr>
          <p:cNvSpPr>
            <a:spLocks noGrp="1"/>
          </p:cNvSpPr>
          <p:nvPr>
            <p:ph type="dt" sz="half" idx="10"/>
          </p:nvPr>
        </p:nvSpPr>
        <p:spPr/>
        <p:txBody>
          <a:bodyPr/>
          <a:lstStyle/>
          <a:p>
            <a:fld id="{3D71427E-BDCA-4842-9F68-52ADFE2133DC}" type="datetimeFigureOut">
              <a:rPr lang="es-CO" smtClean="0"/>
              <a:t>16/05/2022</a:t>
            </a:fld>
            <a:endParaRPr lang="es-CO"/>
          </a:p>
        </p:txBody>
      </p:sp>
      <p:sp>
        <p:nvSpPr>
          <p:cNvPr id="5" name="Marcador de pie de página 4">
            <a:extLst>
              <a:ext uri="{FF2B5EF4-FFF2-40B4-BE49-F238E27FC236}">
                <a16:creationId xmlns:a16="http://schemas.microsoft.com/office/drawing/2014/main" id="{83DCFDD8-0261-47D0-ACBA-63C8F3515B8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148975E-1F60-49EF-A919-20FA8AA9CC9D}"/>
              </a:ext>
            </a:extLst>
          </p:cNvPr>
          <p:cNvSpPr>
            <a:spLocks noGrp="1"/>
          </p:cNvSpPr>
          <p:nvPr>
            <p:ph type="sldNum" sz="quarter" idx="12"/>
          </p:nvPr>
        </p:nvSpPr>
        <p:spPr/>
        <p:txBody>
          <a:bodyPr/>
          <a:lstStyle/>
          <a:p>
            <a:fld id="{318C6533-BC74-4C33-8B48-AD057B127D66}" type="slidenum">
              <a:rPr lang="es-CO" smtClean="0"/>
              <a:t>‹Nº›</a:t>
            </a:fld>
            <a:endParaRPr lang="es-CO"/>
          </a:p>
        </p:txBody>
      </p:sp>
    </p:spTree>
    <p:extLst>
      <p:ext uri="{BB962C8B-B14F-4D97-AF65-F5344CB8AC3E}">
        <p14:creationId xmlns:p14="http://schemas.microsoft.com/office/powerpoint/2010/main" val="16807572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B67A4A-06DA-4D60-A12E-C83805F351F7}"/>
              </a:ext>
            </a:extLst>
          </p:cNvPr>
          <p:cNvSpPr>
            <a:spLocks noGrp="1"/>
          </p:cNvSpPr>
          <p:nvPr>
            <p:ph type="title"/>
          </p:nvPr>
        </p:nvSpPr>
        <p:spPr>
          <a:xfrm>
            <a:off x="1308463" y="250599"/>
            <a:ext cx="10515600" cy="662782"/>
          </a:xfr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384E7F-F044-46B3-883E-E35E15175EE0}"/>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2B4116D-98E6-420D-B628-F26BFF27D261}"/>
              </a:ext>
            </a:extLst>
          </p:cNvPr>
          <p:cNvSpPr>
            <a:spLocks noGrp="1"/>
          </p:cNvSpPr>
          <p:nvPr>
            <p:ph type="dt" sz="half" idx="10"/>
          </p:nvPr>
        </p:nvSpPr>
        <p:spPr/>
        <p:txBody>
          <a:bodyPr/>
          <a:lstStyle/>
          <a:p>
            <a:fld id="{3D71427E-BDCA-4842-9F68-52ADFE2133DC}" type="datetimeFigureOut">
              <a:rPr lang="es-CO" smtClean="0"/>
              <a:t>16/05/2022</a:t>
            </a:fld>
            <a:endParaRPr lang="es-CO"/>
          </a:p>
        </p:txBody>
      </p:sp>
      <p:sp>
        <p:nvSpPr>
          <p:cNvPr id="5" name="Marcador de pie de página 4">
            <a:extLst>
              <a:ext uri="{FF2B5EF4-FFF2-40B4-BE49-F238E27FC236}">
                <a16:creationId xmlns:a16="http://schemas.microsoft.com/office/drawing/2014/main" id="{6BB6E377-457E-4998-9CC3-59D17CD76CD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A0CFAB9-DF4D-4B2D-A3E5-A8B53354458B}"/>
              </a:ext>
            </a:extLst>
          </p:cNvPr>
          <p:cNvSpPr>
            <a:spLocks noGrp="1"/>
          </p:cNvSpPr>
          <p:nvPr>
            <p:ph type="sldNum" sz="quarter" idx="12"/>
          </p:nvPr>
        </p:nvSpPr>
        <p:spPr/>
        <p:txBody>
          <a:bodyPr/>
          <a:lstStyle/>
          <a:p>
            <a:fld id="{318C6533-BC74-4C33-8B48-AD057B127D66}" type="slidenum">
              <a:rPr lang="es-CO" smtClean="0"/>
              <a:t>‹Nº›</a:t>
            </a:fld>
            <a:endParaRPr lang="es-CO"/>
          </a:p>
        </p:txBody>
      </p:sp>
    </p:spTree>
    <p:extLst>
      <p:ext uri="{BB962C8B-B14F-4D97-AF65-F5344CB8AC3E}">
        <p14:creationId xmlns:p14="http://schemas.microsoft.com/office/powerpoint/2010/main" val="93880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7ECB55-32D8-47E2-877B-35699C57581B}"/>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60A2660-BC8F-4152-9873-157A814E743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9485D07-E840-4685-995D-843DF01D3397}"/>
              </a:ext>
            </a:extLst>
          </p:cNvPr>
          <p:cNvSpPr>
            <a:spLocks noGrp="1"/>
          </p:cNvSpPr>
          <p:nvPr>
            <p:ph sz="half" idx="2"/>
          </p:nvPr>
        </p:nvSpPr>
        <p:spPr>
          <a:xfrm>
            <a:off x="839788" y="2505075"/>
            <a:ext cx="5157787" cy="368458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80DEB559-D5FD-4E94-8C90-EC62C400BCD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A2585263-F522-4E36-A0F1-BF1EFB8F7523}"/>
              </a:ext>
            </a:extLst>
          </p:cNvPr>
          <p:cNvSpPr>
            <a:spLocks noGrp="1"/>
          </p:cNvSpPr>
          <p:nvPr>
            <p:ph sz="quarter" idx="4"/>
          </p:nvPr>
        </p:nvSpPr>
        <p:spPr>
          <a:xfrm>
            <a:off x="6172200" y="2505075"/>
            <a:ext cx="5183188" cy="368458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8D1A0E1E-344F-4CAE-86CB-51F75DB0E716}"/>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16/05/2022</a:t>
            </a:fld>
            <a:endParaRPr lang="es-CO"/>
          </a:p>
        </p:txBody>
      </p:sp>
      <p:sp>
        <p:nvSpPr>
          <p:cNvPr id="8" name="Marcador de pie de página 7">
            <a:extLst>
              <a:ext uri="{FF2B5EF4-FFF2-40B4-BE49-F238E27FC236}">
                <a16:creationId xmlns:a16="http://schemas.microsoft.com/office/drawing/2014/main" id="{B34D32F4-D75A-422F-97D8-C58EFDF8E684}"/>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9" name="Marcador de número de diapositiva 8">
            <a:extLst>
              <a:ext uri="{FF2B5EF4-FFF2-40B4-BE49-F238E27FC236}">
                <a16:creationId xmlns:a16="http://schemas.microsoft.com/office/drawing/2014/main" id="{D4DE8C2C-46E7-4607-8D3A-63086675C6AA}"/>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a:p>
        </p:txBody>
      </p:sp>
    </p:spTree>
    <p:extLst>
      <p:ext uri="{BB962C8B-B14F-4D97-AF65-F5344CB8AC3E}">
        <p14:creationId xmlns:p14="http://schemas.microsoft.com/office/powerpoint/2010/main" val="38188827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7976AA-69A6-4AD3-B9D6-E123EE61E4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A045482-0AC7-44E7-96E4-E0B0405AB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6AC3F06D-AB88-4EBA-96A2-14308B17097A}"/>
              </a:ext>
            </a:extLst>
          </p:cNvPr>
          <p:cNvSpPr>
            <a:spLocks noGrp="1"/>
          </p:cNvSpPr>
          <p:nvPr>
            <p:ph type="dt" sz="half" idx="10"/>
          </p:nvPr>
        </p:nvSpPr>
        <p:spPr/>
        <p:txBody>
          <a:bodyPr/>
          <a:lstStyle/>
          <a:p>
            <a:fld id="{3D71427E-BDCA-4842-9F68-52ADFE2133DC}" type="datetimeFigureOut">
              <a:rPr lang="es-CO" smtClean="0"/>
              <a:t>16/05/2022</a:t>
            </a:fld>
            <a:endParaRPr lang="es-CO"/>
          </a:p>
        </p:txBody>
      </p:sp>
      <p:sp>
        <p:nvSpPr>
          <p:cNvPr id="5" name="Marcador de pie de página 4">
            <a:extLst>
              <a:ext uri="{FF2B5EF4-FFF2-40B4-BE49-F238E27FC236}">
                <a16:creationId xmlns:a16="http://schemas.microsoft.com/office/drawing/2014/main" id="{5BA828CC-8575-4C69-AD78-EFE78DF32FF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41DB679-A584-46A6-80CD-153BDBCE1870}"/>
              </a:ext>
            </a:extLst>
          </p:cNvPr>
          <p:cNvSpPr>
            <a:spLocks noGrp="1"/>
          </p:cNvSpPr>
          <p:nvPr>
            <p:ph type="sldNum" sz="quarter" idx="12"/>
          </p:nvPr>
        </p:nvSpPr>
        <p:spPr/>
        <p:txBody>
          <a:bodyPr/>
          <a:lstStyle/>
          <a:p>
            <a:fld id="{318C6533-BC74-4C33-8B48-AD057B127D66}" type="slidenum">
              <a:rPr lang="es-CO" smtClean="0"/>
              <a:t>‹Nº›</a:t>
            </a:fld>
            <a:endParaRPr lang="es-CO"/>
          </a:p>
        </p:txBody>
      </p:sp>
    </p:spTree>
    <p:extLst>
      <p:ext uri="{BB962C8B-B14F-4D97-AF65-F5344CB8AC3E}">
        <p14:creationId xmlns:p14="http://schemas.microsoft.com/office/powerpoint/2010/main" val="30502570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6D337B-732C-4710-A6BE-5B8B473CB6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426EEE3-5E73-4A6D-84F2-0EF6F4F2F0EE}"/>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9C75CBAD-FBAC-4DF7-AC38-5A8953941750}"/>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B292D85-DF9B-4FD0-957B-9D418F696FB4}"/>
              </a:ext>
            </a:extLst>
          </p:cNvPr>
          <p:cNvSpPr>
            <a:spLocks noGrp="1"/>
          </p:cNvSpPr>
          <p:nvPr>
            <p:ph type="dt" sz="half" idx="10"/>
          </p:nvPr>
        </p:nvSpPr>
        <p:spPr/>
        <p:txBody>
          <a:bodyPr/>
          <a:lstStyle/>
          <a:p>
            <a:fld id="{3D71427E-BDCA-4842-9F68-52ADFE2133DC}" type="datetimeFigureOut">
              <a:rPr lang="es-CO" smtClean="0"/>
              <a:t>16/05/2022</a:t>
            </a:fld>
            <a:endParaRPr lang="es-CO"/>
          </a:p>
        </p:txBody>
      </p:sp>
      <p:sp>
        <p:nvSpPr>
          <p:cNvPr id="6" name="Marcador de pie de página 5">
            <a:extLst>
              <a:ext uri="{FF2B5EF4-FFF2-40B4-BE49-F238E27FC236}">
                <a16:creationId xmlns:a16="http://schemas.microsoft.com/office/drawing/2014/main" id="{FB13BB48-4AA0-44EF-ABCE-4CF25D63CB6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5C93017-C5D9-49F5-9A79-C06ABC7C47C8}"/>
              </a:ext>
            </a:extLst>
          </p:cNvPr>
          <p:cNvSpPr>
            <a:spLocks noGrp="1"/>
          </p:cNvSpPr>
          <p:nvPr>
            <p:ph type="sldNum" sz="quarter" idx="12"/>
          </p:nvPr>
        </p:nvSpPr>
        <p:spPr/>
        <p:txBody>
          <a:bodyPr/>
          <a:lstStyle/>
          <a:p>
            <a:fld id="{318C6533-BC74-4C33-8B48-AD057B127D66}" type="slidenum">
              <a:rPr lang="es-CO" smtClean="0"/>
              <a:t>‹Nº›</a:t>
            </a:fld>
            <a:endParaRPr lang="es-CO"/>
          </a:p>
        </p:txBody>
      </p:sp>
    </p:spTree>
    <p:extLst>
      <p:ext uri="{BB962C8B-B14F-4D97-AF65-F5344CB8AC3E}">
        <p14:creationId xmlns:p14="http://schemas.microsoft.com/office/powerpoint/2010/main" val="35152670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1F795C-3362-4421-A10E-4400CA8022D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51BE454-7520-40CC-B9FB-878CAB57CA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83E9B284-9305-44B0-B9DF-AD83A4BE208D}"/>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FF3E4B07-115B-4166-BA59-4472EB6389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CF725359-79DD-45CA-92D8-45EDC4B270C0}"/>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A8119710-D562-4C75-8F89-B9968535975D}"/>
              </a:ext>
            </a:extLst>
          </p:cNvPr>
          <p:cNvSpPr>
            <a:spLocks noGrp="1"/>
          </p:cNvSpPr>
          <p:nvPr>
            <p:ph type="dt" sz="half" idx="10"/>
          </p:nvPr>
        </p:nvSpPr>
        <p:spPr/>
        <p:txBody>
          <a:bodyPr/>
          <a:lstStyle/>
          <a:p>
            <a:fld id="{3D71427E-BDCA-4842-9F68-52ADFE2133DC}" type="datetimeFigureOut">
              <a:rPr lang="es-CO" smtClean="0"/>
              <a:t>16/05/2022</a:t>
            </a:fld>
            <a:endParaRPr lang="es-CO"/>
          </a:p>
        </p:txBody>
      </p:sp>
      <p:sp>
        <p:nvSpPr>
          <p:cNvPr id="8" name="Marcador de pie de página 7">
            <a:extLst>
              <a:ext uri="{FF2B5EF4-FFF2-40B4-BE49-F238E27FC236}">
                <a16:creationId xmlns:a16="http://schemas.microsoft.com/office/drawing/2014/main" id="{094A248E-D324-4A95-80E1-EE6C1C11793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964825D-5645-4FDF-B339-81F75C87A1D9}"/>
              </a:ext>
            </a:extLst>
          </p:cNvPr>
          <p:cNvSpPr>
            <a:spLocks noGrp="1"/>
          </p:cNvSpPr>
          <p:nvPr>
            <p:ph type="sldNum" sz="quarter" idx="12"/>
          </p:nvPr>
        </p:nvSpPr>
        <p:spPr/>
        <p:txBody>
          <a:bodyPr/>
          <a:lstStyle/>
          <a:p>
            <a:fld id="{318C6533-BC74-4C33-8B48-AD057B127D66}" type="slidenum">
              <a:rPr lang="es-CO" smtClean="0"/>
              <a:t>‹Nº›</a:t>
            </a:fld>
            <a:endParaRPr lang="es-CO"/>
          </a:p>
        </p:txBody>
      </p:sp>
    </p:spTree>
    <p:extLst>
      <p:ext uri="{BB962C8B-B14F-4D97-AF65-F5344CB8AC3E}">
        <p14:creationId xmlns:p14="http://schemas.microsoft.com/office/powerpoint/2010/main" val="38257872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EFB50-6576-453C-8E11-97883BC4CE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2BFF506-24D7-4A16-ADA5-A423BB553321}"/>
              </a:ext>
            </a:extLst>
          </p:cNvPr>
          <p:cNvSpPr>
            <a:spLocks noGrp="1"/>
          </p:cNvSpPr>
          <p:nvPr>
            <p:ph type="dt" sz="half" idx="10"/>
          </p:nvPr>
        </p:nvSpPr>
        <p:spPr/>
        <p:txBody>
          <a:bodyPr/>
          <a:lstStyle/>
          <a:p>
            <a:fld id="{3D71427E-BDCA-4842-9F68-52ADFE2133DC}" type="datetimeFigureOut">
              <a:rPr lang="es-CO" smtClean="0"/>
              <a:t>16/05/2022</a:t>
            </a:fld>
            <a:endParaRPr lang="es-CO"/>
          </a:p>
        </p:txBody>
      </p:sp>
      <p:sp>
        <p:nvSpPr>
          <p:cNvPr id="4" name="Marcador de pie de página 3">
            <a:extLst>
              <a:ext uri="{FF2B5EF4-FFF2-40B4-BE49-F238E27FC236}">
                <a16:creationId xmlns:a16="http://schemas.microsoft.com/office/drawing/2014/main" id="{52A705C7-46F8-4CF2-A60D-BE54C20001C1}"/>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9F505EEF-9070-4304-B2FC-1F6BA10C895C}"/>
              </a:ext>
            </a:extLst>
          </p:cNvPr>
          <p:cNvSpPr>
            <a:spLocks noGrp="1"/>
          </p:cNvSpPr>
          <p:nvPr>
            <p:ph type="sldNum" sz="quarter" idx="12"/>
          </p:nvPr>
        </p:nvSpPr>
        <p:spPr/>
        <p:txBody>
          <a:bodyPr/>
          <a:lstStyle/>
          <a:p>
            <a:fld id="{318C6533-BC74-4C33-8B48-AD057B127D66}" type="slidenum">
              <a:rPr lang="es-CO" smtClean="0"/>
              <a:t>‹Nº›</a:t>
            </a:fld>
            <a:endParaRPr lang="es-CO"/>
          </a:p>
        </p:txBody>
      </p:sp>
    </p:spTree>
    <p:extLst>
      <p:ext uri="{BB962C8B-B14F-4D97-AF65-F5344CB8AC3E}">
        <p14:creationId xmlns:p14="http://schemas.microsoft.com/office/powerpoint/2010/main" val="26543097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7318484-D953-4CB7-82A3-35567B22D6E3}"/>
              </a:ext>
            </a:extLst>
          </p:cNvPr>
          <p:cNvSpPr>
            <a:spLocks noGrp="1"/>
          </p:cNvSpPr>
          <p:nvPr>
            <p:ph type="dt" sz="half" idx="10"/>
          </p:nvPr>
        </p:nvSpPr>
        <p:spPr/>
        <p:txBody>
          <a:bodyPr/>
          <a:lstStyle/>
          <a:p>
            <a:fld id="{3D71427E-BDCA-4842-9F68-52ADFE2133DC}" type="datetimeFigureOut">
              <a:rPr lang="es-CO" smtClean="0"/>
              <a:t>16/05/2022</a:t>
            </a:fld>
            <a:endParaRPr lang="es-CO"/>
          </a:p>
        </p:txBody>
      </p:sp>
      <p:sp>
        <p:nvSpPr>
          <p:cNvPr id="3" name="Marcador de pie de página 2">
            <a:extLst>
              <a:ext uri="{FF2B5EF4-FFF2-40B4-BE49-F238E27FC236}">
                <a16:creationId xmlns:a16="http://schemas.microsoft.com/office/drawing/2014/main" id="{D77FAEEA-9C27-4774-BA54-B3969ACCB14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AAE3B90-E9AC-40AA-8EF3-7EF8A0B26CC0}"/>
              </a:ext>
            </a:extLst>
          </p:cNvPr>
          <p:cNvSpPr>
            <a:spLocks noGrp="1"/>
          </p:cNvSpPr>
          <p:nvPr>
            <p:ph type="sldNum" sz="quarter" idx="12"/>
          </p:nvPr>
        </p:nvSpPr>
        <p:spPr/>
        <p:txBody>
          <a:bodyPr/>
          <a:lstStyle/>
          <a:p>
            <a:fld id="{318C6533-BC74-4C33-8B48-AD057B127D66}" type="slidenum">
              <a:rPr lang="es-CO" smtClean="0"/>
              <a:t>‹Nº›</a:t>
            </a:fld>
            <a:endParaRPr lang="es-CO"/>
          </a:p>
        </p:txBody>
      </p:sp>
    </p:spTree>
    <p:extLst>
      <p:ext uri="{BB962C8B-B14F-4D97-AF65-F5344CB8AC3E}">
        <p14:creationId xmlns:p14="http://schemas.microsoft.com/office/powerpoint/2010/main" val="38897660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6B8D4B-1668-4CD3-BE36-BAC664EF38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DF5FD2A-5351-49F6-80A9-4249376F62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A6FC515C-3D79-45A8-AB14-1A47878718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D861EC2-A4EC-47F4-A66F-D6E6ED5E6BF9}"/>
              </a:ext>
            </a:extLst>
          </p:cNvPr>
          <p:cNvSpPr>
            <a:spLocks noGrp="1"/>
          </p:cNvSpPr>
          <p:nvPr>
            <p:ph type="dt" sz="half" idx="10"/>
          </p:nvPr>
        </p:nvSpPr>
        <p:spPr/>
        <p:txBody>
          <a:bodyPr/>
          <a:lstStyle/>
          <a:p>
            <a:fld id="{3D71427E-BDCA-4842-9F68-52ADFE2133DC}" type="datetimeFigureOut">
              <a:rPr lang="es-CO" smtClean="0"/>
              <a:t>16/05/2022</a:t>
            </a:fld>
            <a:endParaRPr lang="es-CO"/>
          </a:p>
        </p:txBody>
      </p:sp>
      <p:sp>
        <p:nvSpPr>
          <p:cNvPr id="6" name="Marcador de pie de página 5">
            <a:extLst>
              <a:ext uri="{FF2B5EF4-FFF2-40B4-BE49-F238E27FC236}">
                <a16:creationId xmlns:a16="http://schemas.microsoft.com/office/drawing/2014/main" id="{D945B8ED-3B0C-4D61-A78F-9FD7F57918D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A457E33-BBE2-4A8E-806F-DADAB8AFCC50}"/>
              </a:ext>
            </a:extLst>
          </p:cNvPr>
          <p:cNvSpPr>
            <a:spLocks noGrp="1"/>
          </p:cNvSpPr>
          <p:nvPr>
            <p:ph type="sldNum" sz="quarter" idx="12"/>
          </p:nvPr>
        </p:nvSpPr>
        <p:spPr/>
        <p:txBody>
          <a:bodyPr/>
          <a:lstStyle/>
          <a:p>
            <a:fld id="{318C6533-BC74-4C33-8B48-AD057B127D66}" type="slidenum">
              <a:rPr lang="es-CO" smtClean="0"/>
              <a:t>‹Nº›</a:t>
            </a:fld>
            <a:endParaRPr lang="es-CO"/>
          </a:p>
        </p:txBody>
      </p:sp>
    </p:spTree>
    <p:extLst>
      <p:ext uri="{BB962C8B-B14F-4D97-AF65-F5344CB8AC3E}">
        <p14:creationId xmlns:p14="http://schemas.microsoft.com/office/powerpoint/2010/main" val="40528166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DE679B-6DDF-4FED-B882-944BBAD3BCB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4C048876-086A-407D-A38D-A723836FFA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8CA6AABC-E14A-48D1-8E3A-C8094053A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8505222-5286-47D3-B81D-6F07E144BDB4}"/>
              </a:ext>
            </a:extLst>
          </p:cNvPr>
          <p:cNvSpPr>
            <a:spLocks noGrp="1"/>
          </p:cNvSpPr>
          <p:nvPr>
            <p:ph type="dt" sz="half" idx="10"/>
          </p:nvPr>
        </p:nvSpPr>
        <p:spPr/>
        <p:txBody>
          <a:bodyPr/>
          <a:lstStyle/>
          <a:p>
            <a:fld id="{3D71427E-BDCA-4842-9F68-52ADFE2133DC}" type="datetimeFigureOut">
              <a:rPr lang="es-CO" smtClean="0"/>
              <a:t>16/05/2022</a:t>
            </a:fld>
            <a:endParaRPr lang="es-CO"/>
          </a:p>
        </p:txBody>
      </p:sp>
      <p:sp>
        <p:nvSpPr>
          <p:cNvPr id="6" name="Marcador de pie de página 5">
            <a:extLst>
              <a:ext uri="{FF2B5EF4-FFF2-40B4-BE49-F238E27FC236}">
                <a16:creationId xmlns:a16="http://schemas.microsoft.com/office/drawing/2014/main" id="{AD3F7A29-2D3C-403D-9EA4-6796F0EA025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B9091F0-EED7-42F3-898E-BFCBA6679940}"/>
              </a:ext>
            </a:extLst>
          </p:cNvPr>
          <p:cNvSpPr>
            <a:spLocks noGrp="1"/>
          </p:cNvSpPr>
          <p:nvPr>
            <p:ph type="sldNum" sz="quarter" idx="12"/>
          </p:nvPr>
        </p:nvSpPr>
        <p:spPr/>
        <p:txBody>
          <a:bodyPr/>
          <a:lstStyle/>
          <a:p>
            <a:fld id="{318C6533-BC74-4C33-8B48-AD057B127D66}" type="slidenum">
              <a:rPr lang="es-CO" smtClean="0"/>
              <a:t>‹Nº›</a:t>
            </a:fld>
            <a:endParaRPr lang="es-CO"/>
          </a:p>
        </p:txBody>
      </p:sp>
    </p:spTree>
    <p:extLst>
      <p:ext uri="{BB962C8B-B14F-4D97-AF65-F5344CB8AC3E}">
        <p14:creationId xmlns:p14="http://schemas.microsoft.com/office/powerpoint/2010/main" val="180534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5773C8-FDB5-4B58-8364-D40F05ADB94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BF77C6E-E038-44B9-875A-F964CE22EEC9}"/>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2EC6FA0-DCF5-4E1F-8FAF-40C8E750B254}"/>
              </a:ext>
            </a:extLst>
          </p:cNvPr>
          <p:cNvSpPr>
            <a:spLocks noGrp="1"/>
          </p:cNvSpPr>
          <p:nvPr>
            <p:ph type="dt" sz="half" idx="10"/>
          </p:nvPr>
        </p:nvSpPr>
        <p:spPr/>
        <p:txBody>
          <a:bodyPr/>
          <a:lstStyle/>
          <a:p>
            <a:fld id="{3D71427E-BDCA-4842-9F68-52ADFE2133DC}" type="datetimeFigureOut">
              <a:rPr lang="es-CO" smtClean="0"/>
              <a:t>16/05/2022</a:t>
            </a:fld>
            <a:endParaRPr lang="es-CO"/>
          </a:p>
        </p:txBody>
      </p:sp>
      <p:sp>
        <p:nvSpPr>
          <p:cNvPr id="5" name="Marcador de pie de página 4">
            <a:extLst>
              <a:ext uri="{FF2B5EF4-FFF2-40B4-BE49-F238E27FC236}">
                <a16:creationId xmlns:a16="http://schemas.microsoft.com/office/drawing/2014/main" id="{13309546-B82F-4BCF-9773-2EAE3B8DCA9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A110BCA-D31F-4DA7-A800-54276E0B6AC0}"/>
              </a:ext>
            </a:extLst>
          </p:cNvPr>
          <p:cNvSpPr>
            <a:spLocks noGrp="1"/>
          </p:cNvSpPr>
          <p:nvPr>
            <p:ph type="sldNum" sz="quarter" idx="12"/>
          </p:nvPr>
        </p:nvSpPr>
        <p:spPr/>
        <p:txBody>
          <a:bodyPr/>
          <a:lstStyle/>
          <a:p>
            <a:fld id="{318C6533-BC74-4C33-8B48-AD057B127D66}" type="slidenum">
              <a:rPr lang="es-CO" smtClean="0"/>
              <a:t>‹Nº›</a:t>
            </a:fld>
            <a:endParaRPr lang="es-CO"/>
          </a:p>
        </p:txBody>
      </p:sp>
    </p:spTree>
    <p:extLst>
      <p:ext uri="{BB962C8B-B14F-4D97-AF65-F5344CB8AC3E}">
        <p14:creationId xmlns:p14="http://schemas.microsoft.com/office/powerpoint/2010/main" val="5762399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B2E975F-47E9-48A4-84D1-0442AA3E70D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A3BB054-A184-47AE-B2C9-64657EC28F7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E7B4C94-40ED-4988-B75D-97C641B3F377}"/>
              </a:ext>
            </a:extLst>
          </p:cNvPr>
          <p:cNvSpPr>
            <a:spLocks noGrp="1"/>
          </p:cNvSpPr>
          <p:nvPr>
            <p:ph type="dt" sz="half" idx="10"/>
          </p:nvPr>
        </p:nvSpPr>
        <p:spPr/>
        <p:txBody>
          <a:bodyPr/>
          <a:lstStyle/>
          <a:p>
            <a:fld id="{3D71427E-BDCA-4842-9F68-52ADFE2133DC}" type="datetimeFigureOut">
              <a:rPr lang="es-CO" smtClean="0"/>
              <a:t>16/05/2022</a:t>
            </a:fld>
            <a:endParaRPr lang="es-CO"/>
          </a:p>
        </p:txBody>
      </p:sp>
      <p:sp>
        <p:nvSpPr>
          <p:cNvPr id="5" name="Marcador de pie de página 4">
            <a:extLst>
              <a:ext uri="{FF2B5EF4-FFF2-40B4-BE49-F238E27FC236}">
                <a16:creationId xmlns:a16="http://schemas.microsoft.com/office/drawing/2014/main" id="{581C3D4E-2B96-4CF4-8769-041799CB41B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380C960-B274-47C2-83C1-63CF4A273204}"/>
              </a:ext>
            </a:extLst>
          </p:cNvPr>
          <p:cNvSpPr>
            <a:spLocks noGrp="1"/>
          </p:cNvSpPr>
          <p:nvPr>
            <p:ph type="sldNum" sz="quarter" idx="12"/>
          </p:nvPr>
        </p:nvSpPr>
        <p:spPr/>
        <p:txBody>
          <a:bodyPr/>
          <a:lstStyle/>
          <a:p>
            <a:fld id="{318C6533-BC74-4C33-8B48-AD057B127D66}" type="slidenum">
              <a:rPr lang="es-CO" smtClean="0"/>
              <a:t>‹Nº›</a:t>
            </a:fld>
            <a:endParaRPr lang="es-CO"/>
          </a:p>
        </p:txBody>
      </p:sp>
    </p:spTree>
    <p:extLst>
      <p:ext uri="{BB962C8B-B14F-4D97-AF65-F5344CB8AC3E}">
        <p14:creationId xmlns:p14="http://schemas.microsoft.com/office/powerpoint/2010/main" val="13157137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0FBA2F-9561-419B-A17E-8FD5B863BE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7AD66EC-DEE7-4FBE-B011-8A09ED3402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2E1E2CB1-83AC-4A9F-B8A4-CDF8C12B1C96}"/>
              </a:ext>
            </a:extLst>
          </p:cNvPr>
          <p:cNvSpPr>
            <a:spLocks noGrp="1"/>
          </p:cNvSpPr>
          <p:nvPr>
            <p:ph type="dt" sz="half" idx="10"/>
          </p:nvPr>
        </p:nvSpPr>
        <p:spPr/>
        <p:txBody>
          <a:bodyPr/>
          <a:lstStyle/>
          <a:p>
            <a:fld id="{40A14EAA-1E9C-4C18-B671-169547262AAC}" type="datetimeFigureOut">
              <a:rPr lang="es-CO" smtClean="0"/>
              <a:t>16/05/2022</a:t>
            </a:fld>
            <a:endParaRPr lang="es-CO"/>
          </a:p>
        </p:txBody>
      </p:sp>
      <p:sp>
        <p:nvSpPr>
          <p:cNvPr id="5" name="Marcador de pie de página 4">
            <a:extLst>
              <a:ext uri="{FF2B5EF4-FFF2-40B4-BE49-F238E27FC236}">
                <a16:creationId xmlns:a16="http://schemas.microsoft.com/office/drawing/2014/main" id="{EFFF1B18-B5F9-46E6-92CB-011DF2208B2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864F4A7-52F1-47C9-B38B-CC5080B5F2AB}"/>
              </a:ext>
            </a:extLst>
          </p:cNvPr>
          <p:cNvSpPr>
            <a:spLocks noGrp="1"/>
          </p:cNvSpPr>
          <p:nvPr>
            <p:ph type="sldNum" sz="quarter" idx="12"/>
          </p:nvPr>
        </p:nvSpPr>
        <p:spPr/>
        <p:txBody>
          <a:bodyPr/>
          <a:lstStyle/>
          <a:p>
            <a:fld id="{7B7C9ED1-EB89-4149-99B7-20C71DE23A1A}" type="slidenum">
              <a:rPr lang="es-CO" smtClean="0"/>
              <a:t>‹Nº›</a:t>
            </a:fld>
            <a:endParaRPr lang="es-CO"/>
          </a:p>
        </p:txBody>
      </p:sp>
    </p:spTree>
    <p:extLst>
      <p:ext uri="{BB962C8B-B14F-4D97-AF65-F5344CB8AC3E}">
        <p14:creationId xmlns:p14="http://schemas.microsoft.com/office/powerpoint/2010/main" val="52800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36658-EAC1-467C-B836-316EBEE16AC7}"/>
              </a:ext>
            </a:extLst>
          </p:cNvPr>
          <p:cNvSpPr>
            <a:spLocks noGrp="1"/>
          </p:cNvSpPr>
          <p:nvPr>
            <p:ph type="title"/>
          </p:nvPr>
        </p:nvSpPr>
        <p:spPr>
          <a:xfrm>
            <a:off x="964642" y="3724288"/>
            <a:ext cx="4319953"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38961461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8CB0D8-48FD-4906-8D12-82BB87DC316D}"/>
              </a:ext>
            </a:extLst>
          </p:cNvPr>
          <p:cNvSpPr>
            <a:spLocks noGrp="1"/>
          </p:cNvSpPr>
          <p:nvPr>
            <p:ph type="title"/>
          </p:nvPr>
        </p:nvSpPr>
        <p:spPr/>
        <p:txBody>
          <a:bodyPr/>
          <a:lstStyle>
            <a:lvl1pPr>
              <a:defRPr>
                <a:solidFill>
                  <a:schemeClr val="bg1"/>
                </a:solidFill>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1D8F297B-EF1E-47FF-927B-43BAEFA712C4}"/>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1A2A0F8-F48A-4662-8D42-C309167DED7D}"/>
              </a:ext>
            </a:extLst>
          </p:cNvPr>
          <p:cNvSpPr>
            <a:spLocks noGrp="1"/>
          </p:cNvSpPr>
          <p:nvPr>
            <p:ph type="dt" sz="half" idx="10"/>
          </p:nvPr>
        </p:nvSpPr>
        <p:spPr/>
        <p:txBody>
          <a:bodyPr/>
          <a:lstStyle/>
          <a:p>
            <a:fld id="{40A14EAA-1E9C-4C18-B671-169547262AAC}" type="datetimeFigureOut">
              <a:rPr lang="es-CO" smtClean="0"/>
              <a:t>16/05/2022</a:t>
            </a:fld>
            <a:endParaRPr lang="es-CO"/>
          </a:p>
        </p:txBody>
      </p:sp>
      <p:sp>
        <p:nvSpPr>
          <p:cNvPr id="5" name="Marcador de pie de página 4">
            <a:extLst>
              <a:ext uri="{FF2B5EF4-FFF2-40B4-BE49-F238E27FC236}">
                <a16:creationId xmlns:a16="http://schemas.microsoft.com/office/drawing/2014/main" id="{74E0A538-F112-45DC-BF34-0560FB906DD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80FFCEA-554D-4A96-A1CF-199951725A27}"/>
              </a:ext>
            </a:extLst>
          </p:cNvPr>
          <p:cNvSpPr>
            <a:spLocks noGrp="1"/>
          </p:cNvSpPr>
          <p:nvPr>
            <p:ph type="sldNum" sz="quarter" idx="12"/>
          </p:nvPr>
        </p:nvSpPr>
        <p:spPr/>
        <p:txBody>
          <a:bodyPr/>
          <a:lstStyle/>
          <a:p>
            <a:fld id="{7B7C9ED1-EB89-4149-99B7-20C71DE23A1A}" type="slidenum">
              <a:rPr lang="es-CO" smtClean="0"/>
              <a:t>‹Nº›</a:t>
            </a:fld>
            <a:endParaRPr lang="es-CO"/>
          </a:p>
        </p:txBody>
      </p:sp>
    </p:spTree>
    <p:extLst>
      <p:ext uri="{BB962C8B-B14F-4D97-AF65-F5344CB8AC3E}">
        <p14:creationId xmlns:p14="http://schemas.microsoft.com/office/powerpoint/2010/main" val="6582045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07FC59-C14C-4DF2-851C-C657F21F97E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347A884-C4BD-4319-B31F-4DDF545D73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FC46A178-36E3-4A94-A250-3615AB826A54}"/>
              </a:ext>
            </a:extLst>
          </p:cNvPr>
          <p:cNvSpPr>
            <a:spLocks noGrp="1"/>
          </p:cNvSpPr>
          <p:nvPr>
            <p:ph type="dt" sz="half" idx="10"/>
          </p:nvPr>
        </p:nvSpPr>
        <p:spPr/>
        <p:txBody>
          <a:bodyPr/>
          <a:lstStyle/>
          <a:p>
            <a:fld id="{40A14EAA-1E9C-4C18-B671-169547262AAC}" type="datetimeFigureOut">
              <a:rPr lang="es-CO" smtClean="0"/>
              <a:t>16/05/2022</a:t>
            </a:fld>
            <a:endParaRPr lang="es-CO"/>
          </a:p>
        </p:txBody>
      </p:sp>
      <p:sp>
        <p:nvSpPr>
          <p:cNvPr id="5" name="Marcador de pie de página 4">
            <a:extLst>
              <a:ext uri="{FF2B5EF4-FFF2-40B4-BE49-F238E27FC236}">
                <a16:creationId xmlns:a16="http://schemas.microsoft.com/office/drawing/2014/main" id="{DFCE6E7C-02FE-4387-8989-5A9EEEDFA5E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0B8158D-15D5-4FEA-9F9E-A8C21373AEE7}"/>
              </a:ext>
            </a:extLst>
          </p:cNvPr>
          <p:cNvSpPr>
            <a:spLocks noGrp="1"/>
          </p:cNvSpPr>
          <p:nvPr>
            <p:ph type="sldNum" sz="quarter" idx="12"/>
          </p:nvPr>
        </p:nvSpPr>
        <p:spPr/>
        <p:txBody>
          <a:bodyPr/>
          <a:lstStyle/>
          <a:p>
            <a:fld id="{7B7C9ED1-EB89-4149-99B7-20C71DE23A1A}" type="slidenum">
              <a:rPr lang="es-CO" smtClean="0"/>
              <a:t>‹Nº›</a:t>
            </a:fld>
            <a:endParaRPr lang="es-CO"/>
          </a:p>
        </p:txBody>
      </p:sp>
    </p:spTree>
    <p:extLst>
      <p:ext uri="{BB962C8B-B14F-4D97-AF65-F5344CB8AC3E}">
        <p14:creationId xmlns:p14="http://schemas.microsoft.com/office/powerpoint/2010/main" val="32825427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57A97-6D30-43C9-A24B-0ABEA239D4E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618C53A-057E-468E-A1C8-B54EB295936A}"/>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BFA57202-94BA-4A7F-A114-821C4E7CDCA6}"/>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E5C79EA2-6029-49A3-A19C-247338EB0B6E}"/>
              </a:ext>
            </a:extLst>
          </p:cNvPr>
          <p:cNvSpPr>
            <a:spLocks noGrp="1"/>
          </p:cNvSpPr>
          <p:nvPr>
            <p:ph type="dt" sz="half" idx="10"/>
          </p:nvPr>
        </p:nvSpPr>
        <p:spPr/>
        <p:txBody>
          <a:bodyPr/>
          <a:lstStyle/>
          <a:p>
            <a:fld id="{40A14EAA-1E9C-4C18-B671-169547262AAC}" type="datetimeFigureOut">
              <a:rPr lang="es-CO" smtClean="0"/>
              <a:t>16/05/2022</a:t>
            </a:fld>
            <a:endParaRPr lang="es-CO"/>
          </a:p>
        </p:txBody>
      </p:sp>
      <p:sp>
        <p:nvSpPr>
          <p:cNvPr id="6" name="Marcador de pie de página 5">
            <a:extLst>
              <a:ext uri="{FF2B5EF4-FFF2-40B4-BE49-F238E27FC236}">
                <a16:creationId xmlns:a16="http://schemas.microsoft.com/office/drawing/2014/main" id="{73306F5D-B1AA-470D-B0B3-F892A1B3F09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ABBFB70-010C-4B16-B4C7-4C0710FCA4A4}"/>
              </a:ext>
            </a:extLst>
          </p:cNvPr>
          <p:cNvSpPr>
            <a:spLocks noGrp="1"/>
          </p:cNvSpPr>
          <p:nvPr>
            <p:ph type="sldNum" sz="quarter" idx="12"/>
          </p:nvPr>
        </p:nvSpPr>
        <p:spPr/>
        <p:txBody>
          <a:bodyPr/>
          <a:lstStyle/>
          <a:p>
            <a:fld id="{7B7C9ED1-EB89-4149-99B7-20C71DE23A1A}" type="slidenum">
              <a:rPr lang="es-CO" smtClean="0"/>
              <a:t>‹Nº›</a:t>
            </a:fld>
            <a:endParaRPr lang="es-CO"/>
          </a:p>
        </p:txBody>
      </p:sp>
    </p:spTree>
    <p:extLst>
      <p:ext uri="{BB962C8B-B14F-4D97-AF65-F5344CB8AC3E}">
        <p14:creationId xmlns:p14="http://schemas.microsoft.com/office/powerpoint/2010/main" val="27450070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3FFD73-BCD9-40EE-A812-A6763F81390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1EE36DD-C052-418E-AB3E-1C94BDAE4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71480054-8538-4437-98D4-F59BD2E913D8}"/>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F566E6F8-C4EB-4428-A26A-2ADC4B2B71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74A3A69-2348-43AD-A3AE-41D64C4EFC69}"/>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3DB2EE0-D886-4194-B5B3-178A894CBDDD}"/>
              </a:ext>
            </a:extLst>
          </p:cNvPr>
          <p:cNvSpPr>
            <a:spLocks noGrp="1"/>
          </p:cNvSpPr>
          <p:nvPr>
            <p:ph type="dt" sz="half" idx="10"/>
          </p:nvPr>
        </p:nvSpPr>
        <p:spPr/>
        <p:txBody>
          <a:bodyPr/>
          <a:lstStyle/>
          <a:p>
            <a:fld id="{40A14EAA-1E9C-4C18-B671-169547262AAC}" type="datetimeFigureOut">
              <a:rPr lang="es-CO" smtClean="0"/>
              <a:t>16/05/2022</a:t>
            </a:fld>
            <a:endParaRPr lang="es-CO"/>
          </a:p>
        </p:txBody>
      </p:sp>
      <p:sp>
        <p:nvSpPr>
          <p:cNvPr id="8" name="Marcador de pie de página 7">
            <a:extLst>
              <a:ext uri="{FF2B5EF4-FFF2-40B4-BE49-F238E27FC236}">
                <a16:creationId xmlns:a16="http://schemas.microsoft.com/office/drawing/2014/main" id="{80258FE6-CD7B-4155-8226-C51C28ECF8E0}"/>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5E5BE34D-D391-478E-B52C-DC5868C1DCD4}"/>
              </a:ext>
            </a:extLst>
          </p:cNvPr>
          <p:cNvSpPr>
            <a:spLocks noGrp="1"/>
          </p:cNvSpPr>
          <p:nvPr>
            <p:ph type="sldNum" sz="quarter" idx="12"/>
          </p:nvPr>
        </p:nvSpPr>
        <p:spPr/>
        <p:txBody>
          <a:bodyPr/>
          <a:lstStyle/>
          <a:p>
            <a:fld id="{7B7C9ED1-EB89-4149-99B7-20C71DE23A1A}" type="slidenum">
              <a:rPr lang="es-CO" smtClean="0"/>
              <a:t>‹Nº›</a:t>
            </a:fld>
            <a:endParaRPr lang="es-CO"/>
          </a:p>
        </p:txBody>
      </p:sp>
    </p:spTree>
    <p:extLst>
      <p:ext uri="{BB962C8B-B14F-4D97-AF65-F5344CB8AC3E}">
        <p14:creationId xmlns:p14="http://schemas.microsoft.com/office/powerpoint/2010/main" val="6861427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3AB59-783B-4594-858F-F3ACD73A6B2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8A0C4A4-B238-45C0-82DE-8AC878C73BDA}"/>
              </a:ext>
            </a:extLst>
          </p:cNvPr>
          <p:cNvSpPr>
            <a:spLocks noGrp="1"/>
          </p:cNvSpPr>
          <p:nvPr>
            <p:ph type="dt" sz="half" idx="10"/>
          </p:nvPr>
        </p:nvSpPr>
        <p:spPr/>
        <p:txBody>
          <a:bodyPr/>
          <a:lstStyle/>
          <a:p>
            <a:fld id="{40A14EAA-1E9C-4C18-B671-169547262AAC}" type="datetimeFigureOut">
              <a:rPr lang="es-CO" smtClean="0"/>
              <a:t>16/05/2022</a:t>
            </a:fld>
            <a:endParaRPr lang="es-CO"/>
          </a:p>
        </p:txBody>
      </p:sp>
      <p:sp>
        <p:nvSpPr>
          <p:cNvPr id="4" name="Marcador de pie de página 3">
            <a:extLst>
              <a:ext uri="{FF2B5EF4-FFF2-40B4-BE49-F238E27FC236}">
                <a16:creationId xmlns:a16="http://schemas.microsoft.com/office/drawing/2014/main" id="{EB4F0246-1E2A-4FA9-A28D-4EAA61A697B9}"/>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94FF46B-F63F-4C86-9118-179AE1B0DD1C}"/>
              </a:ext>
            </a:extLst>
          </p:cNvPr>
          <p:cNvSpPr>
            <a:spLocks noGrp="1"/>
          </p:cNvSpPr>
          <p:nvPr>
            <p:ph type="sldNum" sz="quarter" idx="12"/>
          </p:nvPr>
        </p:nvSpPr>
        <p:spPr/>
        <p:txBody>
          <a:bodyPr/>
          <a:lstStyle/>
          <a:p>
            <a:fld id="{7B7C9ED1-EB89-4149-99B7-20C71DE23A1A}" type="slidenum">
              <a:rPr lang="es-CO" smtClean="0"/>
              <a:t>‹Nº›</a:t>
            </a:fld>
            <a:endParaRPr lang="es-CO"/>
          </a:p>
        </p:txBody>
      </p:sp>
    </p:spTree>
    <p:extLst>
      <p:ext uri="{BB962C8B-B14F-4D97-AF65-F5344CB8AC3E}">
        <p14:creationId xmlns:p14="http://schemas.microsoft.com/office/powerpoint/2010/main" val="2328276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090758B-4210-4498-9C82-02E44B00FE7B}"/>
              </a:ext>
            </a:extLst>
          </p:cNvPr>
          <p:cNvSpPr>
            <a:spLocks noGrp="1"/>
          </p:cNvSpPr>
          <p:nvPr>
            <p:ph type="dt" sz="half" idx="10"/>
          </p:nvPr>
        </p:nvSpPr>
        <p:spPr/>
        <p:txBody>
          <a:bodyPr/>
          <a:lstStyle/>
          <a:p>
            <a:fld id="{40A14EAA-1E9C-4C18-B671-169547262AAC}" type="datetimeFigureOut">
              <a:rPr lang="es-CO" smtClean="0"/>
              <a:t>16/05/2022</a:t>
            </a:fld>
            <a:endParaRPr lang="es-CO"/>
          </a:p>
        </p:txBody>
      </p:sp>
      <p:sp>
        <p:nvSpPr>
          <p:cNvPr id="3" name="Marcador de pie de página 2">
            <a:extLst>
              <a:ext uri="{FF2B5EF4-FFF2-40B4-BE49-F238E27FC236}">
                <a16:creationId xmlns:a16="http://schemas.microsoft.com/office/drawing/2014/main" id="{AC29066C-5808-407C-AAFF-D1654E27606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60B26AD-ED22-47D4-B963-4F55ADB11C13}"/>
              </a:ext>
            </a:extLst>
          </p:cNvPr>
          <p:cNvSpPr>
            <a:spLocks noGrp="1"/>
          </p:cNvSpPr>
          <p:nvPr>
            <p:ph type="sldNum" sz="quarter" idx="12"/>
          </p:nvPr>
        </p:nvSpPr>
        <p:spPr/>
        <p:txBody>
          <a:bodyPr/>
          <a:lstStyle/>
          <a:p>
            <a:fld id="{7B7C9ED1-EB89-4149-99B7-20C71DE23A1A}" type="slidenum">
              <a:rPr lang="es-CO" smtClean="0"/>
              <a:t>‹Nº›</a:t>
            </a:fld>
            <a:endParaRPr lang="es-CO"/>
          </a:p>
        </p:txBody>
      </p:sp>
    </p:spTree>
    <p:extLst>
      <p:ext uri="{BB962C8B-B14F-4D97-AF65-F5344CB8AC3E}">
        <p14:creationId xmlns:p14="http://schemas.microsoft.com/office/powerpoint/2010/main" val="30569507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B355AF-7258-4D10-A614-4578EFA647D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0352C88-C3FA-4E3B-84D0-2941862C7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B5DCF0F8-0A75-47CB-A466-9AEF389C9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DFD021AB-C56A-46F4-94FE-A263822D7C7D}"/>
              </a:ext>
            </a:extLst>
          </p:cNvPr>
          <p:cNvSpPr>
            <a:spLocks noGrp="1"/>
          </p:cNvSpPr>
          <p:nvPr>
            <p:ph type="dt" sz="half" idx="10"/>
          </p:nvPr>
        </p:nvSpPr>
        <p:spPr/>
        <p:txBody>
          <a:bodyPr/>
          <a:lstStyle/>
          <a:p>
            <a:fld id="{40A14EAA-1E9C-4C18-B671-169547262AAC}" type="datetimeFigureOut">
              <a:rPr lang="es-CO" smtClean="0"/>
              <a:t>16/05/2022</a:t>
            </a:fld>
            <a:endParaRPr lang="es-CO"/>
          </a:p>
        </p:txBody>
      </p:sp>
      <p:sp>
        <p:nvSpPr>
          <p:cNvPr id="6" name="Marcador de pie de página 5">
            <a:extLst>
              <a:ext uri="{FF2B5EF4-FFF2-40B4-BE49-F238E27FC236}">
                <a16:creationId xmlns:a16="http://schemas.microsoft.com/office/drawing/2014/main" id="{4B76FFF4-77B1-45B6-A899-CC63924D8D9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1028510-6AD1-44FF-AFEE-027B35AB527A}"/>
              </a:ext>
            </a:extLst>
          </p:cNvPr>
          <p:cNvSpPr>
            <a:spLocks noGrp="1"/>
          </p:cNvSpPr>
          <p:nvPr>
            <p:ph type="sldNum" sz="quarter" idx="12"/>
          </p:nvPr>
        </p:nvSpPr>
        <p:spPr/>
        <p:txBody>
          <a:bodyPr/>
          <a:lstStyle/>
          <a:p>
            <a:fld id="{7B7C9ED1-EB89-4149-99B7-20C71DE23A1A}" type="slidenum">
              <a:rPr lang="es-CO" smtClean="0"/>
              <a:t>‹Nº›</a:t>
            </a:fld>
            <a:endParaRPr lang="es-CO"/>
          </a:p>
        </p:txBody>
      </p:sp>
    </p:spTree>
    <p:extLst>
      <p:ext uri="{BB962C8B-B14F-4D97-AF65-F5344CB8AC3E}">
        <p14:creationId xmlns:p14="http://schemas.microsoft.com/office/powerpoint/2010/main" val="21137537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64240-1E31-494C-B07C-9B03CE3A91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337D03D0-E5DD-4858-AC38-0BE5313BBB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F72A86C-FFA7-4C87-8E37-CCF5C5C10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7B4B3628-C706-4987-A596-57B63E71AFA0}"/>
              </a:ext>
            </a:extLst>
          </p:cNvPr>
          <p:cNvSpPr>
            <a:spLocks noGrp="1"/>
          </p:cNvSpPr>
          <p:nvPr>
            <p:ph type="dt" sz="half" idx="10"/>
          </p:nvPr>
        </p:nvSpPr>
        <p:spPr/>
        <p:txBody>
          <a:bodyPr/>
          <a:lstStyle/>
          <a:p>
            <a:fld id="{40A14EAA-1E9C-4C18-B671-169547262AAC}" type="datetimeFigureOut">
              <a:rPr lang="es-CO" smtClean="0"/>
              <a:t>16/05/2022</a:t>
            </a:fld>
            <a:endParaRPr lang="es-CO"/>
          </a:p>
        </p:txBody>
      </p:sp>
      <p:sp>
        <p:nvSpPr>
          <p:cNvPr id="6" name="Marcador de pie de página 5">
            <a:extLst>
              <a:ext uri="{FF2B5EF4-FFF2-40B4-BE49-F238E27FC236}">
                <a16:creationId xmlns:a16="http://schemas.microsoft.com/office/drawing/2014/main" id="{1A0B0EC0-6780-4A36-98BA-F5697974507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9B38843-AE1E-442E-ADFB-0CF97CE445ED}"/>
              </a:ext>
            </a:extLst>
          </p:cNvPr>
          <p:cNvSpPr>
            <a:spLocks noGrp="1"/>
          </p:cNvSpPr>
          <p:nvPr>
            <p:ph type="sldNum" sz="quarter" idx="12"/>
          </p:nvPr>
        </p:nvSpPr>
        <p:spPr/>
        <p:txBody>
          <a:bodyPr/>
          <a:lstStyle/>
          <a:p>
            <a:fld id="{7B7C9ED1-EB89-4149-99B7-20C71DE23A1A}" type="slidenum">
              <a:rPr lang="es-CO" smtClean="0"/>
              <a:t>‹Nº›</a:t>
            </a:fld>
            <a:endParaRPr lang="es-CO"/>
          </a:p>
        </p:txBody>
      </p:sp>
    </p:spTree>
    <p:extLst>
      <p:ext uri="{BB962C8B-B14F-4D97-AF65-F5344CB8AC3E}">
        <p14:creationId xmlns:p14="http://schemas.microsoft.com/office/powerpoint/2010/main" val="8428103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641D8D-B9D3-4878-A6B0-91C4DD3AECE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D07A47E-CEBC-4FA0-B4DB-A1DA3AB0FCA9}"/>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94C2318-5828-48F0-BE9D-6D48C8154AF1}"/>
              </a:ext>
            </a:extLst>
          </p:cNvPr>
          <p:cNvSpPr>
            <a:spLocks noGrp="1"/>
          </p:cNvSpPr>
          <p:nvPr>
            <p:ph type="dt" sz="half" idx="10"/>
          </p:nvPr>
        </p:nvSpPr>
        <p:spPr/>
        <p:txBody>
          <a:bodyPr/>
          <a:lstStyle/>
          <a:p>
            <a:fld id="{40A14EAA-1E9C-4C18-B671-169547262AAC}" type="datetimeFigureOut">
              <a:rPr lang="es-CO" smtClean="0"/>
              <a:t>16/05/2022</a:t>
            </a:fld>
            <a:endParaRPr lang="es-CO"/>
          </a:p>
        </p:txBody>
      </p:sp>
      <p:sp>
        <p:nvSpPr>
          <p:cNvPr id="5" name="Marcador de pie de página 4">
            <a:extLst>
              <a:ext uri="{FF2B5EF4-FFF2-40B4-BE49-F238E27FC236}">
                <a16:creationId xmlns:a16="http://schemas.microsoft.com/office/drawing/2014/main" id="{A03AC28C-3DB1-47DA-8E8F-9DE8A10C33B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05FAE49-7DD4-4F9C-8492-4AB8950F5982}"/>
              </a:ext>
            </a:extLst>
          </p:cNvPr>
          <p:cNvSpPr>
            <a:spLocks noGrp="1"/>
          </p:cNvSpPr>
          <p:nvPr>
            <p:ph type="sldNum" sz="quarter" idx="12"/>
          </p:nvPr>
        </p:nvSpPr>
        <p:spPr/>
        <p:txBody>
          <a:bodyPr/>
          <a:lstStyle/>
          <a:p>
            <a:fld id="{7B7C9ED1-EB89-4149-99B7-20C71DE23A1A}" type="slidenum">
              <a:rPr lang="es-CO" smtClean="0"/>
              <a:t>‹Nº›</a:t>
            </a:fld>
            <a:endParaRPr lang="es-CO"/>
          </a:p>
        </p:txBody>
      </p:sp>
    </p:spTree>
    <p:extLst>
      <p:ext uri="{BB962C8B-B14F-4D97-AF65-F5344CB8AC3E}">
        <p14:creationId xmlns:p14="http://schemas.microsoft.com/office/powerpoint/2010/main" val="36908815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203F8B-160E-4EDF-899C-0D6DF6C3AE3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F0AA5C1-4095-4E17-9117-B396E53DC87F}"/>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FB18060-2B03-4F33-8390-85404693F5AB}"/>
              </a:ext>
            </a:extLst>
          </p:cNvPr>
          <p:cNvSpPr>
            <a:spLocks noGrp="1"/>
          </p:cNvSpPr>
          <p:nvPr>
            <p:ph type="dt" sz="half" idx="10"/>
          </p:nvPr>
        </p:nvSpPr>
        <p:spPr/>
        <p:txBody>
          <a:bodyPr/>
          <a:lstStyle/>
          <a:p>
            <a:fld id="{40A14EAA-1E9C-4C18-B671-169547262AAC}" type="datetimeFigureOut">
              <a:rPr lang="es-CO" smtClean="0"/>
              <a:t>16/05/2022</a:t>
            </a:fld>
            <a:endParaRPr lang="es-CO"/>
          </a:p>
        </p:txBody>
      </p:sp>
      <p:sp>
        <p:nvSpPr>
          <p:cNvPr id="5" name="Marcador de pie de página 4">
            <a:extLst>
              <a:ext uri="{FF2B5EF4-FFF2-40B4-BE49-F238E27FC236}">
                <a16:creationId xmlns:a16="http://schemas.microsoft.com/office/drawing/2014/main" id="{301CC81D-D1C8-4640-A4FC-6C250CBB448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90609D4-08CA-438F-A303-A480D03F07AC}"/>
              </a:ext>
            </a:extLst>
          </p:cNvPr>
          <p:cNvSpPr>
            <a:spLocks noGrp="1"/>
          </p:cNvSpPr>
          <p:nvPr>
            <p:ph type="sldNum" sz="quarter" idx="12"/>
          </p:nvPr>
        </p:nvSpPr>
        <p:spPr/>
        <p:txBody>
          <a:bodyPr/>
          <a:lstStyle/>
          <a:p>
            <a:fld id="{7B7C9ED1-EB89-4149-99B7-20C71DE23A1A}" type="slidenum">
              <a:rPr lang="es-CO" smtClean="0"/>
              <a:t>‹Nº›</a:t>
            </a:fld>
            <a:endParaRPr lang="es-CO"/>
          </a:p>
        </p:txBody>
      </p:sp>
    </p:spTree>
    <p:extLst>
      <p:ext uri="{BB962C8B-B14F-4D97-AF65-F5344CB8AC3E}">
        <p14:creationId xmlns:p14="http://schemas.microsoft.com/office/powerpoint/2010/main" val="86946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2E9C5A5-F013-467F-B07E-61907910E569}"/>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16/05/2022</a:t>
            </a:fld>
            <a:endParaRPr lang="es-CO"/>
          </a:p>
        </p:txBody>
      </p:sp>
      <p:sp>
        <p:nvSpPr>
          <p:cNvPr id="3" name="Marcador de pie de página 2">
            <a:extLst>
              <a:ext uri="{FF2B5EF4-FFF2-40B4-BE49-F238E27FC236}">
                <a16:creationId xmlns:a16="http://schemas.microsoft.com/office/drawing/2014/main" id="{FFCEAB56-7D70-419C-B42F-DE94656880B7}"/>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Marcador de número de diapositiva 3">
            <a:extLst>
              <a:ext uri="{FF2B5EF4-FFF2-40B4-BE49-F238E27FC236}">
                <a16:creationId xmlns:a16="http://schemas.microsoft.com/office/drawing/2014/main" id="{5BCDA384-76F7-4F57-BB3E-2C1791820965}"/>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a:p>
        </p:txBody>
      </p:sp>
    </p:spTree>
    <p:extLst>
      <p:ext uri="{BB962C8B-B14F-4D97-AF65-F5344CB8AC3E}">
        <p14:creationId xmlns:p14="http://schemas.microsoft.com/office/powerpoint/2010/main" val="2660838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7AB45-893E-4D58-9104-DCEEED42B22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8DB9F5D-531F-4B7E-B471-EA1FC9DB2D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CE29911-C490-46AA-B6B1-CD0E83FC56A9}"/>
              </a:ext>
            </a:extLst>
          </p:cNvPr>
          <p:cNvSpPr>
            <a:spLocks noGrp="1"/>
          </p:cNvSpPr>
          <p:nvPr>
            <p:ph type="dt" sz="half" idx="10"/>
          </p:nvPr>
        </p:nvSpPr>
        <p:spPr/>
        <p:txBody>
          <a:bodyPr/>
          <a:lstStyle/>
          <a:p>
            <a:fld id="{941AD11A-14FE-45D6-BDC8-EE701226B337}" type="datetimeFigureOut">
              <a:rPr lang="es-CO" smtClean="0"/>
              <a:t>16/05/2022</a:t>
            </a:fld>
            <a:endParaRPr lang="es-CO"/>
          </a:p>
        </p:txBody>
      </p:sp>
      <p:sp>
        <p:nvSpPr>
          <p:cNvPr id="5" name="Marcador de pie de página 4">
            <a:extLst>
              <a:ext uri="{FF2B5EF4-FFF2-40B4-BE49-F238E27FC236}">
                <a16:creationId xmlns:a16="http://schemas.microsoft.com/office/drawing/2014/main" id="{F43E16E6-6CBB-40EF-9671-83E9B5498E8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60280E5-5DD7-4A45-8143-49670B49756D}"/>
              </a:ext>
            </a:extLst>
          </p:cNvPr>
          <p:cNvSpPr>
            <a:spLocks noGrp="1"/>
          </p:cNvSpPr>
          <p:nvPr>
            <p:ph type="sldNum" sz="quarter" idx="12"/>
          </p:nvPr>
        </p:nvSpPr>
        <p:spPr/>
        <p:txBody>
          <a:bodyPr/>
          <a:lstStyle/>
          <a:p>
            <a:fld id="{CD4579F7-C532-4EE7-8BA0-AEB1A6749860}" type="slidenum">
              <a:rPr lang="es-CO" smtClean="0"/>
              <a:t>‹Nº›</a:t>
            </a:fld>
            <a:endParaRPr lang="es-CO"/>
          </a:p>
        </p:txBody>
      </p:sp>
    </p:spTree>
    <p:extLst>
      <p:ext uri="{BB962C8B-B14F-4D97-AF65-F5344CB8AC3E}">
        <p14:creationId xmlns:p14="http://schemas.microsoft.com/office/powerpoint/2010/main" val="21457986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8AF08E-9BAE-49E1-B00C-BD0AB2E9451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C2B49BA-F136-4B85-8EC3-DA6D04CBC741}"/>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9A533E-1DC8-468F-B021-B8FF84B47F8C}"/>
              </a:ext>
            </a:extLst>
          </p:cNvPr>
          <p:cNvSpPr>
            <a:spLocks noGrp="1"/>
          </p:cNvSpPr>
          <p:nvPr>
            <p:ph type="dt" sz="half" idx="10"/>
          </p:nvPr>
        </p:nvSpPr>
        <p:spPr/>
        <p:txBody>
          <a:bodyPr/>
          <a:lstStyle/>
          <a:p>
            <a:fld id="{941AD11A-14FE-45D6-BDC8-EE701226B337}" type="datetimeFigureOut">
              <a:rPr lang="es-CO" smtClean="0"/>
              <a:t>16/05/2022</a:t>
            </a:fld>
            <a:endParaRPr lang="es-CO"/>
          </a:p>
        </p:txBody>
      </p:sp>
      <p:sp>
        <p:nvSpPr>
          <p:cNvPr id="5" name="Marcador de pie de página 4">
            <a:extLst>
              <a:ext uri="{FF2B5EF4-FFF2-40B4-BE49-F238E27FC236}">
                <a16:creationId xmlns:a16="http://schemas.microsoft.com/office/drawing/2014/main" id="{21E85E3B-E1D6-40C7-A2DD-38F1FCCDA7B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BAAEBD2-CAC1-45D9-A357-4389DEEDDE84}"/>
              </a:ext>
            </a:extLst>
          </p:cNvPr>
          <p:cNvSpPr>
            <a:spLocks noGrp="1"/>
          </p:cNvSpPr>
          <p:nvPr>
            <p:ph type="sldNum" sz="quarter" idx="12"/>
          </p:nvPr>
        </p:nvSpPr>
        <p:spPr/>
        <p:txBody>
          <a:bodyPr/>
          <a:lstStyle/>
          <a:p>
            <a:fld id="{CD4579F7-C532-4EE7-8BA0-AEB1A6749860}" type="slidenum">
              <a:rPr lang="es-CO" smtClean="0"/>
              <a:t>‹Nº›</a:t>
            </a:fld>
            <a:endParaRPr lang="es-CO"/>
          </a:p>
        </p:txBody>
      </p:sp>
    </p:spTree>
    <p:extLst>
      <p:ext uri="{BB962C8B-B14F-4D97-AF65-F5344CB8AC3E}">
        <p14:creationId xmlns:p14="http://schemas.microsoft.com/office/powerpoint/2010/main" val="4223898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C1FFB1-492D-421F-BA5B-F4F717C0F2C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00DFA13-52A1-415A-BBE0-EE85D3E360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574165F9-985A-4D20-A99F-CC5311AB9290}"/>
              </a:ext>
            </a:extLst>
          </p:cNvPr>
          <p:cNvSpPr>
            <a:spLocks noGrp="1"/>
          </p:cNvSpPr>
          <p:nvPr>
            <p:ph type="dt" sz="half" idx="10"/>
          </p:nvPr>
        </p:nvSpPr>
        <p:spPr/>
        <p:txBody>
          <a:bodyPr/>
          <a:lstStyle/>
          <a:p>
            <a:fld id="{941AD11A-14FE-45D6-BDC8-EE701226B337}" type="datetimeFigureOut">
              <a:rPr lang="es-CO" smtClean="0"/>
              <a:t>16/05/2022</a:t>
            </a:fld>
            <a:endParaRPr lang="es-CO"/>
          </a:p>
        </p:txBody>
      </p:sp>
      <p:sp>
        <p:nvSpPr>
          <p:cNvPr id="5" name="Marcador de pie de página 4">
            <a:extLst>
              <a:ext uri="{FF2B5EF4-FFF2-40B4-BE49-F238E27FC236}">
                <a16:creationId xmlns:a16="http://schemas.microsoft.com/office/drawing/2014/main" id="{78F9DC3A-2989-44FA-8759-9F66990A28D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93CFAEF-A951-4201-89DD-047841FAAE54}"/>
              </a:ext>
            </a:extLst>
          </p:cNvPr>
          <p:cNvSpPr>
            <a:spLocks noGrp="1"/>
          </p:cNvSpPr>
          <p:nvPr>
            <p:ph type="sldNum" sz="quarter" idx="12"/>
          </p:nvPr>
        </p:nvSpPr>
        <p:spPr/>
        <p:txBody>
          <a:bodyPr/>
          <a:lstStyle/>
          <a:p>
            <a:fld id="{CD4579F7-C532-4EE7-8BA0-AEB1A6749860}" type="slidenum">
              <a:rPr lang="es-CO" smtClean="0"/>
              <a:t>‹Nº›</a:t>
            </a:fld>
            <a:endParaRPr lang="es-CO"/>
          </a:p>
        </p:txBody>
      </p:sp>
    </p:spTree>
    <p:extLst>
      <p:ext uri="{BB962C8B-B14F-4D97-AF65-F5344CB8AC3E}">
        <p14:creationId xmlns:p14="http://schemas.microsoft.com/office/powerpoint/2010/main" val="13137431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3773B7-FBFC-4621-89FA-AE4623AE3B0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DC2D52E-543F-4B0D-8FDC-811A30F46776}"/>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03E1C34F-AB2A-4771-8CB9-CAF80EF9B624}"/>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B7D1D7B-04B8-4E94-85FD-F593A219E4D7}"/>
              </a:ext>
            </a:extLst>
          </p:cNvPr>
          <p:cNvSpPr>
            <a:spLocks noGrp="1"/>
          </p:cNvSpPr>
          <p:nvPr>
            <p:ph type="dt" sz="half" idx="10"/>
          </p:nvPr>
        </p:nvSpPr>
        <p:spPr/>
        <p:txBody>
          <a:bodyPr/>
          <a:lstStyle/>
          <a:p>
            <a:fld id="{941AD11A-14FE-45D6-BDC8-EE701226B337}" type="datetimeFigureOut">
              <a:rPr lang="es-CO" smtClean="0"/>
              <a:t>16/05/2022</a:t>
            </a:fld>
            <a:endParaRPr lang="es-CO"/>
          </a:p>
        </p:txBody>
      </p:sp>
      <p:sp>
        <p:nvSpPr>
          <p:cNvPr id="6" name="Marcador de pie de página 5">
            <a:extLst>
              <a:ext uri="{FF2B5EF4-FFF2-40B4-BE49-F238E27FC236}">
                <a16:creationId xmlns:a16="http://schemas.microsoft.com/office/drawing/2014/main" id="{8D2B6390-6F4F-4ED7-9F2E-4C94995D0A3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4D3002D-AA07-423F-A8F8-461C2043A69C}"/>
              </a:ext>
            </a:extLst>
          </p:cNvPr>
          <p:cNvSpPr>
            <a:spLocks noGrp="1"/>
          </p:cNvSpPr>
          <p:nvPr>
            <p:ph type="sldNum" sz="quarter" idx="12"/>
          </p:nvPr>
        </p:nvSpPr>
        <p:spPr/>
        <p:txBody>
          <a:bodyPr/>
          <a:lstStyle/>
          <a:p>
            <a:fld id="{CD4579F7-C532-4EE7-8BA0-AEB1A6749860}" type="slidenum">
              <a:rPr lang="es-CO" smtClean="0"/>
              <a:t>‹Nº›</a:t>
            </a:fld>
            <a:endParaRPr lang="es-CO"/>
          </a:p>
        </p:txBody>
      </p:sp>
    </p:spTree>
    <p:extLst>
      <p:ext uri="{BB962C8B-B14F-4D97-AF65-F5344CB8AC3E}">
        <p14:creationId xmlns:p14="http://schemas.microsoft.com/office/powerpoint/2010/main" val="5735959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84A5C-06E3-4E87-82A5-063D219A2A50}"/>
              </a:ext>
            </a:extLst>
          </p:cNvPr>
          <p:cNvSpPr>
            <a:spLocks noGrp="1"/>
          </p:cNvSpPr>
          <p:nvPr>
            <p:ph type="title"/>
          </p:nvPr>
        </p:nvSpPr>
        <p:spPr>
          <a:xfrm>
            <a:off x="134394" y="136525"/>
            <a:ext cx="10515600" cy="751680"/>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A1F4E09-6C1B-4FDE-BF3A-2C4D4C682D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5C9D819-9A9C-49AD-A1DC-B544F0C57583}"/>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633CABE-4E10-42E9-9092-8F04D85F87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117DFDCB-7225-47ED-A034-9E0D6DF9F2B3}"/>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534C84E-6479-4876-896A-F3AD173D4297}"/>
              </a:ext>
            </a:extLst>
          </p:cNvPr>
          <p:cNvSpPr>
            <a:spLocks noGrp="1"/>
          </p:cNvSpPr>
          <p:nvPr>
            <p:ph type="dt" sz="half" idx="10"/>
          </p:nvPr>
        </p:nvSpPr>
        <p:spPr/>
        <p:txBody>
          <a:bodyPr/>
          <a:lstStyle/>
          <a:p>
            <a:fld id="{941AD11A-14FE-45D6-BDC8-EE701226B337}" type="datetimeFigureOut">
              <a:rPr lang="es-CO" smtClean="0"/>
              <a:t>16/05/2022</a:t>
            </a:fld>
            <a:endParaRPr lang="es-CO"/>
          </a:p>
        </p:txBody>
      </p:sp>
      <p:sp>
        <p:nvSpPr>
          <p:cNvPr id="8" name="Marcador de pie de página 7">
            <a:extLst>
              <a:ext uri="{FF2B5EF4-FFF2-40B4-BE49-F238E27FC236}">
                <a16:creationId xmlns:a16="http://schemas.microsoft.com/office/drawing/2014/main" id="{43EECD79-AE81-4874-A892-95050CFA05C7}"/>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B787EB30-0E0E-4E22-8AD4-EBB6509E5E5A}"/>
              </a:ext>
            </a:extLst>
          </p:cNvPr>
          <p:cNvSpPr>
            <a:spLocks noGrp="1"/>
          </p:cNvSpPr>
          <p:nvPr>
            <p:ph type="sldNum" sz="quarter" idx="12"/>
          </p:nvPr>
        </p:nvSpPr>
        <p:spPr/>
        <p:txBody>
          <a:bodyPr/>
          <a:lstStyle/>
          <a:p>
            <a:fld id="{CD4579F7-C532-4EE7-8BA0-AEB1A6749860}" type="slidenum">
              <a:rPr lang="es-CO" smtClean="0"/>
              <a:t>‹Nº›</a:t>
            </a:fld>
            <a:endParaRPr lang="es-CO"/>
          </a:p>
        </p:txBody>
      </p:sp>
    </p:spTree>
    <p:extLst>
      <p:ext uri="{BB962C8B-B14F-4D97-AF65-F5344CB8AC3E}">
        <p14:creationId xmlns:p14="http://schemas.microsoft.com/office/powerpoint/2010/main" val="24474767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EB3EED-83DF-4F38-A849-D90ACC2554B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EAB4C1B9-93C6-4C56-B099-160C1D7D0BDC}"/>
              </a:ext>
            </a:extLst>
          </p:cNvPr>
          <p:cNvSpPr>
            <a:spLocks noGrp="1"/>
          </p:cNvSpPr>
          <p:nvPr>
            <p:ph type="dt" sz="half" idx="10"/>
          </p:nvPr>
        </p:nvSpPr>
        <p:spPr/>
        <p:txBody>
          <a:bodyPr/>
          <a:lstStyle/>
          <a:p>
            <a:fld id="{941AD11A-14FE-45D6-BDC8-EE701226B337}" type="datetimeFigureOut">
              <a:rPr lang="es-CO" smtClean="0"/>
              <a:t>16/05/2022</a:t>
            </a:fld>
            <a:endParaRPr lang="es-CO"/>
          </a:p>
        </p:txBody>
      </p:sp>
      <p:sp>
        <p:nvSpPr>
          <p:cNvPr id="4" name="Marcador de pie de página 3">
            <a:extLst>
              <a:ext uri="{FF2B5EF4-FFF2-40B4-BE49-F238E27FC236}">
                <a16:creationId xmlns:a16="http://schemas.microsoft.com/office/drawing/2014/main" id="{B8CD9FC7-F4AC-4369-BF44-CA76AEA19EA9}"/>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CBEEA028-4485-4967-86A4-5BC94565ABF3}"/>
              </a:ext>
            </a:extLst>
          </p:cNvPr>
          <p:cNvSpPr>
            <a:spLocks noGrp="1"/>
          </p:cNvSpPr>
          <p:nvPr>
            <p:ph type="sldNum" sz="quarter" idx="12"/>
          </p:nvPr>
        </p:nvSpPr>
        <p:spPr/>
        <p:txBody>
          <a:bodyPr/>
          <a:lstStyle/>
          <a:p>
            <a:fld id="{CD4579F7-C532-4EE7-8BA0-AEB1A6749860}" type="slidenum">
              <a:rPr lang="es-CO" smtClean="0"/>
              <a:t>‹Nº›</a:t>
            </a:fld>
            <a:endParaRPr lang="es-CO"/>
          </a:p>
        </p:txBody>
      </p:sp>
    </p:spTree>
    <p:extLst>
      <p:ext uri="{BB962C8B-B14F-4D97-AF65-F5344CB8AC3E}">
        <p14:creationId xmlns:p14="http://schemas.microsoft.com/office/powerpoint/2010/main" val="33106918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A347B98-3F09-4561-AFA3-10D002B97895}"/>
              </a:ext>
            </a:extLst>
          </p:cNvPr>
          <p:cNvSpPr>
            <a:spLocks noGrp="1"/>
          </p:cNvSpPr>
          <p:nvPr>
            <p:ph type="dt" sz="half" idx="10"/>
          </p:nvPr>
        </p:nvSpPr>
        <p:spPr/>
        <p:txBody>
          <a:bodyPr/>
          <a:lstStyle/>
          <a:p>
            <a:fld id="{941AD11A-14FE-45D6-BDC8-EE701226B337}" type="datetimeFigureOut">
              <a:rPr lang="es-CO" smtClean="0"/>
              <a:t>16/05/2022</a:t>
            </a:fld>
            <a:endParaRPr lang="es-CO"/>
          </a:p>
        </p:txBody>
      </p:sp>
      <p:sp>
        <p:nvSpPr>
          <p:cNvPr id="3" name="Marcador de pie de página 2">
            <a:extLst>
              <a:ext uri="{FF2B5EF4-FFF2-40B4-BE49-F238E27FC236}">
                <a16:creationId xmlns:a16="http://schemas.microsoft.com/office/drawing/2014/main" id="{CBD4B95D-1581-4EA7-A558-D4DB7FEB1504}"/>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B8CB7A66-0E60-47BB-90AE-1E79B17F131F}"/>
              </a:ext>
            </a:extLst>
          </p:cNvPr>
          <p:cNvSpPr>
            <a:spLocks noGrp="1"/>
          </p:cNvSpPr>
          <p:nvPr>
            <p:ph type="sldNum" sz="quarter" idx="12"/>
          </p:nvPr>
        </p:nvSpPr>
        <p:spPr/>
        <p:txBody>
          <a:bodyPr/>
          <a:lstStyle/>
          <a:p>
            <a:fld id="{CD4579F7-C532-4EE7-8BA0-AEB1A6749860}" type="slidenum">
              <a:rPr lang="es-CO" smtClean="0"/>
              <a:t>‹Nº›</a:t>
            </a:fld>
            <a:endParaRPr lang="es-CO"/>
          </a:p>
        </p:txBody>
      </p:sp>
    </p:spTree>
    <p:extLst>
      <p:ext uri="{BB962C8B-B14F-4D97-AF65-F5344CB8AC3E}">
        <p14:creationId xmlns:p14="http://schemas.microsoft.com/office/powerpoint/2010/main" val="24066036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11896D-252E-4B01-9D0D-63F94F72765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1CD79CE-A117-420C-BE6F-3BC8CE0E4C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727862EF-F2A6-48D6-A5E1-81324B28F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FC18518-578A-4DB7-89C0-9E92BF1C6D6C}"/>
              </a:ext>
            </a:extLst>
          </p:cNvPr>
          <p:cNvSpPr>
            <a:spLocks noGrp="1"/>
          </p:cNvSpPr>
          <p:nvPr>
            <p:ph type="dt" sz="half" idx="10"/>
          </p:nvPr>
        </p:nvSpPr>
        <p:spPr/>
        <p:txBody>
          <a:bodyPr/>
          <a:lstStyle/>
          <a:p>
            <a:fld id="{941AD11A-14FE-45D6-BDC8-EE701226B337}" type="datetimeFigureOut">
              <a:rPr lang="es-CO" smtClean="0"/>
              <a:t>16/05/2022</a:t>
            </a:fld>
            <a:endParaRPr lang="es-CO"/>
          </a:p>
        </p:txBody>
      </p:sp>
      <p:sp>
        <p:nvSpPr>
          <p:cNvPr id="6" name="Marcador de pie de página 5">
            <a:extLst>
              <a:ext uri="{FF2B5EF4-FFF2-40B4-BE49-F238E27FC236}">
                <a16:creationId xmlns:a16="http://schemas.microsoft.com/office/drawing/2014/main" id="{3341E51C-CEBA-42A1-9C0B-02FFBC1EC79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7A8C27D-4D82-4994-9275-B5E3CEBC0D3B}"/>
              </a:ext>
            </a:extLst>
          </p:cNvPr>
          <p:cNvSpPr>
            <a:spLocks noGrp="1"/>
          </p:cNvSpPr>
          <p:nvPr>
            <p:ph type="sldNum" sz="quarter" idx="12"/>
          </p:nvPr>
        </p:nvSpPr>
        <p:spPr/>
        <p:txBody>
          <a:bodyPr/>
          <a:lstStyle/>
          <a:p>
            <a:fld id="{CD4579F7-C532-4EE7-8BA0-AEB1A6749860}" type="slidenum">
              <a:rPr lang="es-CO" smtClean="0"/>
              <a:t>‹Nº›</a:t>
            </a:fld>
            <a:endParaRPr lang="es-CO"/>
          </a:p>
        </p:txBody>
      </p:sp>
    </p:spTree>
    <p:extLst>
      <p:ext uri="{BB962C8B-B14F-4D97-AF65-F5344CB8AC3E}">
        <p14:creationId xmlns:p14="http://schemas.microsoft.com/office/powerpoint/2010/main" val="25526751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5F0CB5-D4EE-4A81-A728-71452184D1A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F2ADF99-79E3-4E5B-A4CA-C3BFD5BD50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F87AFD15-6AC0-4B67-A375-6ABCBD209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1E9275FB-5644-47F2-8E47-FEAA307B5137}"/>
              </a:ext>
            </a:extLst>
          </p:cNvPr>
          <p:cNvSpPr>
            <a:spLocks noGrp="1"/>
          </p:cNvSpPr>
          <p:nvPr>
            <p:ph type="dt" sz="half" idx="10"/>
          </p:nvPr>
        </p:nvSpPr>
        <p:spPr/>
        <p:txBody>
          <a:bodyPr/>
          <a:lstStyle/>
          <a:p>
            <a:fld id="{941AD11A-14FE-45D6-BDC8-EE701226B337}" type="datetimeFigureOut">
              <a:rPr lang="es-CO" smtClean="0"/>
              <a:t>16/05/2022</a:t>
            </a:fld>
            <a:endParaRPr lang="es-CO"/>
          </a:p>
        </p:txBody>
      </p:sp>
      <p:sp>
        <p:nvSpPr>
          <p:cNvPr id="6" name="Marcador de pie de página 5">
            <a:extLst>
              <a:ext uri="{FF2B5EF4-FFF2-40B4-BE49-F238E27FC236}">
                <a16:creationId xmlns:a16="http://schemas.microsoft.com/office/drawing/2014/main" id="{A917AA83-43B8-442D-9106-B4D787973FD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B499992-698D-40D9-92F9-FEEB865654BB}"/>
              </a:ext>
            </a:extLst>
          </p:cNvPr>
          <p:cNvSpPr>
            <a:spLocks noGrp="1"/>
          </p:cNvSpPr>
          <p:nvPr>
            <p:ph type="sldNum" sz="quarter" idx="12"/>
          </p:nvPr>
        </p:nvSpPr>
        <p:spPr/>
        <p:txBody>
          <a:bodyPr/>
          <a:lstStyle/>
          <a:p>
            <a:fld id="{CD4579F7-C532-4EE7-8BA0-AEB1A6749860}" type="slidenum">
              <a:rPr lang="es-CO" smtClean="0"/>
              <a:t>‹Nº›</a:t>
            </a:fld>
            <a:endParaRPr lang="es-CO"/>
          </a:p>
        </p:txBody>
      </p:sp>
    </p:spTree>
    <p:extLst>
      <p:ext uri="{BB962C8B-B14F-4D97-AF65-F5344CB8AC3E}">
        <p14:creationId xmlns:p14="http://schemas.microsoft.com/office/powerpoint/2010/main" val="32212776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7BAD7F-1DCB-44BF-A6BC-C6A39D62F48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791BF3F-9AB6-476C-836F-CCAC1B9D5304}"/>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BEE0563-9F02-439D-80DA-68F1FD63291A}"/>
              </a:ext>
            </a:extLst>
          </p:cNvPr>
          <p:cNvSpPr>
            <a:spLocks noGrp="1"/>
          </p:cNvSpPr>
          <p:nvPr>
            <p:ph type="dt" sz="half" idx="10"/>
          </p:nvPr>
        </p:nvSpPr>
        <p:spPr/>
        <p:txBody>
          <a:bodyPr/>
          <a:lstStyle/>
          <a:p>
            <a:fld id="{941AD11A-14FE-45D6-BDC8-EE701226B337}" type="datetimeFigureOut">
              <a:rPr lang="es-CO" smtClean="0"/>
              <a:t>16/05/2022</a:t>
            </a:fld>
            <a:endParaRPr lang="es-CO"/>
          </a:p>
        </p:txBody>
      </p:sp>
      <p:sp>
        <p:nvSpPr>
          <p:cNvPr id="5" name="Marcador de pie de página 4">
            <a:extLst>
              <a:ext uri="{FF2B5EF4-FFF2-40B4-BE49-F238E27FC236}">
                <a16:creationId xmlns:a16="http://schemas.microsoft.com/office/drawing/2014/main" id="{40CDA2E2-2F7E-4C79-A0E2-A70FA8DA9A5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BF19CCF-61ED-47A8-8966-B92634550094}"/>
              </a:ext>
            </a:extLst>
          </p:cNvPr>
          <p:cNvSpPr>
            <a:spLocks noGrp="1"/>
          </p:cNvSpPr>
          <p:nvPr>
            <p:ph type="sldNum" sz="quarter" idx="12"/>
          </p:nvPr>
        </p:nvSpPr>
        <p:spPr/>
        <p:txBody>
          <a:bodyPr/>
          <a:lstStyle/>
          <a:p>
            <a:fld id="{CD4579F7-C532-4EE7-8BA0-AEB1A6749860}" type="slidenum">
              <a:rPr lang="es-CO" smtClean="0"/>
              <a:t>‹Nº›</a:t>
            </a:fld>
            <a:endParaRPr lang="es-CO"/>
          </a:p>
        </p:txBody>
      </p:sp>
    </p:spTree>
    <p:extLst>
      <p:ext uri="{BB962C8B-B14F-4D97-AF65-F5344CB8AC3E}">
        <p14:creationId xmlns:p14="http://schemas.microsoft.com/office/powerpoint/2010/main" val="322539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20C756-FA58-4835-BE59-471F13B294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8B52F6E-75A8-4361-8FB4-EE4DC2F194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AD733163-8727-4CDA-A44A-CFE5900718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994A88B-9278-4B95-8FDB-0A21D8BE5518}"/>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16/05/2022</a:t>
            </a:fld>
            <a:endParaRPr lang="es-CO"/>
          </a:p>
        </p:txBody>
      </p:sp>
      <p:sp>
        <p:nvSpPr>
          <p:cNvPr id="6" name="Marcador de pie de página 5">
            <a:extLst>
              <a:ext uri="{FF2B5EF4-FFF2-40B4-BE49-F238E27FC236}">
                <a16:creationId xmlns:a16="http://schemas.microsoft.com/office/drawing/2014/main" id="{3C039DD2-A93F-4036-B973-DB5E4A8E17F0}"/>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6297ED81-DCE8-4A6B-A02D-A15C547F1801}"/>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a:p>
        </p:txBody>
      </p:sp>
    </p:spTree>
    <p:extLst>
      <p:ext uri="{BB962C8B-B14F-4D97-AF65-F5344CB8AC3E}">
        <p14:creationId xmlns:p14="http://schemas.microsoft.com/office/powerpoint/2010/main" val="18706365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805F2D5-5068-4E50-B4F9-004EBCAC103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C62F454-A798-4917-ACFE-33BFF52669E5}"/>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FD429A8-C530-41F1-8AC8-07EA3DDEFAAA}"/>
              </a:ext>
            </a:extLst>
          </p:cNvPr>
          <p:cNvSpPr>
            <a:spLocks noGrp="1"/>
          </p:cNvSpPr>
          <p:nvPr>
            <p:ph type="dt" sz="half" idx="10"/>
          </p:nvPr>
        </p:nvSpPr>
        <p:spPr/>
        <p:txBody>
          <a:bodyPr/>
          <a:lstStyle/>
          <a:p>
            <a:fld id="{941AD11A-14FE-45D6-BDC8-EE701226B337}" type="datetimeFigureOut">
              <a:rPr lang="es-CO" smtClean="0"/>
              <a:t>16/05/2022</a:t>
            </a:fld>
            <a:endParaRPr lang="es-CO"/>
          </a:p>
        </p:txBody>
      </p:sp>
      <p:sp>
        <p:nvSpPr>
          <p:cNvPr id="5" name="Marcador de pie de página 4">
            <a:extLst>
              <a:ext uri="{FF2B5EF4-FFF2-40B4-BE49-F238E27FC236}">
                <a16:creationId xmlns:a16="http://schemas.microsoft.com/office/drawing/2014/main" id="{CC9E0C83-E4D4-418B-9BDC-DD0B1A39183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C26CC18-AB3A-43AA-9FB1-7BB82F65E558}"/>
              </a:ext>
            </a:extLst>
          </p:cNvPr>
          <p:cNvSpPr>
            <a:spLocks noGrp="1"/>
          </p:cNvSpPr>
          <p:nvPr>
            <p:ph type="sldNum" sz="quarter" idx="12"/>
          </p:nvPr>
        </p:nvSpPr>
        <p:spPr/>
        <p:txBody>
          <a:bodyPr/>
          <a:lstStyle/>
          <a:p>
            <a:fld id="{CD4579F7-C532-4EE7-8BA0-AEB1A6749860}" type="slidenum">
              <a:rPr lang="es-CO" smtClean="0"/>
              <a:t>‹Nº›</a:t>
            </a:fld>
            <a:endParaRPr lang="es-CO"/>
          </a:p>
        </p:txBody>
      </p:sp>
    </p:spTree>
    <p:extLst>
      <p:ext uri="{BB962C8B-B14F-4D97-AF65-F5344CB8AC3E}">
        <p14:creationId xmlns:p14="http://schemas.microsoft.com/office/powerpoint/2010/main" val="8809446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088395-50D7-4823-9D69-38B254B18C4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0E7A9F11-560E-42AF-9B80-8F38AE2340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DE6D146-8D0D-4D3D-9937-39D49C7592E4}"/>
              </a:ext>
            </a:extLst>
          </p:cNvPr>
          <p:cNvSpPr>
            <a:spLocks noGrp="1"/>
          </p:cNvSpPr>
          <p:nvPr>
            <p:ph type="dt" sz="half" idx="10"/>
          </p:nvPr>
        </p:nvSpPr>
        <p:spPr/>
        <p:txBody>
          <a:bodyPr/>
          <a:lstStyle/>
          <a:p>
            <a:fld id="{87F5B507-D7DC-4EAD-9E74-44585408A82B}" type="datetimeFigureOut">
              <a:rPr lang="es-CO" smtClean="0"/>
              <a:t>16/05/2022</a:t>
            </a:fld>
            <a:endParaRPr lang="es-CO"/>
          </a:p>
        </p:txBody>
      </p:sp>
      <p:sp>
        <p:nvSpPr>
          <p:cNvPr id="5" name="Marcador de pie de página 4">
            <a:extLst>
              <a:ext uri="{FF2B5EF4-FFF2-40B4-BE49-F238E27FC236}">
                <a16:creationId xmlns:a16="http://schemas.microsoft.com/office/drawing/2014/main" id="{E333CC73-1E59-4696-9F39-796EC2FB48F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6F158E1-C7B8-4C5E-881C-999A17538891}"/>
              </a:ext>
            </a:extLst>
          </p:cNvPr>
          <p:cNvSpPr>
            <a:spLocks noGrp="1"/>
          </p:cNvSpPr>
          <p:nvPr>
            <p:ph type="sldNum" sz="quarter" idx="12"/>
          </p:nvPr>
        </p:nvSpPr>
        <p:spPr/>
        <p:txBody>
          <a:bodyPr/>
          <a:lstStyle/>
          <a:p>
            <a:fld id="{EB4FF5B2-3108-4717-BDAB-B55020BBD43B}" type="slidenum">
              <a:rPr lang="es-CO" smtClean="0"/>
              <a:t>‹Nº›</a:t>
            </a:fld>
            <a:endParaRPr lang="es-CO"/>
          </a:p>
        </p:txBody>
      </p:sp>
    </p:spTree>
    <p:extLst>
      <p:ext uri="{BB962C8B-B14F-4D97-AF65-F5344CB8AC3E}">
        <p14:creationId xmlns:p14="http://schemas.microsoft.com/office/powerpoint/2010/main" val="1680341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569724-0FF6-4527-96D6-FEA4C0A8139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27C117F-A827-465D-9E3C-A8299C4EC119}"/>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C0D025D-906F-4671-870F-D3AE54D89BB8}"/>
              </a:ext>
            </a:extLst>
          </p:cNvPr>
          <p:cNvSpPr>
            <a:spLocks noGrp="1"/>
          </p:cNvSpPr>
          <p:nvPr>
            <p:ph type="dt" sz="half" idx="10"/>
          </p:nvPr>
        </p:nvSpPr>
        <p:spPr/>
        <p:txBody>
          <a:bodyPr/>
          <a:lstStyle/>
          <a:p>
            <a:fld id="{87F5B507-D7DC-4EAD-9E74-44585408A82B}" type="datetimeFigureOut">
              <a:rPr lang="es-CO" smtClean="0"/>
              <a:t>16/05/2022</a:t>
            </a:fld>
            <a:endParaRPr lang="es-CO"/>
          </a:p>
        </p:txBody>
      </p:sp>
      <p:sp>
        <p:nvSpPr>
          <p:cNvPr id="5" name="Marcador de pie de página 4">
            <a:extLst>
              <a:ext uri="{FF2B5EF4-FFF2-40B4-BE49-F238E27FC236}">
                <a16:creationId xmlns:a16="http://schemas.microsoft.com/office/drawing/2014/main" id="{11D83970-A38A-4414-B689-5D0D56CA18F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E8408BC-FB4D-4F89-802F-E3AE47AE9441}"/>
              </a:ext>
            </a:extLst>
          </p:cNvPr>
          <p:cNvSpPr>
            <a:spLocks noGrp="1"/>
          </p:cNvSpPr>
          <p:nvPr>
            <p:ph type="sldNum" sz="quarter" idx="12"/>
          </p:nvPr>
        </p:nvSpPr>
        <p:spPr/>
        <p:txBody>
          <a:bodyPr/>
          <a:lstStyle/>
          <a:p>
            <a:fld id="{EB4FF5B2-3108-4717-BDAB-B55020BBD43B}" type="slidenum">
              <a:rPr lang="es-CO" smtClean="0"/>
              <a:t>‹Nº›</a:t>
            </a:fld>
            <a:endParaRPr lang="es-CO"/>
          </a:p>
        </p:txBody>
      </p:sp>
    </p:spTree>
    <p:extLst>
      <p:ext uri="{BB962C8B-B14F-4D97-AF65-F5344CB8AC3E}">
        <p14:creationId xmlns:p14="http://schemas.microsoft.com/office/powerpoint/2010/main" val="41335451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090620-BE03-4FB5-972D-5245C0BA4CB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A10B32C-A5CD-42CE-A8B4-A92AFBB265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2BC8A16C-953C-4849-B7B7-1F5358ACBF8E}"/>
              </a:ext>
            </a:extLst>
          </p:cNvPr>
          <p:cNvSpPr>
            <a:spLocks noGrp="1"/>
          </p:cNvSpPr>
          <p:nvPr>
            <p:ph type="dt" sz="half" idx="10"/>
          </p:nvPr>
        </p:nvSpPr>
        <p:spPr/>
        <p:txBody>
          <a:bodyPr/>
          <a:lstStyle/>
          <a:p>
            <a:fld id="{87F5B507-D7DC-4EAD-9E74-44585408A82B}" type="datetimeFigureOut">
              <a:rPr lang="es-CO" smtClean="0"/>
              <a:t>16/05/2022</a:t>
            </a:fld>
            <a:endParaRPr lang="es-CO"/>
          </a:p>
        </p:txBody>
      </p:sp>
      <p:sp>
        <p:nvSpPr>
          <p:cNvPr id="5" name="Marcador de pie de página 4">
            <a:extLst>
              <a:ext uri="{FF2B5EF4-FFF2-40B4-BE49-F238E27FC236}">
                <a16:creationId xmlns:a16="http://schemas.microsoft.com/office/drawing/2014/main" id="{95D874E8-59C3-426C-ACAA-BECE00F67C8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91616E9-C8E3-48FC-A4E5-CC39DEC5376B}"/>
              </a:ext>
            </a:extLst>
          </p:cNvPr>
          <p:cNvSpPr>
            <a:spLocks noGrp="1"/>
          </p:cNvSpPr>
          <p:nvPr>
            <p:ph type="sldNum" sz="quarter" idx="12"/>
          </p:nvPr>
        </p:nvSpPr>
        <p:spPr/>
        <p:txBody>
          <a:bodyPr/>
          <a:lstStyle/>
          <a:p>
            <a:fld id="{EB4FF5B2-3108-4717-BDAB-B55020BBD43B}" type="slidenum">
              <a:rPr lang="es-CO" smtClean="0"/>
              <a:t>‹Nº›</a:t>
            </a:fld>
            <a:endParaRPr lang="es-CO"/>
          </a:p>
        </p:txBody>
      </p:sp>
    </p:spTree>
    <p:extLst>
      <p:ext uri="{BB962C8B-B14F-4D97-AF65-F5344CB8AC3E}">
        <p14:creationId xmlns:p14="http://schemas.microsoft.com/office/powerpoint/2010/main" val="14761294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7C67AF-BA98-41E0-AB28-3A4F212E679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D2A4CE8-B029-4B73-9063-4EF3E2EC356B}"/>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67E7CED-DF59-4D60-870A-DB3239B6033D}"/>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C3CCFD31-EEB6-4887-837C-882D826151B9}"/>
              </a:ext>
            </a:extLst>
          </p:cNvPr>
          <p:cNvSpPr>
            <a:spLocks noGrp="1"/>
          </p:cNvSpPr>
          <p:nvPr>
            <p:ph type="dt" sz="half" idx="10"/>
          </p:nvPr>
        </p:nvSpPr>
        <p:spPr/>
        <p:txBody>
          <a:bodyPr/>
          <a:lstStyle/>
          <a:p>
            <a:fld id="{87F5B507-D7DC-4EAD-9E74-44585408A82B}" type="datetimeFigureOut">
              <a:rPr lang="es-CO" smtClean="0"/>
              <a:t>16/05/2022</a:t>
            </a:fld>
            <a:endParaRPr lang="es-CO"/>
          </a:p>
        </p:txBody>
      </p:sp>
      <p:sp>
        <p:nvSpPr>
          <p:cNvPr id="6" name="Marcador de pie de página 5">
            <a:extLst>
              <a:ext uri="{FF2B5EF4-FFF2-40B4-BE49-F238E27FC236}">
                <a16:creationId xmlns:a16="http://schemas.microsoft.com/office/drawing/2014/main" id="{11382286-8AD2-425E-940B-C2FCF388525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FF7E5E4-F1ED-45BA-BFB5-C602CAE87693}"/>
              </a:ext>
            </a:extLst>
          </p:cNvPr>
          <p:cNvSpPr>
            <a:spLocks noGrp="1"/>
          </p:cNvSpPr>
          <p:nvPr>
            <p:ph type="sldNum" sz="quarter" idx="12"/>
          </p:nvPr>
        </p:nvSpPr>
        <p:spPr/>
        <p:txBody>
          <a:bodyPr/>
          <a:lstStyle/>
          <a:p>
            <a:fld id="{EB4FF5B2-3108-4717-BDAB-B55020BBD43B}" type="slidenum">
              <a:rPr lang="es-CO" smtClean="0"/>
              <a:t>‹Nº›</a:t>
            </a:fld>
            <a:endParaRPr lang="es-CO"/>
          </a:p>
        </p:txBody>
      </p:sp>
    </p:spTree>
    <p:extLst>
      <p:ext uri="{BB962C8B-B14F-4D97-AF65-F5344CB8AC3E}">
        <p14:creationId xmlns:p14="http://schemas.microsoft.com/office/powerpoint/2010/main" val="21089926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7DF098-FE9E-4960-895B-12798DA3737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52EC9A6-37E9-4800-AE91-B0F144F4FA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99E65F73-F6D1-4EB3-BE7B-433100311B33}"/>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012C34C-9A2E-4777-AE20-03D37FFBD2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D4C0342B-6715-4F68-A618-C61285E02D8B}"/>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DFE7A5F-3D7C-40DC-B435-D7D739C805BD}"/>
              </a:ext>
            </a:extLst>
          </p:cNvPr>
          <p:cNvSpPr>
            <a:spLocks noGrp="1"/>
          </p:cNvSpPr>
          <p:nvPr>
            <p:ph type="dt" sz="half" idx="10"/>
          </p:nvPr>
        </p:nvSpPr>
        <p:spPr/>
        <p:txBody>
          <a:bodyPr/>
          <a:lstStyle/>
          <a:p>
            <a:fld id="{87F5B507-D7DC-4EAD-9E74-44585408A82B}" type="datetimeFigureOut">
              <a:rPr lang="es-CO" smtClean="0"/>
              <a:t>16/05/2022</a:t>
            </a:fld>
            <a:endParaRPr lang="es-CO"/>
          </a:p>
        </p:txBody>
      </p:sp>
      <p:sp>
        <p:nvSpPr>
          <p:cNvPr id="8" name="Marcador de pie de página 7">
            <a:extLst>
              <a:ext uri="{FF2B5EF4-FFF2-40B4-BE49-F238E27FC236}">
                <a16:creationId xmlns:a16="http://schemas.microsoft.com/office/drawing/2014/main" id="{B962E550-B02E-4C25-A0A9-C53DD163CA68}"/>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46255538-1CB5-4A1F-B2C7-9CF8D0B1C156}"/>
              </a:ext>
            </a:extLst>
          </p:cNvPr>
          <p:cNvSpPr>
            <a:spLocks noGrp="1"/>
          </p:cNvSpPr>
          <p:nvPr>
            <p:ph type="sldNum" sz="quarter" idx="12"/>
          </p:nvPr>
        </p:nvSpPr>
        <p:spPr/>
        <p:txBody>
          <a:bodyPr/>
          <a:lstStyle/>
          <a:p>
            <a:fld id="{EB4FF5B2-3108-4717-BDAB-B55020BBD43B}" type="slidenum">
              <a:rPr lang="es-CO" smtClean="0"/>
              <a:t>‹Nº›</a:t>
            </a:fld>
            <a:endParaRPr lang="es-CO"/>
          </a:p>
        </p:txBody>
      </p:sp>
    </p:spTree>
    <p:extLst>
      <p:ext uri="{BB962C8B-B14F-4D97-AF65-F5344CB8AC3E}">
        <p14:creationId xmlns:p14="http://schemas.microsoft.com/office/powerpoint/2010/main" val="24618470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1BC63-3459-45A6-9728-87235DB4F33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0ECF1C1-7017-4AAA-B84C-EDF9337EB43E}"/>
              </a:ext>
            </a:extLst>
          </p:cNvPr>
          <p:cNvSpPr>
            <a:spLocks noGrp="1"/>
          </p:cNvSpPr>
          <p:nvPr>
            <p:ph type="dt" sz="half" idx="10"/>
          </p:nvPr>
        </p:nvSpPr>
        <p:spPr/>
        <p:txBody>
          <a:bodyPr/>
          <a:lstStyle/>
          <a:p>
            <a:fld id="{87F5B507-D7DC-4EAD-9E74-44585408A82B}" type="datetimeFigureOut">
              <a:rPr lang="es-CO" smtClean="0"/>
              <a:t>16/05/2022</a:t>
            </a:fld>
            <a:endParaRPr lang="es-CO"/>
          </a:p>
        </p:txBody>
      </p:sp>
      <p:sp>
        <p:nvSpPr>
          <p:cNvPr id="4" name="Marcador de pie de página 3">
            <a:extLst>
              <a:ext uri="{FF2B5EF4-FFF2-40B4-BE49-F238E27FC236}">
                <a16:creationId xmlns:a16="http://schemas.microsoft.com/office/drawing/2014/main" id="{E6C8A3D9-B97C-4ED7-9CDB-911FB0F6BC80}"/>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A206647-1F9E-4381-9614-24403415B422}"/>
              </a:ext>
            </a:extLst>
          </p:cNvPr>
          <p:cNvSpPr>
            <a:spLocks noGrp="1"/>
          </p:cNvSpPr>
          <p:nvPr>
            <p:ph type="sldNum" sz="quarter" idx="12"/>
          </p:nvPr>
        </p:nvSpPr>
        <p:spPr/>
        <p:txBody>
          <a:bodyPr/>
          <a:lstStyle/>
          <a:p>
            <a:fld id="{EB4FF5B2-3108-4717-BDAB-B55020BBD43B}" type="slidenum">
              <a:rPr lang="es-CO" smtClean="0"/>
              <a:t>‹Nº›</a:t>
            </a:fld>
            <a:endParaRPr lang="es-CO"/>
          </a:p>
        </p:txBody>
      </p:sp>
    </p:spTree>
    <p:extLst>
      <p:ext uri="{BB962C8B-B14F-4D97-AF65-F5344CB8AC3E}">
        <p14:creationId xmlns:p14="http://schemas.microsoft.com/office/powerpoint/2010/main" val="42692139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747FB1B-FD81-44B1-8796-5F4EAA4B8F19}"/>
              </a:ext>
            </a:extLst>
          </p:cNvPr>
          <p:cNvSpPr>
            <a:spLocks noGrp="1"/>
          </p:cNvSpPr>
          <p:nvPr>
            <p:ph type="dt" sz="half" idx="10"/>
          </p:nvPr>
        </p:nvSpPr>
        <p:spPr/>
        <p:txBody>
          <a:bodyPr/>
          <a:lstStyle/>
          <a:p>
            <a:fld id="{87F5B507-D7DC-4EAD-9E74-44585408A82B}" type="datetimeFigureOut">
              <a:rPr lang="es-CO" smtClean="0"/>
              <a:t>16/05/2022</a:t>
            </a:fld>
            <a:endParaRPr lang="es-CO"/>
          </a:p>
        </p:txBody>
      </p:sp>
      <p:sp>
        <p:nvSpPr>
          <p:cNvPr id="3" name="Marcador de pie de página 2">
            <a:extLst>
              <a:ext uri="{FF2B5EF4-FFF2-40B4-BE49-F238E27FC236}">
                <a16:creationId xmlns:a16="http://schemas.microsoft.com/office/drawing/2014/main" id="{3C0AB453-8A0F-44BF-B33F-246A9F535683}"/>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6CC15C4-9B7A-4320-A92E-0237F18BB0B0}"/>
              </a:ext>
            </a:extLst>
          </p:cNvPr>
          <p:cNvSpPr>
            <a:spLocks noGrp="1"/>
          </p:cNvSpPr>
          <p:nvPr>
            <p:ph type="sldNum" sz="quarter" idx="12"/>
          </p:nvPr>
        </p:nvSpPr>
        <p:spPr/>
        <p:txBody>
          <a:bodyPr/>
          <a:lstStyle/>
          <a:p>
            <a:fld id="{EB4FF5B2-3108-4717-BDAB-B55020BBD43B}" type="slidenum">
              <a:rPr lang="es-CO" smtClean="0"/>
              <a:t>‹Nº›</a:t>
            </a:fld>
            <a:endParaRPr lang="es-CO"/>
          </a:p>
        </p:txBody>
      </p:sp>
    </p:spTree>
    <p:extLst>
      <p:ext uri="{BB962C8B-B14F-4D97-AF65-F5344CB8AC3E}">
        <p14:creationId xmlns:p14="http://schemas.microsoft.com/office/powerpoint/2010/main" val="23659106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571D20-9FC7-4A68-8729-EC069903AC5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5D9E926-E7BA-4965-8A1C-44518A5C12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A38CDAF-1447-41C1-B344-CBC522672B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45EC29F-5F40-4BC3-8797-10314727D528}"/>
              </a:ext>
            </a:extLst>
          </p:cNvPr>
          <p:cNvSpPr>
            <a:spLocks noGrp="1"/>
          </p:cNvSpPr>
          <p:nvPr>
            <p:ph type="dt" sz="half" idx="10"/>
          </p:nvPr>
        </p:nvSpPr>
        <p:spPr/>
        <p:txBody>
          <a:bodyPr/>
          <a:lstStyle/>
          <a:p>
            <a:fld id="{87F5B507-D7DC-4EAD-9E74-44585408A82B}" type="datetimeFigureOut">
              <a:rPr lang="es-CO" smtClean="0"/>
              <a:t>16/05/2022</a:t>
            </a:fld>
            <a:endParaRPr lang="es-CO"/>
          </a:p>
        </p:txBody>
      </p:sp>
      <p:sp>
        <p:nvSpPr>
          <p:cNvPr id="6" name="Marcador de pie de página 5">
            <a:extLst>
              <a:ext uri="{FF2B5EF4-FFF2-40B4-BE49-F238E27FC236}">
                <a16:creationId xmlns:a16="http://schemas.microsoft.com/office/drawing/2014/main" id="{2E91BF52-84E0-4E1F-A83C-64EE3918C40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29B105C-309C-4269-AC27-BA5982F4FC21}"/>
              </a:ext>
            </a:extLst>
          </p:cNvPr>
          <p:cNvSpPr>
            <a:spLocks noGrp="1"/>
          </p:cNvSpPr>
          <p:nvPr>
            <p:ph type="sldNum" sz="quarter" idx="12"/>
          </p:nvPr>
        </p:nvSpPr>
        <p:spPr/>
        <p:txBody>
          <a:bodyPr/>
          <a:lstStyle/>
          <a:p>
            <a:fld id="{EB4FF5B2-3108-4717-BDAB-B55020BBD43B}" type="slidenum">
              <a:rPr lang="es-CO" smtClean="0"/>
              <a:t>‹Nº›</a:t>
            </a:fld>
            <a:endParaRPr lang="es-CO"/>
          </a:p>
        </p:txBody>
      </p:sp>
    </p:spTree>
    <p:extLst>
      <p:ext uri="{BB962C8B-B14F-4D97-AF65-F5344CB8AC3E}">
        <p14:creationId xmlns:p14="http://schemas.microsoft.com/office/powerpoint/2010/main" val="24008937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D873E8-B136-4003-8841-020A24E8092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7DB1D63-D6F6-48A9-9880-E0BA41FF0E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8515D5E8-D557-4C6C-BB9D-9F0AB314C8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DA5E735-5A29-413C-BF15-43D91D7EFC2F}"/>
              </a:ext>
            </a:extLst>
          </p:cNvPr>
          <p:cNvSpPr>
            <a:spLocks noGrp="1"/>
          </p:cNvSpPr>
          <p:nvPr>
            <p:ph type="dt" sz="half" idx="10"/>
          </p:nvPr>
        </p:nvSpPr>
        <p:spPr/>
        <p:txBody>
          <a:bodyPr/>
          <a:lstStyle/>
          <a:p>
            <a:fld id="{87F5B507-D7DC-4EAD-9E74-44585408A82B}" type="datetimeFigureOut">
              <a:rPr lang="es-CO" smtClean="0"/>
              <a:t>16/05/2022</a:t>
            </a:fld>
            <a:endParaRPr lang="es-CO"/>
          </a:p>
        </p:txBody>
      </p:sp>
      <p:sp>
        <p:nvSpPr>
          <p:cNvPr id="6" name="Marcador de pie de página 5">
            <a:extLst>
              <a:ext uri="{FF2B5EF4-FFF2-40B4-BE49-F238E27FC236}">
                <a16:creationId xmlns:a16="http://schemas.microsoft.com/office/drawing/2014/main" id="{BB031442-E3B5-4017-B3FB-883BF31D243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44D1F05-3293-4564-ABBE-38F07E9BAD10}"/>
              </a:ext>
            </a:extLst>
          </p:cNvPr>
          <p:cNvSpPr>
            <a:spLocks noGrp="1"/>
          </p:cNvSpPr>
          <p:nvPr>
            <p:ph type="sldNum" sz="quarter" idx="12"/>
          </p:nvPr>
        </p:nvSpPr>
        <p:spPr/>
        <p:txBody>
          <a:bodyPr/>
          <a:lstStyle/>
          <a:p>
            <a:fld id="{EB4FF5B2-3108-4717-BDAB-B55020BBD43B}" type="slidenum">
              <a:rPr lang="es-CO" smtClean="0"/>
              <a:t>‹Nº›</a:t>
            </a:fld>
            <a:endParaRPr lang="es-CO"/>
          </a:p>
        </p:txBody>
      </p:sp>
    </p:spTree>
    <p:extLst>
      <p:ext uri="{BB962C8B-B14F-4D97-AF65-F5344CB8AC3E}">
        <p14:creationId xmlns:p14="http://schemas.microsoft.com/office/powerpoint/2010/main" val="201811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67BE8A-EF59-43DE-8EDD-942DC90A182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D3235A8-AC36-4F6E-B34D-978565969DC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06AFF329-6802-4A28-BA20-962F9C9100C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FFE5E6E-EB11-4B3E-A33E-BA6976FA3AAE}"/>
              </a:ext>
            </a:extLst>
          </p:cNvPr>
          <p:cNvSpPr>
            <a:spLocks noGrp="1"/>
          </p:cNvSpPr>
          <p:nvPr>
            <p:ph type="dt" sz="half" idx="10"/>
          </p:nvPr>
        </p:nvSpPr>
        <p:spPr>
          <a:xfrm>
            <a:off x="838200" y="6356350"/>
            <a:ext cx="2743200" cy="365125"/>
          </a:xfrm>
          <a:prstGeom prst="rect">
            <a:avLst/>
          </a:prstGeom>
        </p:spPr>
        <p:txBody>
          <a:bodyPr/>
          <a:lstStyle/>
          <a:p>
            <a:fld id="{F5D41876-0D30-4471-A7AA-18F8BDBCF0EF}" type="datetimeFigureOut">
              <a:rPr lang="es-CO" smtClean="0"/>
              <a:t>16/05/2022</a:t>
            </a:fld>
            <a:endParaRPr lang="es-CO"/>
          </a:p>
        </p:txBody>
      </p:sp>
      <p:sp>
        <p:nvSpPr>
          <p:cNvPr id="6" name="Marcador de pie de página 5">
            <a:extLst>
              <a:ext uri="{FF2B5EF4-FFF2-40B4-BE49-F238E27FC236}">
                <a16:creationId xmlns:a16="http://schemas.microsoft.com/office/drawing/2014/main" id="{C118C2B6-DD25-4543-AB8E-C1251CADD79A}"/>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18CBDB05-8E00-471D-8451-107B8BF1386A}"/>
              </a:ext>
            </a:extLst>
          </p:cNvPr>
          <p:cNvSpPr>
            <a:spLocks noGrp="1"/>
          </p:cNvSpPr>
          <p:nvPr>
            <p:ph type="sldNum" sz="quarter" idx="12"/>
          </p:nvPr>
        </p:nvSpPr>
        <p:spPr>
          <a:xfrm>
            <a:off x="8610600" y="6356350"/>
            <a:ext cx="2743200" cy="365125"/>
          </a:xfrm>
          <a:prstGeom prst="rect">
            <a:avLst/>
          </a:prstGeom>
        </p:spPr>
        <p:txBody>
          <a:bodyPr/>
          <a:lstStyle/>
          <a:p>
            <a:fld id="{AE15D419-3D62-40A6-AEA9-E9554435B6DA}" type="slidenum">
              <a:rPr lang="es-CO" smtClean="0"/>
              <a:t>‹Nº›</a:t>
            </a:fld>
            <a:endParaRPr lang="es-CO"/>
          </a:p>
        </p:txBody>
      </p:sp>
    </p:spTree>
    <p:extLst>
      <p:ext uri="{BB962C8B-B14F-4D97-AF65-F5344CB8AC3E}">
        <p14:creationId xmlns:p14="http://schemas.microsoft.com/office/powerpoint/2010/main" val="3543166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8FC6E9-6DA5-4DDB-9D39-AF4E114243E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9B5DDFC-B573-471A-8E18-60E4B3C10689}"/>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76513CE-E2DB-480C-83EB-2DD3A1331468}"/>
              </a:ext>
            </a:extLst>
          </p:cNvPr>
          <p:cNvSpPr>
            <a:spLocks noGrp="1"/>
          </p:cNvSpPr>
          <p:nvPr>
            <p:ph type="dt" sz="half" idx="10"/>
          </p:nvPr>
        </p:nvSpPr>
        <p:spPr/>
        <p:txBody>
          <a:bodyPr/>
          <a:lstStyle/>
          <a:p>
            <a:fld id="{87F5B507-D7DC-4EAD-9E74-44585408A82B}" type="datetimeFigureOut">
              <a:rPr lang="es-CO" smtClean="0"/>
              <a:t>16/05/2022</a:t>
            </a:fld>
            <a:endParaRPr lang="es-CO"/>
          </a:p>
        </p:txBody>
      </p:sp>
      <p:sp>
        <p:nvSpPr>
          <p:cNvPr id="5" name="Marcador de pie de página 4">
            <a:extLst>
              <a:ext uri="{FF2B5EF4-FFF2-40B4-BE49-F238E27FC236}">
                <a16:creationId xmlns:a16="http://schemas.microsoft.com/office/drawing/2014/main" id="{EBE28138-A172-403D-8835-7307668EB44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BFE04C9-945C-4960-A6B5-37F3D2710657}"/>
              </a:ext>
            </a:extLst>
          </p:cNvPr>
          <p:cNvSpPr>
            <a:spLocks noGrp="1"/>
          </p:cNvSpPr>
          <p:nvPr>
            <p:ph type="sldNum" sz="quarter" idx="12"/>
          </p:nvPr>
        </p:nvSpPr>
        <p:spPr/>
        <p:txBody>
          <a:bodyPr/>
          <a:lstStyle/>
          <a:p>
            <a:fld id="{EB4FF5B2-3108-4717-BDAB-B55020BBD43B}" type="slidenum">
              <a:rPr lang="es-CO" smtClean="0"/>
              <a:t>‹Nº›</a:t>
            </a:fld>
            <a:endParaRPr lang="es-CO"/>
          </a:p>
        </p:txBody>
      </p:sp>
    </p:spTree>
    <p:extLst>
      <p:ext uri="{BB962C8B-B14F-4D97-AF65-F5344CB8AC3E}">
        <p14:creationId xmlns:p14="http://schemas.microsoft.com/office/powerpoint/2010/main" val="7093701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F5A009B-027E-4801-9AB9-311FE257CE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D3AF02F-4B7E-4AA3-8657-63514822F21C}"/>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B37D7E0-6E3B-4550-BF90-70CDD5B2C04B}"/>
              </a:ext>
            </a:extLst>
          </p:cNvPr>
          <p:cNvSpPr>
            <a:spLocks noGrp="1"/>
          </p:cNvSpPr>
          <p:nvPr>
            <p:ph type="dt" sz="half" idx="10"/>
          </p:nvPr>
        </p:nvSpPr>
        <p:spPr/>
        <p:txBody>
          <a:bodyPr/>
          <a:lstStyle/>
          <a:p>
            <a:fld id="{87F5B507-D7DC-4EAD-9E74-44585408A82B}" type="datetimeFigureOut">
              <a:rPr lang="es-CO" smtClean="0"/>
              <a:t>16/05/2022</a:t>
            </a:fld>
            <a:endParaRPr lang="es-CO"/>
          </a:p>
        </p:txBody>
      </p:sp>
      <p:sp>
        <p:nvSpPr>
          <p:cNvPr id="5" name="Marcador de pie de página 4">
            <a:extLst>
              <a:ext uri="{FF2B5EF4-FFF2-40B4-BE49-F238E27FC236}">
                <a16:creationId xmlns:a16="http://schemas.microsoft.com/office/drawing/2014/main" id="{96CB00A3-530A-462F-B832-0E4D3C62772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0D94798-ED34-47BA-9A29-F104AE3EA81E}"/>
              </a:ext>
            </a:extLst>
          </p:cNvPr>
          <p:cNvSpPr>
            <a:spLocks noGrp="1"/>
          </p:cNvSpPr>
          <p:nvPr>
            <p:ph type="sldNum" sz="quarter" idx="12"/>
          </p:nvPr>
        </p:nvSpPr>
        <p:spPr/>
        <p:txBody>
          <a:bodyPr/>
          <a:lstStyle/>
          <a:p>
            <a:fld id="{EB4FF5B2-3108-4717-BDAB-B55020BBD43B}" type="slidenum">
              <a:rPr lang="es-CO" smtClean="0"/>
              <a:t>‹Nº›</a:t>
            </a:fld>
            <a:endParaRPr lang="es-CO"/>
          </a:p>
        </p:txBody>
      </p:sp>
    </p:spTree>
    <p:extLst>
      <p:ext uri="{BB962C8B-B14F-4D97-AF65-F5344CB8AC3E}">
        <p14:creationId xmlns:p14="http://schemas.microsoft.com/office/powerpoint/2010/main" val="3326610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6.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7.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8.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D6F538D-5564-4253-88D1-3F1133C4393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763" y="-34208"/>
            <a:ext cx="12293660" cy="6914800"/>
          </a:xfrm>
          <a:prstGeom prst="rect">
            <a:avLst/>
          </a:prstGeom>
        </p:spPr>
      </p:pic>
    </p:spTree>
    <p:extLst>
      <p:ext uri="{BB962C8B-B14F-4D97-AF65-F5344CB8AC3E}">
        <p14:creationId xmlns:p14="http://schemas.microsoft.com/office/powerpoint/2010/main" val="6471319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ts val="3800"/>
        </a:lnSpc>
        <a:spcBef>
          <a:spcPct val="0"/>
        </a:spcBef>
        <a:buNone/>
        <a:defRPr sz="4000" b="0" kern="1200">
          <a:solidFill>
            <a:schemeClr val="tx1"/>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2461285-CE05-44DA-8912-B19901C4B8B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3" y="-56143"/>
            <a:ext cx="12188953" cy="6857619"/>
          </a:xfrm>
          <a:prstGeom prst="rect">
            <a:avLst/>
          </a:prstGeom>
          <a:effectLst>
            <a:outerShdw blurRad="50800" dist="38100" dir="2700000" algn="tl" rotWithShape="0">
              <a:prstClr val="black">
                <a:alpha val="40000"/>
              </a:prstClr>
            </a:outerShdw>
          </a:effectLst>
        </p:spPr>
      </p:pic>
      <p:sp>
        <p:nvSpPr>
          <p:cNvPr id="2" name="Marcador de título 1">
            <a:extLst>
              <a:ext uri="{FF2B5EF4-FFF2-40B4-BE49-F238E27FC236}">
                <a16:creationId xmlns:a16="http://schemas.microsoft.com/office/drawing/2014/main" id="{0438BB86-0476-4338-8320-29975F846459}"/>
              </a:ext>
            </a:extLst>
          </p:cNvPr>
          <p:cNvSpPr>
            <a:spLocks noGrp="1"/>
          </p:cNvSpPr>
          <p:nvPr>
            <p:ph type="title"/>
          </p:nvPr>
        </p:nvSpPr>
        <p:spPr>
          <a:xfrm>
            <a:off x="2255603" y="296554"/>
            <a:ext cx="7680794" cy="1314432"/>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329DE88-6C65-4390-9B58-2C106BD66F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A87F7661-7582-4CFA-B030-11CFCB5428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C330C-94D5-43E6-AC1E-A6AF25D8CC36}" type="datetimeFigureOut">
              <a:rPr lang="es-CO" smtClean="0"/>
              <a:t>16/05/2022</a:t>
            </a:fld>
            <a:endParaRPr lang="es-CO"/>
          </a:p>
        </p:txBody>
      </p:sp>
      <p:sp>
        <p:nvSpPr>
          <p:cNvPr id="5" name="Marcador de pie de página 4">
            <a:extLst>
              <a:ext uri="{FF2B5EF4-FFF2-40B4-BE49-F238E27FC236}">
                <a16:creationId xmlns:a16="http://schemas.microsoft.com/office/drawing/2014/main" id="{38C36D17-AC20-43C7-885E-18FC14CE6B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1E257C91-2D91-4829-A095-186D3577A1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FC440-C561-4CD5-A07D-BB6B6E4AFE01}" type="slidenum">
              <a:rPr lang="es-CO" smtClean="0"/>
              <a:t>‹Nº›</a:t>
            </a:fld>
            <a:endParaRPr lang="es-CO"/>
          </a:p>
        </p:txBody>
      </p:sp>
    </p:spTree>
    <p:extLst>
      <p:ext uri="{BB962C8B-B14F-4D97-AF65-F5344CB8AC3E}">
        <p14:creationId xmlns:p14="http://schemas.microsoft.com/office/powerpoint/2010/main" val="25932487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4ED9383-0829-4412-8AB9-D3108DEBBA0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269" y="3345"/>
            <a:ext cx="12181460" cy="6851691"/>
          </a:xfrm>
          <a:prstGeom prst="rect">
            <a:avLst/>
          </a:prstGeom>
        </p:spPr>
      </p:pic>
      <p:sp>
        <p:nvSpPr>
          <p:cNvPr id="2" name="Marcador de título 1">
            <a:extLst>
              <a:ext uri="{FF2B5EF4-FFF2-40B4-BE49-F238E27FC236}">
                <a16:creationId xmlns:a16="http://schemas.microsoft.com/office/drawing/2014/main" id="{FBC5928B-F265-4B46-A294-A137C25B23EF}"/>
              </a:ext>
            </a:extLst>
          </p:cNvPr>
          <p:cNvSpPr>
            <a:spLocks noGrp="1"/>
          </p:cNvSpPr>
          <p:nvPr>
            <p:ph type="title"/>
          </p:nvPr>
        </p:nvSpPr>
        <p:spPr>
          <a:xfrm>
            <a:off x="287925" y="177482"/>
            <a:ext cx="11616147" cy="681037"/>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5300835A-E41B-4292-9BD7-350F5FC536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45A82E9-F29D-4DB0-8E97-31A20970CC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11583-D5DF-48BC-B283-732970923A81}" type="datetimeFigureOut">
              <a:rPr lang="es-CO" smtClean="0"/>
              <a:t>16/05/2022</a:t>
            </a:fld>
            <a:endParaRPr lang="es-CO"/>
          </a:p>
        </p:txBody>
      </p:sp>
      <p:sp>
        <p:nvSpPr>
          <p:cNvPr id="5" name="Marcador de pie de página 4">
            <a:extLst>
              <a:ext uri="{FF2B5EF4-FFF2-40B4-BE49-F238E27FC236}">
                <a16:creationId xmlns:a16="http://schemas.microsoft.com/office/drawing/2014/main" id="{5AB971C7-0E91-4625-8A1E-B36C6907EA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8C9D7BEF-64B0-4420-9FA3-D7A193F34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FEFE7-E016-4AC1-9273-54E87C0E418F}" type="slidenum">
              <a:rPr lang="es-CO" smtClean="0"/>
              <a:t>‹Nº›</a:t>
            </a:fld>
            <a:endParaRPr lang="es-CO"/>
          </a:p>
        </p:txBody>
      </p:sp>
    </p:spTree>
    <p:extLst>
      <p:ext uri="{BB962C8B-B14F-4D97-AF65-F5344CB8AC3E}">
        <p14:creationId xmlns:p14="http://schemas.microsoft.com/office/powerpoint/2010/main" val="34121049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90000"/>
        </a:lnSpc>
        <a:spcBef>
          <a:spcPct val="0"/>
        </a:spcBef>
        <a:buNone/>
        <a:defRPr sz="4000" b="1" kern="1200">
          <a:solidFill>
            <a:schemeClr val="bg2">
              <a:lumMod val="2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180850A-4E9F-42E1-A471-8F72B301E9E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440" y="2963"/>
            <a:ext cx="12181460" cy="6851691"/>
          </a:xfrm>
          <a:prstGeom prst="rect">
            <a:avLst/>
          </a:prstGeom>
        </p:spPr>
      </p:pic>
      <p:sp>
        <p:nvSpPr>
          <p:cNvPr id="2" name="Marcador de título 1">
            <a:extLst>
              <a:ext uri="{FF2B5EF4-FFF2-40B4-BE49-F238E27FC236}">
                <a16:creationId xmlns:a16="http://schemas.microsoft.com/office/drawing/2014/main" id="{02EB34D7-1AA0-4DA0-BE1C-6A330CED076D}"/>
              </a:ext>
            </a:extLst>
          </p:cNvPr>
          <p:cNvSpPr>
            <a:spLocks noGrp="1"/>
          </p:cNvSpPr>
          <p:nvPr>
            <p:ph type="title"/>
          </p:nvPr>
        </p:nvSpPr>
        <p:spPr>
          <a:xfrm>
            <a:off x="1376371" y="250031"/>
            <a:ext cx="10158131" cy="662782"/>
          </a:xfrm>
          <a:prstGeom prst="rect">
            <a:avLst/>
          </a:prstGeom>
        </p:spPr>
        <p:txBody>
          <a:bodyPr vert="horz" lIns="91440" tIns="45720" rIns="91440" bIns="45720" rtlCol="0" anchor="ctr">
            <a:no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251F1DA0-88DE-4AF5-8D71-8A7D07F63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9011F60-2764-40E2-AEAA-32DB70120B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586C9-BE8E-4C54-8AF9-2C121AA993C6}" type="datetimeFigureOut">
              <a:rPr lang="es-CO" smtClean="0"/>
              <a:t>16/05/2022</a:t>
            </a:fld>
            <a:endParaRPr lang="es-CO"/>
          </a:p>
        </p:txBody>
      </p:sp>
      <p:sp>
        <p:nvSpPr>
          <p:cNvPr id="5" name="Marcador de pie de página 4">
            <a:extLst>
              <a:ext uri="{FF2B5EF4-FFF2-40B4-BE49-F238E27FC236}">
                <a16:creationId xmlns:a16="http://schemas.microsoft.com/office/drawing/2014/main" id="{85087A87-3222-4A57-BCB1-AD02636C97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431564F-80EF-40B7-8AB5-A757CBD87C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EB2D4-F662-4207-AB61-DE66A63C572B}" type="slidenum">
              <a:rPr lang="es-CO" smtClean="0"/>
              <a:t>‹Nº›</a:t>
            </a:fld>
            <a:endParaRPr lang="es-CO"/>
          </a:p>
        </p:txBody>
      </p:sp>
    </p:spTree>
    <p:extLst>
      <p:ext uri="{BB962C8B-B14F-4D97-AF65-F5344CB8AC3E}">
        <p14:creationId xmlns:p14="http://schemas.microsoft.com/office/powerpoint/2010/main" val="779508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0" r:id="rId12"/>
    <p:sldLayoutId id="2147483781" r:id="rId13"/>
    <p:sldLayoutId id="2147483782" r:id="rId14"/>
  </p:sldLayoutIdLst>
  <p:txStyles>
    <p:titleStyle>
      <a:lvl1pPr algn="l" defTabSz="914400" rtl="0" eaLnBrk="1" latinLnBrk="0" hangingPunct="1">
        <a:lnSpc>
          <a:spcPct val="90000"/>
        </a:lnSpc>
        <a:spcBef>
          <a:spcPct val="0"/>
        </a:spcBef>
        <a:buNone/>
        <a:defRPr sz="3600" b="1" kern="1200">
          <a:solidFill>
            <a:schemeClr val="bg2">
              <a:lumMod val="2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BFC63D7-277A-4021-B3A8-DC514248A92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269" y="3153"/>
            <a:ext cx="12181460" cy="6851691"/>
          </a:xfrm>
          <a:prstGeom prst="rect">
            <a:avLst/>
          </a:prstGeom>
        </p:spPr>
      </p:pic>
      <p:sp>
        <p:nvSpPr>
          <p:cNvPr id="2" name="Marcador de título 1">
            <a:extLst>
              <a:ext uri="{FF2B5EF4-FFF2-40B4-BE49-F238E27FC236}">
                <a16:creationId xmlns:a16="http://schemas.microsoft.com/office/drawing/2014/main" id="{FEF8CF0D-65B2-406F-A8DA-D9BB365A0E54}"/>
              </a:ext>
            </a:extLst>
          </p:cNvPr>
          <p:cNvSpPr>
            <a:spLocks noGrp="1"/>
          </p:cNvSpPr>
          <p:nvPr>
            <p:ph type="title"/>
          </p:nvPr>
        </p:nvSpPr>
        <p:spPr>
          <a:xfrm>
            <a:off x="1217023" y="1825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2157835F-862D-435A-A57F-17130EDE20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8381EA6-904D-4EAF-86E1-4E634A0BC3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1427E-BDCA-4842-9F68-52ADFE2133DC}" type="datetimeFigureOut">
              <a:rPr lang="es-CO" smtClean="0"/>
              <a:t>16/05/2022</a:t>
            </a:fld>
            <a:endParaRPr lang="es-CO"/>
          </a:p>
        </p:txBody>
      </p:sp>
      <p:sp>
        <p:nvSpPr>
          <p:cNvPr id="5" name="Marcador de pie de página 4">
            <a:extLst>
              <a:ext uri="{FF2B5EF4-FFF2-40B4-BE49-F238E27FC236}">
                <a16:creationId xmlns:a16="http://schemas.microsoft.com/office/drawing/2014/main" id="{F60A1002-D5B7-4ED3-8D04-B14300BA6D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198AD08-2439-427B-9153-B75ED20B34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C6533-BC74-4C33-8B48-AD057B127D66}" type="slidenum">
              <a:rPr lang="es-CO" smtClean="0"/>
              <a:t>‹Nº›</a:t>
            </a:fld>
            <a:endParaRPr lang="es-CO"/>
          </a:p>
        </p:txBody>
      </p:sp>
    </p:spTree>
    <p:extLst>
      <p:ext uri="{BB962C8B-B14F-4D97-AF65-F5344CB8AC3E}">
        <p14:creationId xmlns:p14="http://schemas.microsoft.com/office/powerpoint/2010/main" val="107909308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3600" b="1" kern="1200">
          <a:solidFill>
            <a:schemeClr val="bg2">
              <a:lumMod val="2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FF51006-0609-41BE-9E57-7891A61384E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31" y="5192"/>
            <a:ext cx="12182136" cy="6853784"/>
          </a:xfrm>
          <a:prstGeom prst="rect">
            <a:avLst/>
          </a:prstGeom>
        </p:spPr>
      </p:pic>
      <p:sp>
        <p:nvSpPr>
          <p:cNvPr id="2" name="Marcador de título 1">
            <a:extLst>
              <a:ext uri="{FF2B5EF4-FFF2-40B4-BE49-F238E27FC236}">
                <a16:creationId xmlns:a16="http://schemas.microsoft.com/office/drawing/2014/main" id="{54A127F0-5BB3-4D11-B4B8-B53948E4F776}"/>
              </a:ext>
            </a:extLst>
          </p:cNvPr>
          <p:cNvSpPr>
            <a:spLocks noGrp="1"/>
          </p:cNvSpPr>
          <p:nvPr>
            <p:ph type="title"/>
          </p:nvPr>
        </p:nvSpPr>
        <p:spPr>
          <a:xfrm>
            <a:off x="263434" y="18255"/>
            <a:ext cx="10515600"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9EE93EB7-47B1-484A-8016-F7341F607E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DDDF530-F5D1-4D33-B305-7112ECA57C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14EAA-1E9C-4C18-B671-169547262AAC}" type="datetimeFigureOut">
              <a:rPr lang="es-CO" smtClean="0"/>
              <a:t>16/05/2022</a:t>
            </a:fld>
            <a:endParaRPr lang="es-CO"/>
          </a:p>
        </p:txBody>
      </p:sp>
      <p:sp>
        <p:nvSpPr>
          <p:cNvPr id="5" name="Marcador de pie de página 4">
            <a:extLst>
              <a:ext uri="{FF2B5EF4-FFF2-40B4-BE49-F238E27FC236}">
                <a16:creationId xmlns:a16="http://schemas.microsoft.com/office/drawing/2014/main" id="{E6578495-0093-4D98-8C12-9C2BA43F87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E52BCB3B-8B9B-4C72-9CC5-440DAB00A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C9ED1-EB89-4149-99B7-20C71DE23A1A}" type="slidenum">
              <a:rPr lang="es-CO" smtClean="0"/>
              <a:t>‹Nº›</a:t>
            </a:fld>
            <a:endParaRPr lang="es-CO"/>
          </a:p>
        </p:txBody>
      </p:sp>
    </p:spTree>
    <p:extLst>
      <p:ext uri="{BB962C8B-B14F-4D97-AF65-F5344CB8AC3E}">
        <p14:creationId xmlns:p14="http://schemas.microsoft.com/office/powerpoint/2010/main" val="375032235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2847FD3-5A48-4465-8CFC-901404B0B07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Marcador de título 1">
            <a:extLst>
              <a:ext uri="{FF2B5EF4-FFF2-40B4-BE49-F238E27FC236}">
                <a16:creationId xmlns:a16="http://schemas.microsoft.com/office/drawing/2014/main" id="{4CFA7ECF-DDD8-4377-8CFB-FE50CC60DBC2}"/>
              </a:ext>
            </a:extLst>
          </p:cNvPr>
          <p:cNvSpPr>
            <a:spLocks noGrp="1"/>
          </p:cNvSpPr>
          <p:nvPr>
            <p:ph type="title"/>
          </p:nvPr>
        </p:nvSpPr>
        <p:spPr>
          <a:xfrm>
            <a:off x="158931" y="136525"/>
            <a:ext cx="10515600" cy="809897"/>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AE631AE5-BB52-4683-8B85-792D920BED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AC4E27C-F50B-42FF-B4F9-D845FB82ED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AD11A-14FE-45D6-BDC8-EE701226B337}" type="datetimeFigureOut">
              <a:rPr lang="es-CO" smtClean="0"/>
              <a:t>16/05/2022</a:t>
            </a:fld>
            <a:endParaRPr lang="es-CO"/>
          </a:p>
        </p:txBody>
      </p:sp>
      <p:sp>
        <p:nvSpPr>
          <p:cNvPr id="5" name="Marcador de pie de página 4">
            <a:extLst>
              <a:ext uri="{FF2B5EF4-FFF2-40B4-BE49-F238E27FC236}">
                <a16:creationId xmlns:a16="http://schemas.microsoft.com/office/drawing/2014/main" id="{F3487B00-7942-4766-BF49-89248EE605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6D1E8DED-B8BF-4E90-BB8C-75C742C751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579F7-C532-4EE7-8BA0-AEB1A6749860}" type="slidenum">
              <a:rPr lang="es-CO" smtClean="0"/>
              <a:t>‹Nº›</a:t>
            </a:fld>
            <a:endParaRPr lang="es-CO"/>
          </a:p>
        </p:txBody>
      </p:sp>
    </p:spTree>
    <p:extLst>
      <p:ext uri="{BB962C8B-B14F-4D97-AF65-F5344CB8AC3E}">
        <p14:creationId xmlns:p14="http://schemas.microsoft.com/office/powerpoint/2010/main" val="297454469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lang="es-CO" sz="3600" b="1" kern="1200" dirty="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4FBC3B3-9343-4AD0-A14D-3F9EDAE29D2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9" y="380"/>
            <a:ext cx="12191322" cy="6857238"/>
          </a:xfrm>
          <a:prstGeom prst="rect">
            <a:avLst/>
          </a:prstGeom>
        </p:spPr>
      </p:pic>
      <p:sp>
        <p:nvSpPr>
          <p:cNvPr id="2" name="Marcador de título 1">
            <a:extLst>
              <a:ext uri="{FF2B5EF4-FFF2-40B4-BE49-F238E27FC236}">
                <a16:creationId xmlns:a16="http://schemas.microsoft.com/office/drawing/2014/main" id="{1D7CF7A6-01E5-4A2B-81EB-E13CFC6D064D}"/>
              </a:ext>
            </a:extLst>
          </p:cNvPr>
          <p:cNvSpPr>
            <a:spLocks noGrp="1"/>
          </p:cNvSpPr>
          <p:nvPr>
            <p:ph type="title"/>
          </p:nvPr>
        </p:nvSpPr>
        <p:spPr>
          <a:xfrm>
            <a:off x="1616765" y="320675"/>
            <a:ext cx="9250018"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0D5CDEC1-0318-41E1-BE48-E8E52FB424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63BA9EA-9270-4E63-A59A-7F567D7F0B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5B507-D7DC-4EAD-9E74-44585408A82B}" type="datetimeFigureOut">
              <a:rPr lang="es-CO" smtClean="0"/>
              <a:t>16/05/2022</a:t>
            </a:fld>
            <a:endParaRPr lang="es-CO"/>
          </a:p>
        </p:txBody>
      </p:sp>
      <p:sp>
        <p:nvSpPr>
          <p:cNvPr id="5" name="Marcador de pie de página 4">
            <a:extLst>
              <a:ext uri="{FF2B5EF4-FFF2-40B4-BE49-F238E27FC236}">
                <a16:creationId xmlns:a16="http://schemas.microsoft.com/office/drawing/2014/main" id="{AC669AC9-1264-42DD-9646-64B3C5F1CA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33B349D9-CCB3-45F8-A2F9-140951109E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FF5B2-3108-4717-BDAB-B55020BBD43B}" type="slidenum">
              <a:rPr lang="es-CO" smtClean="0"/>
              <a:t>‹Nº›</a:t>
            </a:fld>
            <a:endParaRPr lang="es-CO"/>
          </a:p>
        </p:txBody>
      </p:sp>
    </p:spTree>
    <p:extLst>
      <p:ext uri="{BB962C8B-B14F-4D97-AF65-F5344CB8AC3E}">
        <p14:creationId xmlns:p14="http://schemas.microsoft.com/office/powerpoint/2010/main" val="129454483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4.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jpeg"/><Relationship Id="rId3" Type="http://schemas.openxmlformats.org/officeDocument/2006/relationships/image" Target="../media/image21.emf"/><Relationship Id="rId7" Type="http://schemas.openxmlformats.org/officeDocument/2006/relationships/image" Target="../media/image25.emf"/><Relationship Id="rId12" Type="http://schemas.openxmlformats.org/officeDocument/2006/relationships/image" Target="../media/image30.jpeg"/><Relationship Id="rId2" Type="http://schemas.openxmlformats.org/officeDocument/2006/relationships/image" Target="../media/image20.emf"/><Relationship Id="rId16" Type="http://schemas.openxmlformats.org/officeDocument/2006/relationships/image" Target="../media/image34.jpeg"/><Relationship Id="rId1" Type="http://schemas.openxmlformats.org/officeDocument/2006/relationships/slideLayout" Target="../slideLayouts/slideLayout28.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5" Type="http://schemas.openxmlformats.org/officeDocument/2006/relationships/image" Target="../media/image33.jpeg"/><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 Id="rId1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8.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8.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5.emf"/><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emf"/><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image" Target="../media/image10.png"/><Relationship Id="rId1" Type="http://schemas.openxmlformats.org/officeDocument/2006/relationships/slideLayout" Target="../slideLayouts/slideLayout2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D3C4507-6886-4BB7-8872-5ACE2961FCCA}"/>
              </a:ext>
            </a:extLst>
          </p:cNvPr>
          <p:cNvSpPr txBox="1"/>
          <p:nvPr/>
        </p:nvSpPr>
        <p:spPr>
          <a:xfrm>
            <a:off x="546983" y="3732227"/>
            <a:ext cx="5945257" cy="116955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CO" sz="3500" b="1" dirty="0"/>
              <a:t>Obligaciones Financieras a cargo Entidades Territoriales</a:t>
            </a:r>
          </a:p>
        </p:txBody>
      </p:sp>
    </p:spTree>
    <p:extLst>
      <p:ext uri="{BB962C8B-B14F-4D97-AF65-F5344CB8AC3E}">
        <p14:creationId xmlns:p14="http://schemas.microsoft.com/office/powerpoint/2010/main" val="1535747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flipV="1">
            <a:off x="3157388" y="2900649"/>
            <a:ext cx="8156234" cy="3048"/>
          </a:xfrm>
          <a:prstGeom prst="line">
            <a:avLst/>
          </a:prstGeom>
        </p:spPr>
        <p:style>
          <a:lnRef idx="1">
            <a:schemeClr val="dk1"/>
          </a:lnRef>
          <a:fillRef idx="0">
            <a:schemeClr val="dk1"/>
          </a:fillRef>
          <a:effectRef idx="0">
            <a:schemeClr val="dk1"/>
          </a:effectRef>
          <a:fontRef idx="minor">
            <a:schemeClr val="tx1"/>
          </a:fontRef>
        </p:style>
      </p:cxnSp>
      <p:cxnSp>
        <p:nvCxnSpPr>
          <p:cNvPr id="10" name="Conector recto 9"/>
          <p:cNvCxnSpPr/>
          <p:nvPr/>
        </p:nvCxnSpPr>
        <p:spPr>
          <a:xfrm>
            <a:off x="3166625" y="2755914"/>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5013327" y="2763676"/>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6716127" y="274824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9064668" y="2763676"/>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3412371" y="2297812"/>
            <a:ext cx="974947" cy="584775"/>
          </a:xfrm>
          <a:prstGeom prst="rect">
            <a:avLst/>
          </a:prstGeom>
          <a:noFill/>
        </p:spPr>
        <p:txBody>
          <a:bodyPr wrap="none" rtlCol="0">
            <a:spAutoFit/>
          </a:bodyPr>
          <a:lstStyle/>
          <a:p>
            <a:r>
              <a:rPr lang="es-CO" sz="1400" dirty="0"/>
              <a:t>5 </a:t>
            </a:r>
            <a:r>
              <a:rPr lang="es-CO" sz="1400" dirty="0" err="1"/>
              <a:t>d.hábiles</a:t>
            </a:r>
            <a:endParaRPr lang="es-CO" sz="1400" dirty="0"/>
          </a:p>
          <a:p>
            <a:endParaRPr lang="es-CO" dirty="0"/>
          </a:p>
        </p:txBody>
      </p:sp>
      <p:sp>
        <p:nvSpPr>
          <p:cNvPr id="15" name="CuadroTexto 14"/>
          <p:cNvSpPr txBox="1"/>
          <p:nvPr/>
        </p:nvSpPr>
        <p:spPr>
          <a:xfrm>
            <a:off x="5253708" y="2315873"/>
            <a:ext cx="974947" cy="584775"/>
          </a:xfrm>
          <a:prstGeom prst="rect">
            <a:avLst/>
          </a:prstGeom>
          <a:noFill/>
        </p:spPr>
        <p:txBody>
          <a:bodyPr wrap="none" rtlCol="0">
            <a:spAutoFit/>
          </a:bodyPr>
          <a:lstStyle/>
          <a:p>
            <a:r>
              <a:rPr lang="es-CO" sz="1400" dirty="0"/>
              <a:t>5 </a:t>
            </a:r>
            <a:r>
              <a:rPr lang="es-CO" sz="1400" dirty="0" err="1"/>
              <a:t>d.hábiles</a:t>
            </a:r>
            <a:endParaRPr lang="es-CO" sz="1400" dirty="0"/>
          </a:p>
          <a:p>
            <a:endParaRPr lang="es-CO" dirty="0"/>
          </a:p>
        </p:txBody>
      </p:sp>
      <p:sp>
        <p:nvSpPr>
          <p:cNvPr id="16" name="CuadroTexto 15"/>
          <p:cNvSpPr txBox="1"/>
          <p:nvPr/>
        </p:nvSpPr>
        <p:spPr>
          <a:xfrm>
            <a:off x="6716127" y="2315873"/>
            <a:ext cx="2054280" cy="584775"/>
          </a:xfrm>
          <a:prstGeom prst="rect">
            <a:avLst/>
          </a:prstGeom>
          <a:noFill/>
        </p:spPr>
        <p:txBody>
          <a:bodyPr wrap="none" rtlCol="0">
            <a:spAutoFit/>
          </a:bodyPr>
          <a:lstStyle/>
          <a:p>
            <a:r>
              <a:rPr lang="es-CO" sz="1400" dirty="0"/>
              <a:t>   5 </a:t>
            </a:r>
            <a:r>
              <a:rPr lang="es-CO" sz="1400" dirty="0" err="1"/>
              <a:t>d.hábiles</a:t>
            </a:r>
            <a:r>
              <a:rPr lang="es-CO" sz="1400" dirty="0"/>
              <a:t> exp+10 </a:t>
            </a:r>
            <a:r>
              <a:rPr lang="es-CO" sz="1400" dirty="0" err="1"/>
              <a:t>notif</a:t>
            </a:r>
            <a:endParaRPr lang="es-CO" sz="1400" dirty="0"/>
          </a:p>
          <a:p>
            <a:endParaRPr lang="es-CO" dirty="0"/>
          </a:p>
        </p:txBody>
      </p:sp>
      <p:sp>
        <p:nvSpPr>
          <p:cNvPr id="17" name="CuadroTexto 16"/>
          <p:cNvSpPr txBox="1"/>
          <p:nvPr/>
        </p:nvSpPr>
        <p:spPr>
          <a:xfrm>
            <a:off x="9379951" y="2315874"/>
            <a:ext cx="1066318" cy="584775"/>
          </a:xfrm>
          <a:prstGeom prst="rect">
            <a:avLst/>
          </a:prstGeom>
          <a:noFill/>
        </p:spPr>
        <p:txBody>
          <a:bodyPr wrap="none" rtlCol="0">
            <a:spAutoFit/>
          </a:bodyPr>
          <a:lstStyle/>
          <a:p>
            <a:r>
              <a:rPr lang="es-CO" sz="1400" dirty="0"/>
              <a:t>45 </a:t>
            </a:r>
            <a:r>
              <a:rPr lang="es-CO" sz="1400" dirty="0" err="1"/>
              <a:t>d.hábiles</a:t>
            </a:r>
            <a:endParaRPr lang="es-CO" sz="1400" dirty="0"/>
          </a:p>
          <a:p>
            <a:endParaRPr lang="es-CO" dirty="0"/>
          </a:p>
        </p:txBody>
      </p:sp>
      <p:sp>
        <p:nvSpPr>
          <p:cNvPr id="18" name="CuadroTexto 17"/>
          <p:cNvSpPr txBox="1"/>
          <p:nvPr/>
        </p:nvSpPr>
        <p:spPr>
          <a:xfrm>
            <a:off x="3166625" y="3126182"/>
            <a:ext cx="1670650" cy="261610"/>
          </a:xfrm>
          <a:prstGeom prst="rect">
            <a:avLst/>
          </a:prstGeom>
          <a:solidFill>
            <a:schemeClr val="accent1">
              <a:lumMod val="40000"/>
              <a:lumOff val="60000"/>
            </a:schemeClr>
          </a:solidFill>
        </p:spPr>
        <p:txBody>
          <a:bodyPr wrap="square" rtlCol="0">
            <a:spAutoFit/>
          </a:bodyPr>
          <a:lstStyle/>
          <a:p>
            <a:r>
              <a:rPr lang="es-CO" sz="1100" dirty="0"/>
              <a:t>SED  envía a </a:t>
            </a:r>
            <a:r>
              <a:rPr lang="es-CO" sz="1100" dirty="0" err="1"/>
              <a:t>Fidu</a:t>
            </a:r>
            <a:r>
              <a:rPr lang="es-CO" sz="1100" dirty="0"/>
              <a:t> Solicitud</a:t>
            </a:r>
          </a:p>
        </p:txBody>
      </p:sp>
      <p:sp>
        <p:nvSpPr>
          <p:cNvPr id="20" name="CuadroTexto 19"/>
          <p:cNvSpPr txBox="1"/>
          <p:nvPr/>
        </p:nvSpPr>
        <p:spPr>
          <a:xfrm>
            <a:off x="5349220" y="3110793"/>
            <a:ext cx="947567" cy="276999"/>
          </a:xfrm>
          <a:prstGeom prst="rect">
            <a:avLst/>
          </a:prstGeom>
          <a:solidFill>
            <a:schemeClr val="accent2">
              <a:lumMod val="40000"/>
              <a:lumOff val="60000"/>
            </a:schemeClr>
          </a:solidFill>
        </p:spPr>
        <p:txBody>
          <a:bodyPr wrap="none" rtlCol="0">
            <a:spAutoFit/>
          </a:bodyPr>
          <a:lstStyle/>
          <a:p>
            <a:r>
              <a:rPr lang="es-CO" sz="1200" dirty="0" err="1"/>
              <a:t>Estudi</a:t>
            </a:r>
            <a:r>
              <a:rPr lang="es-CO" sz="1200" dirty="0"/>
              <a:t> </a:t>
            </a:r>
            <a:r>
              <a:rPr lang="es-CO" sz="1200" dirty="0" err="1"/>
              <a:t>Fidup</a:t>
            </a:r>
            <a:endParaRPr lang="es-CO" sz="1200" dirty="0"/>
          </a:p>
        </p:txBody>
      </p:sp>
      <p:sp>
        <p:nvSpPr>
          <p:cNvPr id="21" name="CuadroTexto 20"/>
          <p:cNvSpPr txBox="1"/>
          <p:nvPr/>
        </p:nvSpPr>
        <p:spPr>
          <a:xfrm>
            <a:off x="6915031" y="3111511"/>
            <a:ext cx="1802353" cy="261610"/>
          </a:xfrm>
          <a:prstGeom prst="rect">
            <a:avLst/>
          </a:prstGeom>
          <a:solidFill>
            <a:schemeClr val="accent1">
              <a:lumMod val="40000"/>
              <a:lumOff val="60000"/>
            </a:schemeClr>
          </a:solidFill>
        </p:spPr>
        <p:txBody>
          <a:bodyPr wrap="square" rtlCol="0">
            <a:spAutoFit/>
          </a:bodyPr>
          <a:lstStyle/>
          <a:p>
            <a:r>
              <a:rPr lang="es-CO" sz="1100" dirty="0"/>
              <a:t>5 días </a:t>
            </a:r>
            <a:r>
              <a:rPr lang="es-CO" sz="1100" dirty="0" err="1"/>
              <a:t>expe</a:t>
            </a:r>
            <a:r>
              <a:rPr lang="es-CO" sz="1100" dirty="0"/>
              <a:t> AA y 10 notifica</a:t>
            </a:r>
          </a:p>
        </p:txBody>
      </p:sp>
      <p:sp>
        <p:nvSpPr>
          <p:cNvPr id="22" name="CuadroTexto 21"/>
          <p:cNvSpPr txBox="1"/>
          <p:nvPr/>
        </p:nvSpPr>
        <p:spPr>
          <a:xfrm>
            <a:off x="9419546" y="3115154"/>
            <a:ext cx="1366977" cy="276999"/>
          </a:xfrm>
          <a:prstGeom prst="rect">
            <a:avLst/>
          </a:prstGeom>
          <a:solidFill>
            <a:schemeClr val="accent2">
              <a:lumMod val="40000"/>
              <a:lumOff val="60000"/>
            </a:schemeClr>
          </a:solidFill>
        </p:spPr>
        <p:txBody>
          <a:bodyPr wrap="none" rtlCol="0">
            <a:spAutoFit/>
          </a:bodyPr>
          <a:lstStyle/>
          <a:p>
            <a:r>
              <a:rPr lang="es-CO" sz="1200" dirty="0"/>
              <a:t>Pago </a:t>
            </a:r>
            <a:r>
              <a:rPr lang="es-CO" sz="1200" dirty="0" err="1"/>
              <a:t>Fiduprevisora</a:t>
            </a:r>
            <a:endParaRPr lang="es-CO" sz="1200" dirty="0"/>
          </a:p>
        </p:txBody>
      </p:sp>
      <p:sp>
        <p:nvSpPr>
          <p:cNvPr id="25" name="CuadroTexto 24"/>
          <p:cNvSpPr txBox="1"/>
          <p:nvPr/>
        </p:nvSpPr>
        <p:spPr>
          <a:xfrm>
            <a:off x="3330448" y="3945304"/>
            <a:ext cx="1324530" cy="523220"/>
          </a:xfrm>
          <a:prstGeom prst="rect">
            <a:avLst/>
          </a:prstGeom>
          <a:noFill/>
          <a:ln w="22225">
            <a:solidFill>
              <a:schemeClr val="accent1"/>
            </a:solidFill>
          </a:ln>
        </p:spPr>
        <p:txBody>
          <a:bodyPr wrap="none" rtlCol="0">
            <a:spAutoFit/>
          </a:bodyPr>
          <a:lstStyle/>
          <a:p>
            <a:r>
              <a:rPr lang="es-CO" sz="1400" dirty="0"/>
              <a:t>Radiación ET a </a:t>
            </a:r>
          </a:p>
          <a:p>
            <a:r>
              <a:rPr lang="es-CO" sz="1400" dirty="0"/>
              <a:t>Radicación </a:t>
            </a:r>
            <a:r>
              <a:rPr lang="es-CO" sz="1400" dirty="0" err="1"/>
              <a:t>Fidu</a:t>
            </a:r>
            <a:endParaRPr lang="es-CO" sz="1400" dirty="0"/>
          </a:p>
        </p:txBody>
      </p:sp>
      <p:sp>
        <p:nvSpPr>
          <p:cNvPr id="26" name="CuadroTexto 25"/>
          <p:cNvSpPr txBox="1"/>
          <p:nvPr/>
        </p:nvSpPr>
        <p:spPr>
          <a:xfrm>
            <a:off x="5301220" y="3945304"/>
            <a:ext cx="1207510" cy="523220"/>
          </a:xfrm>
          <a:prstGeom prst="rect">
            <a:avLst/>
          </a:prstGeom>
          <a:noFill/>
          <a:ln w="22225">
            <a:solidFill>
              <a:schemeClr val="accent1"/>
            </a:solidFill>
          </a:ln>
        </p:spPr>
        <p:txBody>
          <a:bodyPr wrap="none" rtlCol="0">
            <a:spAutoFit/>
          </a:bodyPr>
          <a:lstStyle>
            <a:defPPr>
              <a:defRPr lang="es-CO"/>
            </a:defPPr>
            <a:lvl1pPr>
              <a:defRPr sz="1400"/>
            </a:lvl1pPr>
          </a:lstStyle>
          <a:p>
            <a:r>
              <a:rPr lang="es-CO" dirty="0"/>
              <a:t>Radicado </a:t>
            </a:r>
            <a:r>
              <a:rPr lang="es-CO" dirty="0" err="1"/>
              <a:t>Fidu</a:t>
            </a:r>
            <a:endParaRPr lang="es-CO" dirty="0"/>
          </a:p>
          <a:p>
            <a:r>
              <a:rPr lang="es-CO" dirty="0"/>
              <a:t>Fecha Estado</a:t>
            </a:r>
          </a:p>
        </p:txBody>
      </p:sp>
      <p:sp>
        <p:nvSpPr>
          <p:cNvPr id="27" name="CuadroTexto 26"/>
          <p:cNvSpPr txBox="1"/>
          <p:nvPr/>
        </p:nvSpPr>
        <p:spPr>
          <a:xfrm>
            <a:off x="7074593" y="3945304"/>
            <a:ext cx="1483227" cy="523220"/>
          </a:xfrm>
          <a:prstGeom prst="rect">
            <a:avLst/>
          </a:prstGeom>
          <a:noFill/>
          <a:ln w="22225">
            <a:solidFill>
              <a:schemeClr val="accent1"/>
            </a:solidFill>
          </a:ln>
        </p:spPr>
        <p:txBody>
          <a:bodyPr wrap="none" rtlCol="0">
            <a:spAutoFit/>
          </a:bodyPr>
          <a:lstStyle>
            <a:defPPr>
              <a:defRPr lang="es-CO"/>
            </a:defPPr>
            <a:lvl1pPr>
              <a:defRPr sz="1400"/>
            </a:lvl1pPr>
          </a:lstStyle>
          <a:p>
            <a:r>
              <a:rPr lang="es-CO" dirty="0"/>
              <a:t>Fecha estado +1</a:t>
            </a:r>
          </a:p>
          <a:p>
            <a:r>
              <a:rPr lang="es-CO" dirty="0"/>
              <a:t>Fecha orden pago</a:t>
            </a:r>
          </a:p>
        </p:txBody>
      </p:sp>
      <p:sp>
        <p:nvSpPr>
          <p:cNvPr id="28" name="CuadroTexto 27"/>
          <p:cNvSpPr txBox="1"/>
          <p:nvPr/>
        </p:nvSpPr>
        <p:spPr>
          <a:xfrm>
            <a:off x="9377122" y="3947082"/>
            <a:ext cx="1594667" cy="523220"/>
          </a:xfrm>
          <a:prstGeom prst="rect">
            <a:avLst/>
          </a:prstGeom>
          <a:noFill/>
          <a:ln w="22225">
            <a:solidFill>
              <a:schemeClr val="accent1"/>
            </a:solidFill>
          </a:ln>
        </p:spPr>
        <p:txBody>
          <a:bodyPr wrap="none" rtlCol="0">
            <a:spAutoFit/>
          </a:bodyPr>
          <a:lstStyle>
            <a:defPPr>
              <a:defRPr lang="es-CO"/>
            </a:defPPr>
            <a:lvl1pPr>
              <a:defRPr sz="1400"/>
            </a:lvl1pPr>
          </a:lstStyle>
          <a:p>
            <a:r>
              <a:rPr lang="es-CO" dirty="0"/>
              <a:t>Orden pago +1</a:t>
            </a:r>
          </a:p>
          <a:p>
            <a:r>
              <a:rPr lang="es-CO" dirty="0"/>
              <a:t>Fecha  pago </a:t>
            </a:r>
            <a:r>
              <a:rPr lang="es-CO" dirty="0" err="1"/>
              <a:t>people</a:t>
            </a:r>
            <a:endParaRPr lang="es-CO" dirty="0"/>
          </a:p>
        </p:txBody>
      </p:sp>
      <p:cxnSp>
        <p:nvCxnSpPr>
          <p:cNvPr id="30" name="Conector recto de flecha 29"/>
          <p:cNvCxnSpPr/>
          <p:nvPr/>
        </p:nvCxnSpPr>
        <p:spPr>
          <a:xfrm>
            <a:off x="4001950" y="3408563"/>
            <a:ext cx="0" cy="4694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Conector recto de flecha 30"/>
          <p:cNvCxnSpPr/>
          <p:nvPr/>
        </p:nvCxnSpPr>
        <p:spPr>
          <a:xfrm>
            <a:off x="5773879" y="3387792"/>
            <a:ext cx="0" cy="4694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ector recto de flecha 31"/>
          <p:cNvCxnSpPr/>
          <p:nvPr/>
        </p:nvCxnSpPr>
        <p:spPr>
          <a:xfrm>
            <a:off x="7794414" y="3408563"/>
            <a:ext cx="0" cy="4694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ector recto de flecha 32"/>
          <p:cNvCxnSpPr/>
          <p:nvPr/>
        </p:nvCxnSpPr>
        <p:spPr>
          <a:xfrm>
            <a:off x="10027079" y="3410442"/>
            <a:ext cx="0" cy="4694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Rectángulo 2"/>
          <p:cNvSpPr/>
          <p:nvPr/>
        </p:nvSpPr>
        <p:spPr>
          <a:xfrm>
            <a:off x="2959923" y="1957186"/>
            <a:ext cx="2351357" cy="276999"/>
          </a:xfrm>
          <a:prstGeom prst="rect">
            <a:avLst/>
          </a:prstGeom>
        </p:spPr>
        <p:txBody>
          <a:bodyPr wrap="square">
            <a:spAutoFit/>
          </a:bodyPr>
          <a:lstStyle/>
          <a:p>
            <a:r>
              <a:rPr lang="es-CO" sz="1200" b="1" dirty="0"/>
              <a:t>ARTÍCULO 2.4.4.2.3.2.23</a:t>
            </a:r>
          </a:p>
        </p:txBody>
      </p:sp>
      <p:sp>
        <p:nvSpPr>
          <p:cNvPr id="4" name="Rectángulo 3"/>
          <p:cNvSpPr/>
          <p:nvPr/>
        </p:nvSpPr>
        <p:spPr>
          <a:xfrm>
            <a:off x="5013327" y="1972575"/>
            <a:ext cx="1619354" cy="261610"/>
          </a:xfrm>
          <a:prstGeom prst="rect">
            <a:avLst/>
          </a:prstGeom>
        </p:spPr>
        <p:txBody>
          <a:bodyPr wrap="none">
            <a:spAutoFit/>
          </a:bodyPr>
          <a:lstStyle/>
          <a:p>
            <a:r>
              <a:rPr lang="es-CO" sz="1100" b="1" dirty="0"/>
              <a:t>ARTÍCULO 2.4.4.2.3.2.24</a:t>
            </a:r>
          </a:p>
        </p:txBody>
      </p:sp>
      <p:sp>
        <p:nvSpPr>
          <p:cNvPr id="6" name="Rectángulo 5"/>
          <p:cNvSpPr/>
          <p:nvPr/>
        </p:nvSpPr>
        <p:spPr>
          <a:xfrm>
            <a:off x="6933590" y="1961561"/>
            <a:ext cx="1619354" cy="261610"/>
          </a:xfrm>
          <a:prstGeom prst="rect">
            <a:avLst/>
          </a:prstGeom>
        </p:spPr>
        <p:txBody>
          <a:bodyPr wrap="none">
            <a:spAutoFit/>
          </a:bodyPr>
          <a:lstStyle/>
          <a:p>
            <a:r>
              <a:rPr lang="es-CO" sz="1100" b="1" dirty="0"/>
              <a:t>ARTÍCULO 2.4.4.2.3.2.25</a:t>
            </a:r>
          </a:p>
        </p:txBody>
      </p:sp>
      <p:sp>
        <p:nvSpPr>
          <p:cNvPr id="7" name="Rectángulo 6"/>
          <p:cNvSpPr/>
          <p:nvPr/>
        </p:nvSpPr>
        <p:spPr>
          <a:xfrm>
            <a:off x="9064668" y="1963339"/>
            <a:ext cx="1653017" cy="261610"/>
          </a:xfrm>
          <a:prstGeom prst="rect">
            <a:avLst/>
          </a:prstGeom>
        </p:spPr>
        <p:txBody>
          <a:bodyPr wrap="none">
            <a:spAutoFit/>
          </a:bodyPr>
          <a:lstStyle/>
          <a:p>
            <a:r>
              <a:rPr lang="es-CO" sz="1100" b="1" dirty="0">
                <a:solidFill>
                  <a:srgbClr val="333333"/>
                </a:solidFill>
                <a:latin typeface="Work Sans"/>
              </a:rPr>
              <a:t>Articulo 2.4.4.2.3.2.27.</a:t>
            </a:r>
            <a:endParaRPr lang="es-CO" sz="1100" dirty="0"/>
          </a:p>
        </p:txBody>
      </p:sp>
      <p:sp>
        <p:nvSpPr>
          <p:cNvPr id="2" name="Rectángulo redondeado 1"/>
          <p:cNvSpPr/>
          <p:nvPr/>
        </p:nvSpPr>
        <p:spPr>
          <a:xfrm>
            <a:off x="265948" y="2658230"/>
            <a:ext cx="2410998" cy="525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t>1272 – 23 de julio de 2018</a:t>
            </a:r>
            <a:endParaRPr lang="es-CO" sz="1600" dirty="0"/>
          </a:p>
        </p:txBody>
      </p:sp>
      <p:cxnSp>
        <p:nvCxnSpPr>
          <p:cNvPr id="34" name="Conector recto 33"/>
          <p:cNvCxnSpPr/>
          <p:nvPr/>
        </p:nvCxnSpPr>
        <p:spPr>
          <a:xfrm>
            <a:off x="11313622" y="2756994"/>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Elipse 18"/>
          <p:cNvSpPr/>
          <p:nvPr/>
        </p:nvSpPr>
        <p:spPr>
          <a:xfrm>
            <a:off x="3899844" y="4638502"/>
            <a:ext cx="414461" cy="282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1</a:t>
            </a:r>
            <a:endParaRPr lang="es-CO" dirty="0"/>
          </a:p>
        </p:txBody>
      </p:sp>
      <p:sp>
        <p:nvSpPr>
          <p:cNvPr id="35" name="Elipse 34"/>
          <p:cNvSpPr/>
          <p:nvPr/>
        </p:nvSpPr>
        <p:spPr>
          <a:xfrm>
            <a:off x="5566648" y="4642226"/>
            <a:ext cx="414461" cy="28263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a:t>2</a:t>
            </a:r>
            <a:endParaRPr lang="es-CO" dirty="0"/>
          </a:p>
        </p:txBody>
      </p:sp>
      <p:sp>
        <p:nvSpPr>
          <p:cNvPr id="36" name="Elipse 35"/>
          <p:cNvSpPr/>
          <p:nvPr/>
        </p:nvSpPr>
        <p:spPr>
          <a:xfrm>
            <a:off x="7587183" y="4638502"/>
            <a:ext cx="414461" cy="282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3</a:t>
            </a:r>
            <a:endParaRPr lang="es-CO" dirty="0"/>
          </a:p>
        </p:txBody>
      </p:sp>
      <p:sp>
        <p:nvSpPr>
          <p:cNvPr id="37" name="Elipse 36"/>
          <p:cNvSpPr/>
          <p:nvPr/>
        </p:nvSpPr>
        <p:spPr>
          <a:xfrm>
            <a:off x="9913110" y="4638501"/>
            <a:ext cx="414461" cy="28263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a:t>4</a:t>
            </a:r>
            <a:endParaRPr lang="es-CO" dirty="0"/>
          </a:p>
        </p:txBody>
      </p:sp>
      <p:sp>
        <p:nvSpPr>
          <p:cNvPr id="29" name="CuadroTexto 28"/>
          <p:cNvSpPr txBox="1"/>
          <p:nvPr/>
        </p:nvSpPr>
        <p:spPr>
          <a:xfrm>
            <a:off x="265948" y="5315886"/>
            <a:ext cx="1911988" cy="307777"/>
          </a:xfrm>
          <a:prstGeom prst="rect">
            <a:avLst/>
          </a:prstGeom>
          <a:noFill/>
        </p:spPr>
        <p:txBody>
          <a:bodyPr wrap="square" rtlCol="0">
            <a:spAutoFit/>
          </a:bodyPr>
          <a:lstStyle/>
          <a:p>
            <a:r>
              <a:rPr lang="es-ES" sz="1400" b="1" dirty="0"/>
              <a:t>MORA EN LAS ESTAPAS </a:t>
            </a:r>
            <a:endParaRPr lang="es-CO" sz="1400" b="1" dirty="0"/>
          </a:p>
        </p:txBody>
      </p:sp>
      <p:sp>
        <p:nvSpPr>
          <p:cNvPr id="39" name="Elipse 38"/>
          <p:cNvSpPr/>
          <p:nvPr/>
        </p:nvSpPr>
        <p:spPr>
          <a:xfrm>
            <a:off x="2277308" y="5341030"/>
            <a:ext cx="414461" cy="282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1</a:t>
            </a:r>
            <a:endParaRPr lang="es-CO" dirty="0"/>
          </a:p>
        </p:txBody>
      </p:sp>
      <p:sp>
        <p:nvSpPr>
          <p:cNvPr id="40" name="Elipse 39"/>
          <p:cNvSpPr/>
          <p:nvPr/>
        </p:nvSpPr>
        <p:spPr>
          <a:xfrm>
            <a:off x="3205140" y="5341030"/>
            <a:ext cx="414461" cy="282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3</a:t>
            </a:r>
            <a:endParaRPr lang="es-CO" dirty="0"/>
          </a:p>
        </p:txBody>
      </p:sp>
      <p:sp>
        <p:nvSpPr>
          <p:cNvPr id="41" name="CuadroTexto 40"/>
          <p:cNvSpPr txBox="1"/>
          <p:nvPr/>
        </p:nvSpPr>
        <p:spPr>
          <a:xfrm>
            <a:off x="265948" y="6008613"/>
            <a:ext cx="1911988" cy="307777"/>
          </a:xfrm>
          <a:prstGeom prst="rect">
            <a:avLst/>
          </a:prstGeom>
          <a:noFill/>
        </p:spPr>
        <p:txBody>
          <a:bodyPr wrap="square" rtlCol="0">
            <a:spAutoFit/>
          </a:bodyPr>
          <a:lstStyle/>
          <a:p>
            <a:r>
              <a:rPr lang="es-ES" sz="1400" dirty="0"/>
              <a:t>MORA EN LAS ESTAPAS </a:t>
            </a:r>
            <a:endParaRPr lang="es-CO" sz="1400" dirty="0"/>
          </a:p>
        </p:txBody>
      </p:sp>
      <p:sp>
        <p:nvSpPr>
          <p:cNvPr id="42" name="Elipse 41"/>
          <p:cNvSpPr/>
          <p:nvPr/>
        </p:nvSpPr>
        <p:spPr>
          <a:xfrm>
            <a:off x="2277308" y="6033757"/>
            <a:ext cx="414461" cy="28263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a:t>2</a:t>
            </a:r>
            <a:endParaRPr lang="es-CO" dirty="0"/>
          </a:p>
        </p:txBody>
      </p:sp>
      <p:sp>
        <p:nvSpPr>
          <p:cNvPr id="43" name="Elipse 42"/>
          <p:cNvSpPr/>
          <p:nvPr/>
        </p:nvSpPr>
        <p:spPr>
          <a:xfrm>
            <a:off x="3213672" y="6033757"/>
            <a:ext cx="414461" cy="28263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a:t>4</a:t>
            </a:r>
            <a:endParaRPr lang="es-CO" dirty="0"/>
          </a:p>
        </p:txBody>
      </p:sp>
      <p:sp>
        <p:nvSpPr>
          <p:cNvPr id="38" name="CuadroTexto 37"/>
          <p:cNvSpPr txBox="1"/>
          <p:nvPr/>
        </p:nvSpPr>
        <p:spPr>
          <a:xfrm>
            <a:off x="2791141" y="5285108"/>
            <a:ext cx="224444" cy="369332"/>
          </a:xfrm>
          <a:prstGeom prst="rect">
            <a:avLst/>
          </a:prstGeom>
          <a:noFill/>
        </p:spPr>
        <p:txBody>
          <a:bodyPr wrap="square" rtlCol="0">
            <a:spAutoFit/>
          </a:bodyPr>
          <a:lstStyle/>
          <a:p>
            <a:r>
              <a:rPr lang="es-ES" dirty="0"/>
              <a:t>+</a:t>
            </a:r>
            <a:endParaRPr lang="es-CO" dirty="0"/>
          </a:p>
        </p:txBody>
      </p:sp>
      <p:sp>
        <p:nvSpPr>
          <p:cNvPr id="45" name="CuadroTexto 44"/>
          <p:cNvSpPr txBox="1"/>
          <p:nvPr/>
        </p:nvSpPr>
        <p:spPr>
          <a:xfrm>
            <a:off x="2804194" y="5977835"/>
            <a:ext cx="224444" cy="369332"/>
          </a:xfrm>
          <a:prstGeom prst="rect">
            <a:avLst/>
          </a:prstGeom>
          <a:noFill/>
        </p:spPr>
        <p:txBody>
          <a:bodyPr wrap="square" rtlCol="0">
            <a:spAutoFit/>
          </a:bodyPr>
          <a:lstStyle/>
          <a:p>
            <a:r>
              <a:rPr lang="es-ES" dirty="0"/>
              <a:t>+</a:t>
            </a:r>
            <a:endParaRPr lang="es-CO" dirty="0"/>
          </a:p>
        </p:txBody>
      </p:sp>
      <p:sp>
        <p:nvSpPr>
          <p:cNvPr id="44" name="Redondear rectángulo de esquina sencilla 43"/>
          <p:cNvSpPr/>
          <p:nvPr/>
        </p:nvSpPr>
        <p:spPr>
          <a:xfrm>
            <a:off x="3809156" y="5428416"/>
            <a:ext cx="356272" cy="45719"/>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Redondear rectángulo de esquina sencilla 46"/>
          <p:cNvSpPr/>
          <p:nvPr/>
        </p:nvSpPr>
        <p:spPr>
          <a:xfrm>
            <a:off x="3809156" y="5563104"/>
            <a:ext cx="356272" cy="45719"/>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Redondear rectángulo de esquina sencilla 47"/>
          <p:cNvSpPr/>
          <p:nvPr/>
        </p:nvSpPr>
        <p:spPr>
          <a:xfrm>
            <a:off x="3809156" y="6135983"/>
            <a:ext cx="356272" cy="45719"/>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49" name="Redondear rectángulo de esquina sencilla 48"/>
          <p:cNvSpPr/>
          <p:nvPr/>
        </p:nvSpPr>
        <p:spPr>
          <a:xfrm>
            <a:off x="3809156" y="6270671"/>
            <a:ext cx="356272" cy="45719"/>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50" name="CuadroTexto 49"/>
          <p:cNvSpPr txBox="1"/>
          <p:nvPr/>
        </p:nvSpPr>
        <p:spPr>
          <a:xfrm>
            <a:off x="4337292" y="5346663"/>
            <a:ext cx="539561" cy="307777"/>
          </a:xfrm>
          <a:prstGeom prst="rect">
            <a:avLst/>
          </a:prstGeom>
          <a:noFill/>
        </p:spPr>
        <p:txBody>
          <a:bodyPr wrap="square" rtlCol="0">
            <a:spAutoFit/>
          </a:bodyPr>
          <a:lstStyle/>
          <a:p>
            <a:r>
              <a:rPr lang="es-ES" sz="1400" b="1" dirty="0"/>
              <a:t>SED</a:t>
            </a:r>
            <a:endParaRPr lang="es-CO" sz="1400" b="1" dirty="0"/>
          </a:p>
        </p:txBody>
      </p:sp>
      <p:sp>
        <p:nvSpPr>
          <p:cNvPr id="51" name="CuadroTexto 50"/>
          <p:cNvSpPr txBox="1"/>
          <p:nvPr/>
        </p:nvSpPr>
        <p:spPr>
          <a:xfrm>
            <a:off x="4337291" y="6051239"/>
            <a:ext cx="1516662" cy="307777"/>
          </a:xfrm>
          <a:prstGeom prst="rect">
            <a:avLst/>
          </a:prstGeom>
          <a:noFill/>
        </p:spPr>
        <p:txBody>
          <a:bodyPr wrap="square" rtlCol="0">
            <a:spAutoFit/>
          </a:bodyPr>
          <a:lstStyle/>
          <a:p>
            <a:r>
              <a:rPr lang="es-ES" sz="1400" b="1" dirty="0"/>
              <a:t>FIDUPREVSIORA</a:t>
            </a:r>
            <a:endParaRPr lang="es-CO" sz="1400" b="1" dirty="0"/>
          </a:p>
        </p:txBody>
      </p:sp>
      <p:sp>
        <p:nvSpPr>
          <p:cNvPr id="52" name="Título 1">
            <a:extLst>
              <a:ext uri="{FF2B5EF4-FFF2-40B4-BE49-F238E27FC236}">
                <a16:creationId xmlns:a16="http://schemas.microsoft.com/office/drawing/2014/main" id="{499055C1-199E-4741-9714-3AC41ACED5F6}"/>
              </a:ext>
            </a:extLst>
          </p:cNvPr>
          <p:cNvSpPr txBox="1">
            <a:spLocks/>
          </p:cNvSpPr>
          <p:nvPr/>
        </p:nvSpPr>
        <p:spPr>
          <a:xfrm>
            <a:off x="715818" y="769420"/>
            <a:ext cx="10515600" cy="662782"/>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chemeClr val="bg2">
                    <a:lumMod val="25000"/>
                  </a:schemeClr>
                </a:solidFill>
                <a:latin typeface="+mn-lt"/>
                <a:ea typeface="+mj-ea"/>
                <a:cs typeface="+mj-cs"/>
              </a:defRPr>
            </a:lvl1pPr>
          </a:lstStyle>
          <a:p>
            <a:r>
              <a:rPr lang="es-CO" sz="2800" dirty="0">
                <a:solidFill>
                  <a:schemeClr val="accent1"/>
                </a:solidFill>
              </a:rPr>
              <a:t>Metodología Calculo Mora a cargo entidades y/</a:t>
            </a:r>
            <a:r>
              <a:rPr lang="es-CO" sz="2800" dirty="0" err="1">
                <a:solidFill>
                  <a:schemeClr val="accent1"/>
                </a:solidFill>
              </a:rPr>
              <a:t>ó</a:t>
            </a:r>
            <a:r>
              <a:rPr lang="es-CO" sz="2800" dirty="0">
                <a:solidFill>
                  <a:schemeClr val="accent1"/>
                </a:solidFill>
              </a:rPr>
              <a:t> </a:t>
            </a:r>
            <a:r>
              <a:rPr lang="es-CO" sz="2800" dirty="0" err="1">
                <a:solidFill>
                  <a:schemeClr val="accent1"/>
                </a:solidFill>
              </a:rPr>
              <a:t>Fomag</a:t>
            </a:r>
            <a:endParaRPr lang="es-CO" sz="2800" dirty="0">
              <a:solidFill>
                <a:schemeClr val="accent1"/>
              </a:solidFill>
            </a:endParaRPr>
          </a:p>
        </p:txBody>
      </p:sp>
    </p:spTree>
    <p:extLst>
      <p:ext uri="{BB962C8B-B14F-4D97-AF65-F5344CB8AC3E}">
        <p14:creationId xmlns:p14="http://schemas.microsoft.com/office/powerpoint/2010/main" val="235374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p:cNvSpPr/>
          <p:nvPr/>
        </p:nvSpPr>
        <p:spPr>
          <a:xfrm>
            <a:off x="8282935" y="4169158"/>
            <a:ext cx="3415319" cy="1276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25"/>
          <p:cNvSpPr/>
          <p:nvPr/>
        </p:nvSpPr>
        <p:spPr>
          <a:xfrm>
            <a:off x="8282935" y="1635163"/>
            <a:ext cx="3415319" cy="12054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a:xfrm>
            <a:off x="181978" y="423305"/>
            <a:ext cx="11387169" cy="835970"/>
          </a:xfrm>
        </p:spPr>
        <p:txBody>
          <a:bodyPr>
            <a:noAutofit/>
          </a:bodyPr>
          <a:lstStyle/>
          <a:p>
            <a:pPr>
              <a:defRPr/>
            </a:pPr>
            <a:r>
              <a:rPr lang="es-MX" sz="2800" dirty="0">
                <a:solidFill>
                  <a:schemeClr val="accent1"/>
                </a:solidFill>
              </a:rPr>
              <a:t>Cálculo Actuarial – Sector Educación – normatividad</a:t>
            </a:r>
            <a:endParaRPr lang="es-CO" sz="2800" dirty="0">
              <a:solidFill>
                <a:schemeClr val="accent1"/>
              </a:solidFill>
            </a:endParaRPr>
          </a:p>
        </p:txBody>
      </p:sp>
      <p:pic>
        <p:nvPicPr>
          <p:cNvPr id="5" name="Imagen 4"/>
          <p:cNvPicPr>
            <a:picLocks noChangeAspect="1"/>
          </p:cNvPicPr>
          <p:nvPr/>
        </p:nvPicPr>
        <p:blipFill>
          <a:blip r:embed="rId2"/>
          <a:stretch>
            <a:fillRect/>
          </a:stretch>
        </p:blipFill>
        <p:spPr>
          <a:xfrm>
            <a:off x="7446967" y="1822599"/>
            <a:ext cx="835969" cy="835969"/>
          </a:xfrm>
          <a:prstGeom prst="rect">
            <a:avLst/>
          </a:prstGeom>
        </p:spPr>
      </p:pic>
      <p:sp>
        <p:nvSpPr>
          <p:cNvPr id="9" name="Rectángulo 8"/>
          <p:cNvSpPr/>
          <p:nvPr/>
        </p:nvSpPr>
        <p:spPr>
          <a:xfrm>
            <a:off x="8713568" y="1998237"/>
            <a:ext cx="2649416" cy="461665"/>
          </a:xfrm>
          <a:prstGeom prst="rect">
            <a:avLst/>
          </a:prstGeom>
        </p:spPr>
        <p:txBody>
          <a:bodyPr wrap="square">
            <a:spAutoFit/>
          </a:bodyPr>
          <a:lstStyle/>
          <a:p>
            <a:pPr algn="ctr"/>
            <a:r>
              <a:rPr lang="es-ES" sz="2400" b="1" dirty="0">
                <a:solidFill>
                  <a:srgbClr val="FA8200"/>
                </a:solidFill>
              </a:rPr>
              <a:t>La Ley 549</a:t>
            </a:r>
            <a:r>
              <a:rPr lang="es-ES" sz="2400" dirty="0">
                <a:solidFill>
                  <a:srgbClr val="FA8200"/>
                </a:solidFill>
              </a:rPr>
              <a:t> </a:t>
            </a:r>
            <a:r>
              <a:rPr lang="es-ES" sz="2400" dirty="0"/>
              <a:t>de 1999.</a:t>
            </a:r>
          </a:p>
        </p:txBody>
      </p:sp>
      <p:sp>
        <p:nvSpPr>
          <p:cNvPr id="10" name="Rectángulo 9"/>
          <p:cNvSpPr/>
          <p:nvPr/>
        </p:nvSpPr>
        <p:spPr>
          <a:xfrm>
            <a:off x="8713568" y="3017296"/>
            <a:ext cx="2649416" cy="830997"/>
          </a:xfrm>
          <a:prstGeom prst="rect">
            <a:avLst/>
          </a:prstGeom>
        </p:spPr>
        <p:txBody>
          <a:bodyPr wrap="square">
            <a:spAutoFit/>
          </a:bodyPr>
          <a:lstStyle/>
          <a:p>
            <a:pPr algn="ctr"/>
            <a:r>
              <a:rPr lang="es-CO" sz="2400" b="1" dirty="0">
                <a:solidFill>
                  <a:srgbClr val="FA8200"/>
                </a:solidFill>
              </a:rPr>
              <a:t>Artículo 9º </a:t>
            </a:r>
            <a:r>
              <a:rPr lang="es-CO" sz="2400" dirty="0"/>
              <a:t>de la Ley 549 de 1999.</a:t>
            </a:r>
          </a:p>
        </p:txBody>
      </p:sp>
      <p:sp>
        <p:nvSpPr>
          <p:cNvPr id="11" name="Rectángulo 10"/>
          <p:cNvSpPr/>
          <p:nvPr/>
        </p:nvSpPr>
        <p:spPr>
          <a:xfrm>
            <a:off x="8894280" y="4381075"/>
            <a:ext cx="2287992" cy="830997"/>
          </a:xfrm>
          <a:prstGeom prst="rect">
            <a:avLst/>
          </a:prstGeom>
        </p:spPr>
        <p:txBody>
          <a:bodyPr wrap="square">
            <a:spAutoFit/>
          </a:bodyPr>
          <a:lstStyle/>
          <a:p>
            <a:pPr algn="ctr"/>
            <a:r>
              <a:rPr lang="es-CO" sz="2400" b="1" dirty="0">
                <a:solidFill>
                  <a:srgbClr val="FA8200"/>
                </a:solidFill>
              </a:rPr>
              <a:t>Artículo 6º </a:t>
            </a:r>
            <a:r>
              <a:rPr lang="es-CO" sz="2400" dirty="0"/>
              <a:t>de la Ley 60 de 1993. </a:t>
            </a:r>
          </a:p>
        </p:txBody>
      </p:sp>
      <p:pic>
        <p:nvPicPr>
          <p:cNvPr id="13" name="Imagen 12"/>
          <p:cNvPicPr>
            <a:picLocks noChangeAspect="1"/>
          </p:cNvPicPr>
          <p:nvPr/>
        </p:nvPicPr>
        <p:blipFill>
          <a:blip r:embed="rId3"/>
          <a:stretch>
            <a:fillRect/>
          </a:stretch>
        </p:blipFill>
        <p:spPr>
          <a:xfrm>
            <a:off x="7543962" y="3146173"/>
            <a:ext cx="624686" cy="624686"/>
          </a:xfrm>
          <a:prstGeom prst="rect">
            <a:avLst/>
          </a:prstGeom>
          <a:solidFill>
            <a:srgbClr val="FA8200"/>
          </a:solidFill>
        </p:spPr>
      </p:pic>
      <p:pic>
        <p:nvPicPr>
          <p:cNvPr id="14" name="Imagen 13"/>
          <p:cNvPicPr>
            <a:picLocks noChangeAspect="1"/>
          </p:cNvPicPr>
          <p:nvPr/>
        </p:nvPicPr>
        <p:blipFill>
          <a:blip r:embed="rId2"/>
          <a:stretch>
            <a:fillRect/>
          </a:stretch>
        </p:blipFill>
        <p:spPr>
          <a:xfrm>
            <a:off x="7438320" y="5647509"/>
            <a:ext cx="835969" cy="835969"/>
          </a:xfrm>
          <a:prstGeom prst="rect">
            <a:avLst/>
          </a:prstGeom>
        </p:spPr>
      </p:pic>
      <p:sp>
        <p:nvSpPr>
          <p:cNvPr id="15" name="Rectángulo 14"/>
          <p:cNvSpPr/>
          <p:nvPr/>
        </p:nvSpPr>
        <p:spPr>
          <a:xfrm>
            <a:off x="8378297" y="5599709"/>
            <a:ext cx="3319958" cy="830997"/>
          </a:xfrm>
          <a:prstGeom prst="rect">
            <a:avLst/>
          </a:prstGeom>
        </p:spPr>
        <p:txBody>
          <a:bodyPr wrap="square">
            <a:spAutoFit/>
          </a:bodyPr>
          <a:lstStyle/>
          <a:p>
            <a:pPr algn="ctr"/>
            <a:r>
              <a:rPr lang="es-CO" sz="2400" b="1" dirty="0">
                <a:solidFill>
                  <a:srgbClr val="FA8200"/>
                </a:solidFill>
              </a:rPr>
              <a:t>Ley 715 </a:t>
            </a:r>
            <a:r>
              <a:rPr lang="es-CO" sz="2400" dirty="0"/>
              <a:t>de 2001 Artículo 18 </a:t>
            </a:r>
            <a:r>
              <a:rPr lang="es-CO" sz="2400" b="1" dirty="0"/>
              <a:t>Parágrafo 4.</a:t>
            </a:r>
          </a:p>
        </p:txBody>
      </p:sp>
      <p:pic>
        <p:nvPicPr>
          <p:cNvPr id="16" name="Imagen 15"/>
          <p:cNvPicPr>
            <a:picLocks noChangeAspect="1"/>
          </p:cNvPicPr>
          <p:nvPr/>
        </p:nvPicPr>
        <p:blipFill>
          <a:blip r:embed="rId3"/>
          <a:stretch>
            <a:fillRect/>
          </a:stretch>
        </p:blipFill>
        <p:spPr>
          <a:xfrm>
            <a:off x="7552609" y="4482687"/>
            <a:ext cx="624686" cy="624686"/>
          </a:xfrm>
          <a:prstGeom prst="rect">
            <a:avLst/>
          </a:prstGeom>
        </p:spPr>
      </p:pic>
      <p:cxnSp>
        <p:nvCxnSpPr>
          <p:cNvPr id="19" name="29 Conector recto"/>
          <p:cNvCxnSpPr/>
          <p:nvPr/>
        </p:nvCxnSpPr>
        <p:spPr>
          <a:xfrm>
            <a:off x="7393866" y="1635163"/>
            <a:ext cx="0" cy="4887866"/>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02" y="1635163"/>
            <a:ext cx="7333174" cy="4887866"/>
          </a:xfrm>
          <a:prstGeom prst="rect">
            <a:avLst/>
          </a:prstGeom>
          <a:effectLst>
            <a:outerShdw blurRad="50800" dist="38100" dir="2700000" algn="tl" rotWithShape="0">
              <a:prstClr val="black">
                <a:alpha val="40000"/>
              </a:prstClr>
            </a:outerShdw>
          </a:effectLst>
        </p:spPr>
      </p:pic>
      <p:cxnSp>
        <p:nvCxnSpPr>
          <p:cNvPr id="22" name="29 Conector recto"/>
          <p:cNvCxnSpPr/>
          <p:nvPr/>
        </p:nvCxnSpPr>
        <p:spPr>
          <a:xfrm>
            <a:off x="7446967" y="2840609"/>
            <a:ext cx="4251288" cy="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3" name="29 Conector recto"/>
          <p:cNvCxnSpPr/>
          <p:nvPr/>
        </p:nvCxnSpPr>
        <p:spPr>
          <a:xfrm>
            <a:off x="7446967" y="4186084"/>
            <a:ext cx="4251288" cy="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4" name="29 Conector recto"/>
          <p:cNvCxnSpPr/>
          <p:nvPr/>
        </p:nvCxnSpPr>
        <p:spPr>
          <a:xfrm>
            <a:off x="7446967" y="5446033"/>
            <a:ext cx="4251288" cy="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120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ángulo 44"/>
          <p:cNvSpPr/>
          <p:nvPr/>
        </p:nvSpPr>
        <p:spPr>
          <a:xfrm>
            <a:off x="4898832" y="4458971"/>
            <a:ext cx="2137443" cy="1454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Rectángulo 45"/>
          <p:cNvSpPr/>
          <p:nvPr/>
        </p:nvSpPr>
        <p:spPr>
          <a:xfrm>
            <a:off x="9240051" y="4458971"/>
            <a:ext cx="2393149" cy="1454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Rectángulo 43"/>
          <p:cNvSpPr/>
          <p:nvPr/>
        </p:nvSpPr>
        <p:spPr>
          <a:xfrm>
            <a:off x="841184" y="4458971"/>
            <a:ext cx="1775800" cy="14544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a:xfrm>
            <a:off x="459133" y="559642"/>
            <a:ext cx="10909400" cy="809897"/>
          </a:xfrm>
        </p:spPr>
        <p:txBody>
          <a:bodyPr>
            <a:normAutofit/>
          </a:bodyPr>
          <a:lstStyle/>
          <a:p>
            <a:pPr>
              <a:defRPr/>
            </a:pPr>
            <a:r>
              <a:rPr lang="es-MX" sz="2800" dirty="0">
                <a:solidFill>
                  <a:schemeClr val="accent1"/>
                </a:solidFill>
              </a:rPr>
              <a:t>CALCULO ACTUARIAL – </a:t>
            </a:r>
            <a:r>
              <a:rPr lang="es-ES" sz="2800" dirty="0">
                <a:solidFill>
                  <a:schemeClr val="accent1"/>
                </a:solidFill>
              </a:rPr>
              <a:t>Población a cargo de la Entidad Territorial</a:t>
            </a:r>
            <a:endParaRPr lang="es-CO" sz="2800" dirty="0">
              <a:solidFill>
                <a:schemeClr val="accent1"/>
              </a:solidFill>
            </a:endParaRPr>
          </a:p>
        </p:txBody>
      </p:sp>
      <p:sp>
        <p:nvSpPr>
          <p:cNvPr id="12" name="Elipse 11"/>
          <p:cNvSpPr/>
          <p:nvPr/>
        </p:nvSpPr>
        <p:spPr>
          <a:xfrm>
            <a:off x="13042772" y="836936"/>
            <a:ext cx="947836" cy="947836"/>
          </a:xfrm>
          <a:prstGeom prst="ellipse">
            <a:avLst/>
          </a:prstGeom>
          <a:solidFill>
            <a:srgbClr val="76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p:cNvPicPr>
            <a:picLocks noChangeAspect="1"/>
          </p:cNvPicPr>
          <p:nvPr/>
        </p:nvPicPr>
        <p:blipFill>
          <a:blip r:embed="rId2"/>
          <a:stretch>
            <a:fillRect/>
          </a:stretch>
        </p:blipFill>
        <p:spPr>
          <a:xfrm>
            <a:off x="13252227" y="980439"/>
            <a:ext cx="595961" cy="560735"/>
          </a:xfrm>
          <a:prstGeom prst="rect">
            <a:avLst/>
          </a:prstGeom>
        </p:spPr>
      </p:pic>
      <p:grpSp>
        <p:nvGrpSpPr>
          <p:cNvPr id="29" name="Grupo 28"/>
          <p:cNvGrpSpPr/>
          <p:nvPr/>
        </p:nvGrpSpPr>
        <p:grpSpPr>
          <a:xfrm>
            <a:off x="1255166" y="4626858"/>
            <a:ext cx="947836" cy="947836"/>
            <a:chOff x="620056" y="3019221"/>
            <a:chExt cx="947836" cy="947836"/>
          </a:xfrm>
        </p:grpSpPr>
        <p:sp>
          <p:nvSpPr>
            <p:cNvPr id="6" name="Elipse 5"/>
            <p:cNvSpPr/>
            <p:nvPr/>
          </p:nvSpPr>
          <p:spPr>
            <a:xfrm>
              <a:off x="620056" y="3019221"/>
              <a:ext cx="947836" cy="947836"/>
            </a:xfrm>
            <a:prstGeom prst="ellipse">
              <a:avLst/>
            </a:prstGeom>
            <a:solidFill>
              <a:srgbClr val="76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p:cNvPicPr>
              <a:picLocks noChangeAspect="1"/>
            </p:cNvPicPr>
            <p:nvPr/>
          </p:nvPicPr>
          <p:blipFill>
            <a:blip r:embed="rId3"/>
            <a:stretch>
              <a:fillRect/>
            </a:stretch>
          </p:blipFill>
          <p:spPr>
            <a:xfrm>
              <a:off x="748205" y="3231854"/>
              <a:ext cx="691537" cy="571406"/>
            </a:xfrm>
            <a:prstGeom prst="rect">
              <a:avLst/>
            </a:prstGeom>
          </p:spPr>
        </p:pic>
      </p:grpSp>
      <p:grpSp>
        <p:nvGrpSpPr>
          <p:cNvPr id="34" name="Grupo 33"/>
          <p:cNvGrpSpPr/>
          <p:nvPr/>
        </p:nvGrpSpPr>
        <p:grpSpPr>
          <a:xfrm>
            <a:off x="3215674" y="4626858"/>
            <a:ext cx="947836" cy="947836"/>
            <a:chOff x="3698591" y="2157736"/>
            <a:chExt cx="947836" cy="947836"/>
          </a:xfrm>
        </p:grpSpPr>
        <p:sp>
          <p:nvSpPr>
            <p:cNvPr id="15" name="Elipse 14"/>
            <p:cNvSpPr/>
            <p:nvPr/>
          </p:nvSpPr>
          <p:spPr>
            <a:xfrm>
              <a:off x="3698591" y="2157736"/>
              <a:ext cx="947836" cy="947836"/>
            </a:xfrm>
            <a:prstGeom prst="ellipse">
              <a:avLst/>
            </a:prstGeom>
            <a:solidFill>
              <a:srgbClr val="B52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p:cNvPicPr>
              <a:picLocks noChangeAspect="1"/>
            </p:cNvPicPr>
            <p:nvPr/>
          </p:nvPicPr>
          <p:blipFill>
            <a:blip r:embed="rId4"/>
            <a:stretch>
              <a:fillRect/>
            </a:stretch>
          </p:blipFill>
          <p:spPr>
            <a:xfrm>
              <a:off x="3923917" y="2365661"/>
              <a:ext cx="458123" cy="526591"/>
            </a:xfrm>
            <a:prstGeom prst="rect">
              <a:avLst/>
            </a:prstGeom>
          </p:spPr>
        </p:pic>
      </p:grpSp>
      <p:sp>
        <p:nvSpPr>
          <p:cNvPr id="16" name="Elipse 15"/>
          <p:cNvSpPr/>
          <p:nvPr/>
        </p:nvSpPr>
        <p:spPr>
          <a:xfrm>
            <a:off x="14252781" y="1209900"/>
            <a:ext cx="947836" cy="947836"/>
          </a:xfrm>
          <a:prstGeom prst="ellipse">
            <a:avLst/>
          </a:prstGeom>
          <a:solidFill>
            <a:srgbClr val="76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p:cNvPicPr>
            <a:picLocks noChangeAspect="1"/>
          </p:cNvPicPr>
          <p:nvPr/>
        </p:nvPicPr>
        <p:blipFill>
          <a:blip r:embed="rId5"/>
          <a:stretch>
            <a:fillRect/>
          </a:stretch>
        </p:blipFill>
        <p:spPr>
          <a:xfrm>
            <a:off x="14442584" y="1336056"/>
            <a:ext cx="570722" cy="608360"/>
          </a:xfrm>
          <a:prstGeom prst="rect">
            <a:avLst/>
          </a:prstGeom>
        </p:spPr>
      </p:pic>
      <p:sp>
        <p:nvSpPr>
          <p:cNvPr id="18" name="Elipse 17"/>
          <p:cNvSpPr/>
          <p:nvPr/>
        </p:nvSpPr>
        <p:spPr>
          <a:xfrm>
            <a:off x="12285280" y="27308"/>
            <a:ext cx="947836" cy="947836"/>
          </a:xfrm>
          <a:prstGeom prst="ellipse">
            <a:avLst/>
          </a:prstGeom>
          <a:solidFill>
            <a:srgbClr val="76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Imagen 12"/>
          <p:cNvPicPr>
            <a:picLocks noChangeAspect="1"/>
          </p:cNvPicPr>
          <p:nvPr/>
        </p:nvPicPr>
        <p:blipFill>
          <a:blip r:embed="rId6"/>
          <a:stretch>
            <a:fillRect/>
          </a:stretch>
        </p:blipFill>
        <p:spPr>
          <a:xfrm>
            <a:off x="12459149" y="126776"/>
            <a:ext cx="621322" cy="624040"/>
          </a:xfrm>
          <a:prstGeom prst="rect">
            <a:avLst/>
          </a:prstGeom>
        </p:spPr>
      </p:pic>
      <p:sp>
        <p:nvSpPr>
          <p:cNvPr id="21" name="Elipse 20"/>
          <p:cNvSpPr/>
          <p:nvPr/>
        </p:nvSpPr>
        <p:spPr>
          <a:xfrm>
            <a:off x="14252841" y="85480"/>
            <a:ext cx="947836" cy="947836"/>
          </a:xfrm>
          <a:prstGeom prst="ellipse">
            <a:avLst/>
          </a:prstGeom>
          <a:solidFill>
            <a:srgbClr val="76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4" name="Imagen 13"/>
          <p:cNvPicPr>
            <a:picLocks noChangeAspect="1"/>
          </p:cNvPicPr>
          <p:nvPr/>
        </p:nvPicPr>
        <p:blipFill>
          <a:blip r:embed="rId7"/>
          <a:stretch>
            <a:fillRect/>
          </a:stretch>
        </p:blipFill>
        <p:spPr>
          <a:xfrm>
            <a:off x="14380629" y="163313"/>
            <a:ext cx="734941" cy="694198"/>
          </a:xfrm>
          <a:prstGeom prst="rect">
            <a:avLst/>
          </a:prstGeom>
        </p:spPr>
      </p:pic>
      <p:grpSp>
        <p:nvGrpSpPr>
          <p:cNvPr id="30" name="Grupo 29"/>
          <p:cNvGrpSpPr/>
          <p:nvPr/>
        </p:nvGrpSpPr>
        <p:grpSpPr>
          <a:xfrm>
            <a:off x="5497522" y="4624160"/>
            <a:ext cx="947836" cy="947836"/>
            <a:chOff x="5321365" y="2126597"/>
            <a:chExt cx="947836" cy="947836"/>
          </a:xfrm>
        </p:grpSpPr>
        <p:sp>
          <p:nvSpPr>
            <p:cNvPr id="24" name="Elipse 23"/>
            <p:cNvSpPr/>
            <p:nvPr/>
          </p:nvSpPr>
          <p:spPr>
            <a:xfrm>
              <a:off x="5321365" y="2126597"/>
              <a:ext cx="947836" cy="947836"/>
            </a:xfrm>
            <a:prstGeom prst="ellipse">
              <a:avLst/>
            </a:prstGeom>
            <a:solidFill>
              <a:srgbClr val="A95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7" name="Imagen 16"/>
            <p:cNvPicPr>
              <a:picLocks noChangeAspect="1"/>
            </p:cNvPicPr>
            <p:nvPr/>
          </p:nvPicPr>
          <p:blipFill>
            <a:blip r:embed="rId8"/>
            <a:stretch>
              <a:fillRect/>
            </a:stretch>
          </p:blipFill>
          <p:spPr>
            <a:xfrm>
              <a:off x="5582922" y="2308777"/>
              <a:ext cx="452206" cy="583475"/>
            </a:xfrm>
            <a:prstGeom prst="rect">
              <a:avLst/>
            </a:prstGeom>
          </p:spPr>
        </p:pic>
      </p:grpSp>
      <p:grpSp>
        <p:nvGrpSpPr>
          <p:cNvPr id="33" name="Grupo 32"/>
          <p:cNvGrpSpPr/>
          <p:nvPr/>
        </p:nvGrpSpPr>
        <p:grpSpPr>
          <a:xfrm>
            <a:off x="9950331" y="4624159"/>
            <a:ext cx="947836" cy="947836"/>
            <a:chOff x="8291612" y="2126597"/>
            <a:chExt cx="947836" cy="947836"/>
          </a:xfrm>
        </p:grpSpPr>
        <p:sp>
          <p:nvSpPr>
            <p:cNvPr id="26" name="Elipse 25"/>
            <p:cNvSpPr/>
            <p:nvPr/>
          </p:nvSpPr>
          <p:spPr>
            <a:xfrm>
              <a:off x="8291612" y="2126597"/>
              <a:ext cx="947836" cy="947836"/>
            </a:xfrm>
            <a:prstGeom prst="ellipse">
              <a:avLst/>
            </a:prstGeom>
            <a:solidFill>
              <a:srgbClr val="FA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9" name="Imagen 18"/>
            <p:cNvPicPr>
              <a:picLocks noChangeAspect="1"/>
            </p:cNvPicPr>
            <p:nvPr/>
          </p:nvPicPr>
          <p:blipFill>
            <a:blip r:embed="rId9"/>
            <a:stretch>
              <a:fillRect/>
            </a:stretch>
          </p:blipFill>
          <p:spPr>
            <a:xfrm>
              <a:off x="8590144" y="2212389"/>
              <a:ext cx="345902" cy="801600"/>
            </a:xfrm>
            <a:prstGeom prst="rect">
              <a:avLst/>
            </a:prstGeom>
          </p:spPr>
        </p:pic>
      </p:grpSp>
      <p:sp>
        <p:nvSpPr>
          <p:cNvPr id="28" name="Elipse 27"/>
          <p:cNvSpPr/>
          <p:nvPr/>
        </p:nvSpPr>
        <p:spPr>
          <a:xfrm>
            <a:off x="15013306" y="1145591"/>
            <a:ext cx="947836" cy="947836"/>
          </a:xfrm>
          <a:prstGeom prst="ellipse">
            <a:avLst/>
          </a:prstGeom>
          <a:solidFill>
            <a:srgbClr val="76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2" name="Imagen 21"/>
          <p:cNvPicPr>
            <a:picLocks noChangeAspect="1"/>
          </p:cNvPicPr>
          <p:nvPr/>
        </p:nvPicPr>
        <p:blipFill>
          <a:blip r:embed="rId10"/>
          <a:stretch>
            <a:fillRect/>
          </a:stretch>
        </p:blipFill>
        <p:spPr>
          <a:xfrm>
            <a:off x="15104862" y="1295161"/>
            <a:ext cx="764724" cy="648695"/>
          </a:xfrm>
          <a:prstGeom prst="rect">
            <a:avLst/>
          </a:prstGeom>
        </p:spPr>
      </p:pic>
      <p:grpSp>
        <p:nvGrpSpPr>
          <p:cNvPr id="32" name="Grupo 31"/>
          <p:cNvGrpSpPr/>
          <p:nvPr/>
        </p:nvGrpSpPr>
        <p:grpSpPr>
          <a:xfrm>
            <a:off x="7750083" y="4624159"/>
            <a:ext cx="947836" cy="947836"/>
            <a:chOff x="7038258" y="2098940"/>
            <a:chExt cx="947836" cy="947836"/>
          </a:xfrm>
        </p:grpSpPr>
        <p:sp>
          <p:nvSpPr>
            <p:cNvPr id="31" name="Elipse 30"/>
            <p:cNvSpPr/>
            <p:nvPr/>
          </p:nvSpPr>
          <p:spPr>
            <a:xfrm>
              <a:off x="7038258" y="2098940"/>
              <a:ext cx="947836" cy="947836"/>
            </a:xfrm>
            <a:prstGeom prst="ellipse">
              <a:avLst/>
            </a:prstGeom>
            <a:solidFill>
              <a:srgbClr val="AC7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5" name="Imagen 24"/>
            <p:cNvPicPr>
              <a:picLocks noChangeAspect="1"/>
            </p:cNvPicPr>
            <p:nvPr/>
          </p:nvPicPr>
          <p:blipFill>
            <a:blip r:embed="rId11"/>
            <a:stretch>
              <a:fillRect/>
            </a:stretch>
          </p:blipFill>
          <p:spPr>
            <a:xfrm>
              <a:off x="7241683" y="2282493"/>
              <a:ext cx="582024" cy="580730"/>
            </a:xfrm>
            <a:prstGeom prst="rect">
              <a:avLst/>
            </a:prstGeom>
          </p:spPr>
        </p:pic>
      </p:grpSp>
      <p:sp>
        <p:nvSpPr>
          <p:cNvPr id="35" name="CuadroTexto 34"/>
          <p:cNvSpPr txBox="1"/>
          <p:nvPr/>
        </p:nvSpPr>
        <p:spPr>
          <a:xfrm>
            <a:off x="564776" y="3638736"/>
            <a:ext cx="2032379" cy="769441"/>
          </a:xfrm>
          <a:prstGeom prst="rect">
            <a:avLst/>
          </a:prstGeom>
          <a:noFill/>
        </p:spPr>
        <p:txBody>
          <a:bodyPr wrap="square" rtlCol="0">
            <a:spAutoFit/>
          </a:bodyPr>
          <a:lstStyle/>
          <a:p>
            <a:pPr lvl="0"/>
            <a:r>
              <a:rPr lang="es-CO" sz="2200" b="1" dirty="0">
                <a:solidFill>
                  <a:schemeClr val="bg2">
                    <a:lumMod val="50000"/>
                  </a:schemeClr>
                </a:solidFill>
              </a:rPr>
              <a:t>Docentes de Convenios</a:t>
            </a:r>
          </a:p>
        </p:txBody>
      </p:sp>
      <p:sp>
        <p:nvSpPr>
          <p:cNvPr id="39" name="CuadroTexto 38"/>
          <p:cNvSpPr txBox="1"/>
          <p:nvPr/>
        </p:nvSpPr>
        <p:spPr>
          <a:xfrm>
            <a:off x="2863594" y="3638736"/>
            <a:ext cx="1751109" cy="769441"/>
          </a:xfrm>
          <a:prstGeom prst="rect">
            <a:avLst/>
          </a:prstGeom>
          <a:noFill/>
        </p:spPr>
        <p:txBody>
          <a:bodyPr wrap="square" rtlCol="0">
            <a:spAutoFit/>
          </a:bodyPr>
          <a:lstStyle/>
          <a:p>
            <a:pPr lvl="0"/>
            <a:r>
              <a:rPr lang="es-CO" sz="2200" b="1" dirty="0">
                <a:solidFill>
                  <a:schemeClr val="bg2">
                    <a:lumMod val="50000"/>
                  </a:schemeClr>
                </a:solidFill>
              </a:rPr>
              <a:t>Docentes de Circular 08</a:t>
            </a:r>
          </a:p>
        </p:txBody>
      </p:sp>
      <p:sp>
        <p:nvSpPr>
          <p:cNvPr id="40" name="CuadroTexto 39"/>
          <p:cNvSpPr txBox="1"/>
          <p:nvPr/>
        </p:nvSpPr>
        <p:spPr>
          <a:xfrm>
            <a:off x="4938245" y="3459985"/>
            <a:ext cx="1951177" cy="1107996"/>
          </a:xfrm>
          <a:prstGeom prst="rect">
            <a:avLst/>
          </a:prstGeom>
          <a:noFill/>
        </p:spPr>
        <p:txBody>
          <a:bodyPr wrap="square" rtlCol="0">
            <a:spAutoFit/>
          </a:bodyPr>
          <a:lstStyle/>
          <a:p>
            <a:pPr lvl="0" algn="ctr"/>
            <a:r>
              <a:rPr lang="es-CO" sz="2200" b="1" dirty="0">
                <a:solidFill>
                  <a:schemeClr val="bg2">
                    <a:lumMod val="50000"/>
                  </a:schemeClr>
                </a:solidFill>
              </a:rPr>
              <a:t>Docentes Decreto 3752 de 2003</a:t>
            </a:r>
          </a:p>
        </p:txBody>
      </p:sp>
      <p:sp>
        <p:nvSpPr>
          <p:cNvPr id="41" name="CuadroTexto 40"/>
          <p:cNvSpPr txBox="1"/>
          <p:nvPr/>
        </p:nvSpPr>
        <p:spPr>
          <a:xfrm>
            <a:off x="7162574" y="3638736"/>
            <a:ext cx="1951177" cy="769441"/>
          </a:xfrm>
          <a:prstGeom prst="rect">
            <a:avLst/>
          </a:prstGeom>
          <a:noFill/>
        </p:spPr>
        <p:txBody>
          <a:bodyPr wrap="square" rtlCol="0">
            <a:spAutoFit/>
          </a:bodyPr>
          <a:lstStyle/>
          <a:p>
            <a:pPr lvl="0" algn="ctr"/>
            <a:r>
              <a:rPr lang="es-CO" sz="2200" b="1" dirty="0">
                <a:solidFill>
                  <a:schemeClr val="bg2">
                    <a:lumMod val="50000"/>
                  </a:schemeClr>
                </a:solidFill>
              </a:rPr>
              <a:t>Prorratas Cuotas Partes</a:t>
            </a:r>
          </a:p>
        </p:txBody>
      </p:sp>
      <p:sp>
        <p:nvSpPr>
          <p:cNvPr id="42" name="CuadroTexto 41"/>
          <p:cNvSpPr txBox="1"/>
          <p:nvPr/>
        </p:nvSpPr>
        <p:spPr>
          <a:xfrm>
            <a:off x="9533338" y="3638736"/>
            <a:ext cx="1951177" cy="769441"/>
          </a:xfrm>
          <a:prstGeom prst="rect">
            <a:avLst/>
          </a:prstGeom>
          <a:noFill/>
        </p:spPr>
        <p:txBody>
          <a:bodyPr wrap="square" rtlCol="0">
            <a:spAutoFit/>
          </a:bodyPr>
          <a:lstStyle/>
          <a:p>
            <a:pPr lvl="0" algn="ctr"/>
            <a:r>
              <a:rPr lang="es-CO" sz="2200" b="1" dirty="0">
                <a:solidFill>
                  <a:schemeClr val="bg2">
                    <a:lumMod val="50000"/>
                  </a:schemeClr>
                </a:solidFill>
              </a:rPr>
              <a:t>Nacionalizados (ley 43/1975)</a:t>
            </a:r>
          </a:p>
        </p:txBody>
      </p:sp>
      <p:cxnSp>
        <p:nvCxnSpPr>
          <p:cNvPr id="43" name="29 Conector recto"/>
          <p:cNvCxnSpPr/>
          <p:nvPr/>
        </p:nvCxnSpPr>
        <p:spPr>
          <a:xfrm>
            <a:off x="2649262" y="3681939"/>
            <a:ext cx="0" cy="682656"/>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29 Conector recto"/>
          <p:cNvCxnSpPr/>
          <p:nvPr/>
        </p:nvCxnSpPr>
        <p:spPr>
          <a:xfrm>
            <a:off x="4938245" y="3681939"/>
            <a:ext cx="0" cy="682656"/>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3" name="29 Conector recto"/>
          <p:cNvCxnSpPr/>
          <p:nvPr/>
        </p:nvCxnSpPr>
        <p:spPr>
          <a:xfrm>
            <a:off x="7036275" y="3681939"/>
            <a:ext cx="0" cy="682656"/>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5" name="29 Conector recto"/>
          <p:cNvCxnSpPr/>
          <p:nvPr/>
        </p:nvCxnSpPr>
        <p:spPr>
          <a:xfrm>
            <a:off x="9246075" y="3681939"/>
            <a:ext cx="0" cy="682656"/>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pic>
        <p:nvPicPr>
          <p:cNvPr id="37" name="Imagen 36"/>
          <p:cNvPicPr>
            <a:picLocks noChangeAspect="1"/>
          </p:cNvPicPr>
          <p:nvPr/>
        </p:nvPicPr>
        <p:blipFill rotWithShape="1">
          <a:blip r:embed="rId12" cstate="print">
            <a:extLst>
              <a:ext uri="{28A0092B-C50C-407E-A947-70E740481C1C}">
                <a14:useLocalDpi xmlns:a14="http://schemas.microsoft.com/office/drawing/2010/main" val="0"/>
              </a:ext>
            </a:extLst>
          </a:blip>
          <a:srcRect l="27635"/>
          <a:stretch/>
        </p:blipFill>
        <p:spPr>
          <a:xfrm>
            <a:off x="838200" y="1853250"/>
            <a:ext cx="1778784" cy="1638702"/>
          </a:xfrm>
          <a:prstGeom prst="rect">
            <a:avLst/>
          </a:prstGeom>
        </p:spPr>
      </p:pic>
      <p:pic>
        <p:nvPicPr>
          <p:cNvPr id="38" name="Imagen 37"/>
          <p:cNvPicPr>
            <a:picLocks noChangeAspect="1"/>
          </p:cNvPicPr>
          <p:nvPr/>
        </p:nvPicPr>
        <p:blipFill rotWithShape="1">
          <a:blip r:embed="rId13" cstate="print">
            <a:extLst>
              <a:ext uri="{28A0092B-C50C-407E-A947-70E740481C1C}">
                <a14:useLocalDpi xmlns:a14="http://schemas.microsoft.com/office/drawing/2010/main" val="0"/>
              </a:ext>
            </a:extLst>
          </a:blip>
          <a:srcRect l="33178" r="1032" b="30246"/>
          <a:stretch/>
        </p:blipFill>
        <p:spPr>
          <a:xfrm>
            <a:off x="2603499" y="1853250"/>
            <a:ext cx="2298701" cy="1625599"/>
          </a:xfrm>
          <a:prstGeom prst="rect">
            <a:avLst/>
          </a:prstGeom>
        </p:spPr>
      </p:pic>
      <p:pic>
        <p:nvPicPr>
          <p:cNvPr id="58" name="Imagen 57"/>
          <p:cNvPicPr>
            <a:picLocks noChangeAspect="1"/>
          </p:cNvPicPr>
          <p:nvPr/>
        </p:nvPicPr>
        <p:blipFill rotWithShape="1">
          <a:blip r:embed="rId14" cstate="print">
            <a:extLst>
              <a:ext uri="{28A0092B-C50C-407E-A947-70E740481C1C}">
                <a14:useLocalDpi xmlns:a14="http://schemas.microsoft.com/office/drawing/2010/main" val="0"/>
              </a:ext>
            </a:extLst>
          </a:blip>
          <a:srcRect l="24657"/>
          <a:stretch/>
        </p:blipFill>
        <p:spPr>
          <a:xfrm>
            <a:off x="4902200" y="1840147"/>
            <a:ext cx="2134075" cy="1638702"/>
          </a:xfrm>
          <a:prstGeom prst="rect">
            <a:avLst/>
          </a:prstGeom>
        </p:spPr>
      </p:pic>
      <p:pic>
        <p:nvPicPr>
          <p:cNvPr id="47" name="Imagen 46"/>
          <p:cNvPicPr>
            <a:picLocks noChangeAspect="1"/>
          </p:cNvPicPr>
          <p:nvPr/>
        </p:nvPicPr>
        <p:blipFill rotWithShape="1">
          <a:blip r:embed="rId15" cstate="print">
            <a:extLst>
              <a:ext uri="{28A0092B-C50C-407E-A947-70E740481C1C}">
                <a14:useLocalDpi xmlns:a14="http://schemas.microsoft.com/office/drawing/2010/main" val="0"/>
              </a:ext>
            </a:extLst>
          </a:blip>
          <a:srcRect l="35247" r="2989" b="29257"/>
          <a:stretch/>
        </p:blipFill>
        <p:spPr>
          <a:xfrm>
            <a:off x="7048500" y="1784772"/>
            <a:ext cx="2235200" cy="1706777"/>
          </a:xfrm>
          <a:prstGeom prst="rect">
            <a:avLst/>
          </a:prstGeom>
        </p:spPr>
      </p:pic>
      <p:pic>
        <p:nvPicPr>
          <p:cNvPr id="56" name="Imagen 5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52735" y="1880112"/>
            <a:ext cx="2417155" cy="1611437"/>
          </a:xfrm>
          <a:prstGeom prst="rect">
            <a:avLst/>
          </a:prstGeom>
        </p:spPr>
      </p:pic>
    </p:spTree>
    <p:extLst>
      <p:ext uri="{BB962C8B-B14F-4D97-AF65-F5344CB8AC3E}">
        <p14:creationId xmlns:p14="http://schemas.microsoft.com/office/powerpoint/2010/main" val="2618867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293221" y="1337174"/>
            <a:ext cx="13027597" cy="4552361"/>
          </a:xfrm>
          <a:prstGeom prst="rect">
            <a:avLst/>
          </a:prstGeom>
        </p:spPr>
      </p:pic>
      <p:sp>
        <p:nvSpPr>
          <p:cNvPr id="3" name="Marcador de contenido 2">
            <a:extLst>
              <a:ext uri="{FF2B5EF4-FFF2-40B4-BE49-F238E27FC236}">
                <a16:creationId xmlns:a16="http://schemas.microsoft.com/office/drawing/2014/main" id="{F83C6D98-2608-4613-9FBB-2B53DA3BFE15}"/>
              </a:ext>
            </a:extLst>
          </p:cNvPr>
          <p:cNvSpPr txBox="1">
            <a:spLocks/>
          </p:cNvSpPr>
          <p:nvPr/>
        </p:nvSpPr>
        <p:spPr>
          <a:xfrm>
            <a:off x="5757745" y="3196088"/>
            <a:ext cx="4997073" cy="26934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hangingPunct="0"/>
            <a:r>
              <a:rPr lang="es-MX" sz="2400" b="1" i="1" dirty="0">
                <a:solidFill>
                  <a:srgbClr val="FA8200"/>
                </a:solidFill>
              </a:rPr>
              <a:t>Fechas de nacimiento</a:t>
            </a:r>
            <a:r>
              <a:rPr lang="es-MX" sz="2400" i="1" dirty="0"/>
              <a:t>.</a:t>
            </a:r>
          </a:p>
          <a:p>
            <a:pPr algn="just" hangingPunct="0"/>
            <a:r>
              <a:rPr lang="es-MX" sz="2400" b="1" i="1" dirty="0">
                <a:solidFill>
                  <a:srgbClr val="FA8200"/>
                </a:solidFill>
              </a:rPr>
              <a:t>Fechas de vinculación </a:t>
            </a:r>
            <a:r>
              <a:rPr lang="es-MX" sz="2400" i="1" dirty="0"/>
              <a:t>y/</a:t>
            </a:r>
            <a:r>
              <a:rPr lang="es-MX" sz="2400" i="1" dirty="0" err="1"/>
              <a:t>ó</a:t>
            </a:r>
            <a:r>
              <a:rPr lang="es-MX" sz="2400" i="1" dirty="0"/>
              <a:t> posesión.</a:t>
            </a:r>
          </a:p>
          <a:p>
            <a:pPr algn="just" hangingPunct="0"/>
            <a:r>
              <a:rPr lang="es-MX" sz="2400" b="1" i="1" dirty="0">
                <a:solidFill>
                  <a:srgbClr val="FA8200"/>
                </a:solidFill>
              </a:rPr>
              <a:t>Fecha final </a:t>
            </a:r>
            <a:r>
              <a:rPr lang="es-MX" sz="2400" i="1" dirty="0"/>
              <a:t>y/</a:t>
            </a:r>
            <a:r>
              <a:rPr lang="es-MX" sz="2400" i="1" dirty="0" err="1"/>
              <a:t>ó</a:t>
            </a:r>
            <a:r>
              <a:rPr lang="es-MX" sz="2400" i="1" dirty="0"/>
              <a:t> fecha de retiro.</a:t>
            </a:r>
          </a:p>
          <a:p>
            <a:pPr algn="just" hangingPunct="0"/>
            <a:r>
              <a:rPr lang="es-MX" sz="2400" b="1" i="1" dirty="0">
                <a:solidFill>
                  <a:srgbClr val="FA8200"/>
                </a:solidFill>
              </a:rPr>
              <a:t>Inconsistencias</a:t>
            </a:r>
            <a:r>
              <a:rPr lang="es-MX" sz="2400" b="1" i="1" dirty="0"/>
              <a:t> en reservas </a:t>
            </a:r>
            <a:r>
              <a:rPr lang="es-MX" sz="2400" i="1" dirty="0"/>
              <a:t>de tiempos anteriores a la afiliación (</a:t>
            </a:r>
            <a:r>
              <a:rPr lang="es-MX" sz="2400" b="1" i="1" dirty="0">
                <a:solidFill>
                  <a:schemeClr val="accent2"/>
                </a:solidFill>
              </a:rPr>
              <a:t>cuotas partes</a:t>
            </a:r>
            <a:r>
              <a:rPr lang="es-MX" sz="2400" i="1" dirty="0"/>
              <a:t>)</a:t>
            </a:r>
            <a:endParaRPr lang="es-CO" sz="2400" dirty="0"/>
          </a:p>
          <a:p>
            <a:pPr algn="just" hangingPunct="0"/>
            <a:endParaRPr lang="es-MX" sz="2400" i="1" dirty="0"/>
          </a:p>
        </p:txBody>
      </p:sp>
      <p:pic>
        <p:nvPicPr>
          <p:cNvPr id="4" name="Imagen 3"/>
          <p:cNvPicPr>
            <a:picLocks noChangeAspect="1"/>
          </p:cNvPicPr>
          <p:nvPr/>
        </p:nvPicPr>
        <p:blipFill rotWithShape="1">
          <a:blip r:embed="rId3"/>
          <a:srcRect t="11656" b="11413"/>
          <a:stretch/>
        </p:blipFill>
        <p:spPr>
          <a:xfrm>
            <a:off x="5716356" y="1778301"/>
            <a:ext cx="919960" cy="756652"/>
          </a:xfrm>
          <a:prstGeom prst="rect">
            <a:avLst/>
          </a:prstGeom>
        </p:spPr>
      </p:pic>
      <p:sp>
        <p:nvSpPr>
          <p:cNvPr id="5" name="Rectángulo 4"/>
          <p:cNvSpPr/>
          <p:nvPr/>
        </p:nvSpPr>
        <p:spPr>
          <a:xfrm>
            <a:off x="6636316" y="1838718"/>
            <a:ext cx="4577407" cy="553998"/>
          </a:xfrm>
          <a:prstGeom prst="rect">
            <a:avLst/>
          </a:prstGeom>
        </p:spPr>
        <p:txBody>
          <a:bodyPr wrap="none">
            <a:spAutoFit/>
          </a:bodyPr>
          <a:lstStyle/>
          <a:p>
            <a:r>
              <a:rPr lang="es-MX" sz="3000" b="1" i="1" dirty="0">
                <a:solidFill>
                  <a:srgbClr val="FA8200"/>
                </a:solidFill>
              </a:rPr>
              <a:t>Revisión de Inconsistencias:</a:t>
            </a:r>
            <a:endParaRPr lang="es-CO" sz="3000" b="1" i="1" dirty="0">
              <a:solidFill>
                <a:srgbClr val="FA8200"/>
              </a:solidFill>
            </a:endParaRPr>
          </a:p>
        </p:txBody>
      </p:sp>
      <p:cxnSp>
        <p:nvCxnSpPr>
          <p:cNvPr id="6" name="Conector recto 5"/>
          <p:cNvCxnSpPr/>
          <p:nvPr/>
        </p:nvCxnSpPr>
        <p:spPr>
          <a:xfrm flipV="1">
            <a:off x="5485149" y="1954936"/>
            <a:ext cx="36390" cy="377261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0" name="Título 1">
            <a:extLst>
              <a:ext uri="{FF2B5EF4-FFF2-40B4-BE49-F238E27FC236}">
                <a16:creationId xmlns:a16="http://schemas.microsoft.com/office/drawing/2014/main" id="{361D720B-CA62-457B-B319-E4FA5B9F2DA2}"/>
              </a:ext>
            </a:extLst>
          </p:cNvPr>
          <p:cNvSpPr>
            <a:spLocks noGrp="1"/>
          </p:cNvSpPr>
          <p:nvPr>
            <p:ph type="title"/>
          </p:nvPr>
        </p:nvSpPr>
        <p:spPr/>
        <p:txBody>
          <a:bodyPr/>
          <a:lstStyle/>
          <a:p>
            <a:r>
              <a:rPr lang="es-CO" sz="2800" dirty="0">
                <a:solidFill>
                  <a:schemeClr val="accent1"/>
                </a:solidFill>
              </a:rPr>
              <a:t>Calculo Actuarial - Depuración</a:t>
            </a:r>
          </a:p>
        </p:txBody>
      </p:sp>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l="6928" t="20266" r="9466" b="2130"/>
          <a:stretch/>
        </p:blipFill>
        <p:spPr>
          <a:xfrm>
            <a:off x="712689" y="1920239"/>
            <a:ext cx="4730050" cy="3807307"/>
          </a:xfrm>
          <a:prstGeom prst="rect">
            <a:avLst/>
          </a:prstGeom>
        </p:spPr>
      </p:pic>
      <p:cxnSp>
        <p:nvCxnSpPr>
          <p:cNvPr id="16" name="Conector recto 15"/>
          <p:cNvCxnSpPr/>
          <p:nvPr/>
        </p:nvCxnSpPr>
        <p:spPr>
          <a:xfrm>
            <a:off x="5896159" y="2742503"/>
            <a:ext cx="4606378" cy="0"/>
          </a:xfrm>
          <a:prstGeom prst="line">
            <a:avLst/>
          </a:prstGeom>
          <a:ln w="76200">
            <a:solidFill>
              <a:srgbClr val="FA82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207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984823" y="4815668"/>
            <a:ext cx="2042331" cy="2042331"/>
          </a:xfrm>
          <a:prstGeom prst="rect">
            <a:avLst/>
          </a:prstGeom>
          <a:solidFill>
            <a:schemeClr val="accent3">
              <a:lumMod val="50000"/>
            </a:schemeClr>
          </a:solidFill>
        </p:spPr>
      </p:pic>
      <p:sp>
        <p:nvSpPr>
          <p:cNvPr id="2" name="Título 1"/>
          <p:cNvSpPr>
            <a:spLocks noGrp="1"/>
          </p:cNvSpPr>
          <p:nvPr>
            <p:ph type="title"/>
          </p:nvPr>
        </p:nvSpPr>
        <p:spPr>
          <a:xfrm>
            <a:off x="1110343" y="278510"/>
            <a:ext cx="10515600" cy="809897"/>
          </a:xfrm>
        </p:spPr>
        <p:txBody>
          <a:bodyPr>
            <a:noAutofit/>
          </a:bodyPr>
          <a:lstStyle/>
          <a:p>
            <a:pPr lvl="0"/>
            <a:r>
              <a:rPr lang="es-CO" sz="3200" dirty="0">
                <a:solidFill>
                  <a:schemeClr val="accent1"/>
                </a:solidFill>
              </a:rPr>
              <a:t>Pasivo Corriente - Normatividad</a:t>
            </a:r>
            <a:br>
              <a:rPr lang="en-US" sz="3200" dirty="0"/>
            </a:br>
            <a:endParaRPr lang="es-CO" sz="3200" dirty="0"/>
          </a:p>
        </p:txBody>
      </p:sp>
      <p:pic>
        <p:nvPicPr>
          <p:cNvPr id="5" name="Imagen 4"/>
          <p:cNvPicPr>
            <a:picLocks noChangeAspect="1"/>
          </p:cNvPicPr>
          <p:nvPr/>
        </p:nvPicPr>
        <p:blipFill>
          <a:blip r:embed="rId3"/>
          <a:stretch>
            <a:fillRect/>
          </a:stretch>
        </p:blipFill>
        <p:spPr>
          <a:xfrm>
            <a:off x="6753498" y="1403198"/>
            <a:ext cx="4820194" cy="4552361"/>
          </a:xfrm>
          <a:prstGeom prst="rect">
            <a:avLst/>
          </a:prstGeom>
        </p:spPr>
      </p:pic>
      <p:sp>
        <p:nvSpPr>
          <p:cNvPr id="3" name="CuadroTexto 2">
            <a:extLst>
              <a:ext uri="{FF2B5EF4-FFF2-40B4-BE49-F238E27FC236}">
                <a16:creationId xmlns:a16="http://schemas.microsoft.com/office/drawing/2014/main" id="{57707D8A-CEC9-48BD-B173-3FF08745F53A}"/>
              </a:ext>
            </a:extLst>
          </p:cNvPr>
          <p:cNvSpPr txBox="1"/>
          <p:nvPr/>
        </p:nvSpPr>
        <p:spPr>
          <a:xfrm>
            <a:off x="990040" y="997253"/>
            <a:ext cx="5230537" cy="4924425"/>
          </a:xfrm>
          <a:prstGeom prst="rect">
            <a:avLst/>
          </a:prstGeom>
          <a:noFill/>
          <a:ln cap="sq">
            <a:solidFill>
              <a:schemeClr val="accent1"/>
            </a:solidFill>
          </a:ln>
        </p:spPr>
        <p:txBody>
          <a:bodyPr wrap="square" rtlCol="0">
            <a:spAutoFit/>
          </a:bodyPr>
          <a:lstStyle/>
          <a:p>
            <a:pPr algn="just"/>
            <a:r>
              <a:rPr lang="es-CO" sz="2400" b="1" dirty="0"/>
              <a:t>Pago de obligaciones pensionales corrientes: Gasto corriente de la nomina de pensión.</a:t>
            </a:r>
          </a:p>
          <a:p>
            <a:endParaRPr lang="es-MX" b="1" dirty="0"/>
          </a:p>
          <a:p>
            <a:pPr algn="just"/>
            <a:endParaRPr lang="es-CO" sz="2000" dirty="0"/>
          </a:p>
          <a:p>
            <a:pPr algn="just"/>
            <a:r>
              <a:rPr lang="es-CO" sz="2000" dirty="0"/>
              <a:t>Artículo 5 numeral 2 del decreto 3752 de 2003. </a:t>
            </a:r>
          </a:p>
          <a:p>
            <a:pPr algn="just"/>
            <a:endParaRPr lang="es-CO" sz="2000" dirty="0">
              <a:solidFill>
                <a:schemeClr val="accent2"/>
              </a:solidFill>
            </a:endParaRPr>
          </a:p>
          <a:p>
            <a:r>
              <a:rPr lang="es-CO" sz="2000" i="1" dirty="0"/>
              <a:t>“…El monto a pagar por vigencia se cubrirá con los recursos que traslade el FONPET al Fondo Nacional de Prestaciones Sociales del Magisterio. Si estos recursos no fueren suficientes, la entidad territorial aportará de sus recursos hasta cubrir la totalidad de las obligaciones corrientes que correspondan…”</a:t>
            </a:r>
            <a:endParaRPr lang="es-CO" sz="2000" dirty="0"/>
          </a:p>
          <a:p>
            <a:endParaRPr lang="es-MX" sz="2400" b="1" dirty="0"/>
          </a:p>
        </p:txBody>
      </p:sp>
      <p:cxnSp>
        <p:nvCxnSpPr>
          <p:cNvPr id="6" name="Conector recto 5"/>
          <p:cNvCxnSpPr/>
          <p:nvPr/>
        </p:nvCxnSpPr>
        <p:spPr>
          <a:xfrm>
            <a:off x="1110343" y="2704011"/>
            <a:ext cx="4994000" cy="26126"/>
          </a:xfrm>
          <a:prstGeom prst="line">
            <a:avLst/>
          </a:prstGeom>
          <a:ln w="76200">
            <a:solidFill>
              <a:srgbClr val="FA8200"/>
            </a:solidFill>
            <a:prstDash val="sysDot"/>
          </a:ln>
        </p:spPr>
        <p:style>
          <a:lnRef idx="1">
            <a:schemeClr val="accent1"/>
          </a:lnRef>
          <a:fillRef idx="0">
            <a:schemeClr val="accent1"/>
          </a:fillRef>
          <a:effectRef idx="0">
            <a:schemeClr val="accent1"/>
          </a:effectRef>
          <a:fontRef idx="minor">
            <a:schemeClr val="tx1"/>
          </a:fontRef>
        </p:style>
      </p:cxnSp>
      <p:sp>
        <p:nvSpPr>
          <p:cNvPr id="10" name="Rectángulo 9"/>
          <p:cNvSpPr/>
          <p:nvPr/>
        </p:nvSpPr>
        <p:spPr>
          <a:xfrm>
            <a:off x="6753498" y="1440015"/>
            <a:ext cx="4937760" cy="4734526"/>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p:cNvSpPr/>
          <p:nvPr/>
        </p:nvSpPr>
        <p:spPr>
          <a:xfrm>
            <a:off x="7013380" y="997253"/>
            <a:ext cx="4408370" cy="70507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Ley PND. Artículo 199</a:t>
            </a:r>
            <a:endParaRPr lang="es-CO" sz="2400" dirty="0"/>
          </a:p>
        </p:txBody>
      </p:sp>
      <p:sp>
        <p:nvSpPr>
          <p:cNvPr id="12" name="Rectángulo 11"/>
          <p:cNvSpPr/>
          <p:nvPr/>
        </p:nvSpPr>
        <p:spPr>
          <a:xfrm>
            <a:off x="7051686" y="1976221"/>
            <a:ext cx="4448706" cy="3693319"/>
          </a:xfrm>
          <a:prstGeom prst="rect">
            <a:avLst/>
          </a:prstGeom>
        </p:spPr>
        <p:txBody>
          <a:bodyPr wrap="square">
            <a:spAutoFit/>
          </a:bodyPr>
          <a:lstStyle/>
          <a:p>
            <a:pPr algn="just"/>
            <a:r>
              <a:rPr lang="es-CO" b="1" dirty="0"/>
              <a:t>“…</a:t>
            </a:r>
            <a:r>
              <a:rPr lang="es-CO" b="1" i="1" dirty="0"/>
              <a:t>Artículo 199°. FINANCIACION DE OBLIGACIONES PENSIONALES CON RECURSOS DEL FONPET. Adicional a lo establecido en las normas vigentes, con cargo a los recursos del Fondo Nacional de Pensiones de las Entidades Territoriales – FONPET las entidades territoriales podrán pagar las siguientes obligaciones:</a:t>
            </a:r>
          </a:p>
          <a:p>
            <a:pPr algn="just"/>
            <a:endParaRPr lang="es-CO" b="1" i="1" dirty="0"/>
          </a:p>
          <a:p>
            <a:pPr algn="just"/>
            <a:r>
              <a:rPr lang="es-CO" b="1" i="1" dirty="0"/>
              <a:t>1) La deuda con el Fondo Nacional de Prestaciones Sociales del Magisterio – FOMAG por concepto del pasivo pensional corriente del Sector Educación…” </a:t>
            </a:r>
          </a:p>
        </p:txBody>
      </p:sp>
    </p:spTree>
    <p:extLst>
      <p:ext uri="{BB962C8B-B14F-4D97-AF65-F5344CB8AC3E}">
        <p14:creationId xmlns:p14="http://schemas.microsoft.com/office/powerpoint/2010/main" val="15879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a:blip r:embed="rId2"/>
          <a:stretch>
            <a:fillRect/>
          </a:stretch>
        </p:blipFill>
        <p:spPr>
          <a:xfrm>
            <a:off x="-293221" y="1337174"/>
            <a:ext cx="13027597" cy="4552361"/>
          </a:xfrm>
          <a:prstGeom prst="rect">
            <a:avLst/>
          </a:prstGeom>
        </p:spPr>
      </p:pic>
      <p:sp>
        <p:nvSpPr>
          <p:cNvPr id="2" name="Título 1"/>
          <p:cNvSpPr>
            <a:spLocks noGrp="1"/>
          </p:cNvSpPr>
          <p:nvPr>
            <p:ph type="title"/>
          </p:nvPr>
        </p:nvSpPr>
        <p:spPr/>
        <p:txBody>
          <a:bodyPr/>
          <a:lstStyle/>
          <a:p>
            <a:r>
              <a:rPr lang="es-ES" sz="3200" dirty="0">
                <a:solidFill>
                  <a:schemeClr val="accent1"/>
                </a:solidFill>
              </a:rPr>
              <a:t>Pasivo Corriente – Generación Deuda</a:t>
            </a:r>
            <a:endParaRPr lang="es-CO" sz="3200" dirty="0">
              <a:solidFill>
                <a:schemeClr val="accent1"/>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97014691"/>
              </p:ext>
            </p:extLst>
          </p:nvPr>
        </p:nvGraphicFramePr>
        <p:xfrm>
          <a:off x="998041" y="4686618"/>
          <a:ext cx="10458084" cy="1606732"/>
        </p:xfrm>
        <a:graphic>
          <a:graphicData uri="http://schemas.openxmlformats.org/drawingml/2006/table">
            <a:tbl>
              <a:tblPr firstRow="1" bandRow="1">
                <a:tableStyleId>{21E4AEA4-8DFA-4A89-87EB-49C32662AFE0}</a:tableStyleId>
              </a:tblPr>
              <a:tblGrid>
                <a:gridCol w="1494012">
                  <a:extLst>
                    <a:ext uri="{9D8B030D-6E8A-4147-A177-3AD203B41FA5}">
                      <a16:colId xmlns:a16="http://schemas.microsoft.com/office/drawing/2014/main" val="1354151506"/>
                    </a:ext>
                  </a:extLst>
                </a:gridCol>
                <a:gridCol w="1494012">
                  <a:extLst>
                    <a:ext uri="{9D8B030D-6E8A-4147-A177-3AD203B41FA5}">
                      <a16:colId xmlns:a16="http://schemas.microsoft.com/office/drawing/2014/main" val="2070554885"/>
                    </a:ext>
                  </a:extLst>
                </a:gridCol>
                <a:gridCol w="1494012">
                  <a:extLst>
                    <a:ext uri="{9D8B030D-6E8A-4147-A177-3AD203B41FA5}">
                      <a16:colId xmlns:a16="http://schemas.microsoft.com/office/drawing/2014/main" val="965952149"/>
                    </a:ext>
                  </a:extLst>
                </a:gridCol>
                <a:gridCol w="1494012">
                  <a:extLst>
                    <a:ext uri="{9D8B030D-6E8A-4147-A177-3AD203B41FA5}">
                      <a16:colId xmlns:a16="http://schemas.microsoft.com/office/drawing/2014/main" val="2996606050"/>
                    </a:ext>
                  </a:extLst>
                </a:gridCol>
                <a:gridCol w="1494012">
                  <a:extLst>
                    <a:ext uri="{9D8B030D-6E8A-4147-A177-3AD203B41FA5}">
                      <a16:colId xmlns:a16="http://schemas.microsoft.com/office/drawing/2014/main" val="2017751072"/>
                    </a:ext>
                  </a:extLst>
                </a:gridCol>
                <a:gridCol w="1494012">
                  <a:extLst>
                    <a:ext uri="{9D8B030D-6E8A-4147-A177-3AD203B41FA5}">
                      <a16:colId xmlns:a16="http://schemas.microsoft.com/office/drawing/2014/main" val="930390896"/>
                    </a:ext>
                  </a:extLst>
                </a:gridCol>
                <a:gridCol w="1494012">
                  <a:extLst>
                    <a:ext uri="{9D8B030D-6E8A-4147-A177-3AD203B41FA5}">
                      <a16:colId xmlns:a16="http://schemas.microsoft.com/office/drawing/2014/main" val="201343283"/>
                    </a:ext>
                  </a:extLst>
                </a:gridCol>
              </a:tblGrid>
              <a:tr h="803366">
                <a:tc>
                  <a:txBody>
                    <a:bodyPr/>
                    <a:lstStyle/>
                    <a:p>
                      <a:endParaRPr lang="es-CO" sz="2200" dirty="0"/>
                    </a:p>
                  </a:txBody>
                  <a:tcPr marL="110388" marR="110388" marT="55195" marB="55195">
                    <a:solidFill>
                      <a:srgbClr val="A95A00"/>
                    </a:solidFill>
                  </a:tcPr>
                </a:tc>
                <a:tc>
                  <a:txBody>
                    <a:bodyPr/>
                    <a:lstStyle/>
                    <a:p>
                      <a:endParaRPr lang="es-CO" sz="2200"/>
                    </a:p>
                  </a:txBody>
                  <a:tcPr marL="110388" marR="110388" marT="55195" marB="55195"/>
                </a:tc>
                <a:tc>
                  <a:txBody>
                    <a:bodyPr/>
                    <a:lstStyle/>
                    <a:p>
                      <a:endParaRPr lang="es-CO" sz="2200" dirty="0"/>
                    </a:p>
                  </a:txBody>
                  <a:tcPr marL="110388" marR="110388" marT="55195" marB="55195">
                    <a:solidFill>
                      <a:srgbClr val="A95A00"/>
                    </a:solidFill>
                  </a:tcPr>
                </a:tc>
                <a:tc>
                  <a:txBody>
                    <a:bodyPr/>
                    <a:lstStyle/>
                    <a:p>
                      <a:endParaRPr lang="es-CO" sz="2200"/>
                    </a:p>
                  </a:txBody>
                  <a:tcPr marL="110388" marR="110388" marT="55195" marB="55195"/>
                </a:tc>
                <a:tc>
                  <a:txBody>
                    <a:bodyPr/>
                    <a:lstStyle/>
                    <a:p>
                      <a:endParaRPr lang="es-CO" sz="2200" dirty="0"/>
                    </a:p>
                  </a:txBody>
                  <a:tcPr marL="110388" marR="110388" marT="55195" marB="55195">
                    <a:solidFill>
                      <a:srgbClr val="A95A00"/>
                    </a:solidFill>
                  </a:tcPr>
                </a:tc>
                <a:tc>
                  <a:txBody>
                    <a:bodyPr/>
                    <a:lstStyle/>
                    <a:p>
                      <a:endParaRPr lang="es-CO" sz="2200" dirty="0"/>
                    </a:p>
                  </a:txBody>
                  <a:tcPr marL="110388" marR="110388" marT="55195" marB="55195"/>
                </a:tc>
                <a:tc>
                  <a:txBody>
                    <a:bodyPr/>
                    <a:lstStyle/>
                    <a:p>
                      <a:endParaRPr lang="es-CO" sz="2200" dirty="0"/>
                    </a:p>
                  </a:txBody>
                  <a:tcPr marL="110388" marR="110388" marT="55195" marB="55195">
                    <a:solidFill>
                      <a:srgbClr val="A95A00"/>
                    </a:solidFill>
                  </a:tcPr>
                </a:tc>
                <a:extLst>
                  <a:ext uri="{0D108BD9-81ED-4DB2-BD59-A6C34878D82A}">
                    <a16:rowId xmlns:a16="http://schemas.microsoft.com/office/drawing/2014/main" val="37214530"/>
                  </a:ext>
                </a:extLst>
              </a:tr>
              <a:tr h="803366">
                <a:tc>
                  <a:txBody>
                    <a:bodyPr/>
                    <a:lstStyle/>
                    <a:p>
                      <a:endParaRPr lang="es-CO" sz="2200" dirty="0"/>
                    </a:p>
                  </a:txBody>
                  <a:tcPr marL="110388" marR="110388" marT="55195" marB="55195"/>
                </a:tc>
                <a:tc>
                  <a:txBody>
                    <a:bodyPr/>
                    <a:lstStyle/>
                    <a:p>
                      <a:endParaRPr lang="es-CO" sz="2200"/>
                    </a:p>
                  </a:txBody>
                  <a:tcPr marL="110388" marR="110388" marT="55195" marB="55195"/>
                </a:tc>
                <a:tc>
                  <a:txBody>
                    <a:bodyPr/>
                    <a:lstStyle/>
                    <a:p>
                      <a:endParaRPr lang="es-CO" sz="2200" dirty="0"/>
                    </a:p>
                  </a:txBody>
                  <a:tcPr marL="110388" marR="110388" marT="55195" marB="55195"/>
                </a:tc>
                <a:tc>
                  <a:txBody>
                    <a:bodyPr/>
                    <a:lstStyle/>
                    <a:p>
                      <a:endParaRPr lang="es-CO" sz="2200"/>
                    </a:p>
                  </a:txBody>
                  <a:tcPr marL="110388" marR="110388" marT="55195" marB="55195"/>
                </a:tc>
                <a:tc>
                  <a:txBody>
                    <a:bodyPr/>
                    <a:lstStyle/>
                    <a:p>
                      <a:endParaRPr lang="es-CO" sz="2200" dirty="0"/>
                    </a:p>
                  </a:txBody>
                  <a:tcPr marL="110388" marR="110388" marT="55195" marB="55195"/>
                </a:tc>
                <a:tc>
                  <a:txBody>
                    <a:bodyPr/>
                    <a:lstStyle/>
                    <a:p>
                      <a:endParaRPr lang="es-CO" sz="2200" dirty="0"/>
                    </a:p>
                  </a:txBody>
                  <a:tcPr marL="110388" marR="110388" marT="55195" marB="55195"/>
                </a:tc>
                <a:tc>
                  <a:txBody>
                    <a:bodyPr/>
                    <a:lstStyle/>
                    <a:p>
                      <a:endParaRPr lang="es-CO" sz="2200" dirty="0"/>
                    </a:p>
                  </a:txBody>
                  <a:tcPr marL="110388" marR="110388" marT="55195" marB="55195"/>
                </a:tc>
                <a:extLst>
                  <a:ext uri="{0D108BD9-81ED-4DB2-BD59-A6C34878D82A}">
                    <a16:rowId xmlns:a16="http://schemas.microsoft.com/office/drawing/2014/main" val="2213364910"/>
                  </a:ext>
                </a:extLst>
              </a:tr>
            </a:tbl>
          </a:graphicData>
        </a:graphic>
      </p:graphicFrame>
      <p:sp>
        <p:nvSpPr>
          <p:cNvPr id="6" name="2 Marcador de contenido"/>
          <p:cNvSpPr txBox="1">
            <a:spLocks/>
          </p:cNvSpPr>
          <p:nvPr/>
        </p:nvSpPr>
        <p:spPr>
          <a:xfrm>
            <a:off x="838199" y="2617430"/>
            <a:ext cx="10515600" cy="16993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CO" dirty="0">
                <a:latin typeface="+mj-lt"/>
              </a:rPr>
              <a:t>Para la generación de la </a:t>
            </a:r>
            <a:r>
              <a:rPr lang="es-CO" b="1" dirty="0">
                <a:latin typeface="+mj-lt"/>
              </a:rPr>
              <a:t>base de datos </a:t>
            </a:r>
            <a:r>
              <a:rPr lang="es-CO" dirty="0">
                <a:latin typeface="+mj-lt"/>
              </a:rPr>
              <a:t>del </a:t>
            </a:r>
            <a:r>
              <a:rPr lang="es-CO" b="1" dirty="0">
                <a:latin typeface="+mj-lt"/>
              </a:rPr>
              <a:t>pasivo corriente </a:t>
            </a:r>
            <a:r>
              <a:rPr lang="es-CO" dirty="0">
                <a:latin typeface="+mj-lt"/>
              </a:rPr>
              <a:t>y los valores a cargo de cada </a:t>
            </a:r>
            <a:r>
              <a:rPr lang="es-CO" i="1" dirty="0">
                <a:latin typeface="+mj-lt"/>
              </a:rPr>
              <a:t>entidad territorial</a:t>
            </a:r>
            <a:r>
              <a:rPr lang="es-CO" dirty="0">
                <a:latin typeface="+mj-lt"/>
              </a:rPr>
              <a:t>, se tiene en cuenta el gasto corriente de la nómina anual aplicando el </a:t>
            </a:r>
            <a:r>
              <a:rPr lang="es-CO" b="1" dirty="0">
                <a:latin typeface="+mj-lt"/>
              </a:rPr>
              <a:t>%</a:t>
            </a:r>
            <a:r>
              <a:rPr lang="es-CO" dirty="0">
                <a:latin typeface="+mj-lt"/>
              </a:rPr>
              <a:t> de participación de la entidad sobre el </a:t>
            </a:r>
            <a:r>
              <a:rPr lang="es-CO" b="1" dirty="0">
                <a:latin typeface="+mj-lt"/>
              </a:rPr>
              <a:t>cálculo actuarial </a:t>
            </a:r>
            <a:r>
              <a:rPr lang="es-CO" dirty="0">
                <a:latin typeface="+mj-lt"/>
              </a:rPr>
              <a:t>docente a docente.</a:t>
            </a:r>
          </a:p>
          <a:p>
            <a:pPr algn="just"/>
            <a:endParaRPr lang="es-CO" dirty="0"/>
          </a:p>
          <a:p>
            <a:pPr marL="0" indent="0">
              <a:buFont typeface="Arial" panose="020B0604020202020204" pitchFamily="34" charset="0"/>
              <a:buNone/>
            </a:pPr>
            <a:endParaRPr lang="es-ES" dirty="0">
              <a:solidFill>
                <a:srgbClr val="FA8200"/>
              </a:solidFill>
            </a:endParaRPr>
          </a:p>
        </p:txBody>
      </p:sp>
      <p:sp>
        <p:nvSpPr>
          <p:cNvPr id="7" name="CuadroTexto 6"/>
          <p:cNvSpPr txBox="1"/>
          <p:nvPr/>
        </p:nvSpPr>
        <p:spPr>
          <a:xfrm>
            <a:off x="1095860" y="4852520"/>
            <a:ext cx="1461446" cy="338554"/>
          </a:xfrm>
          <a:prstGeom prst="rect">
            <a:avLst/>
          </a:prstGeom>
          <a:noFill/>
        </p:spPr>
        <p:txBody>
          <a:bodyPr wrap="square" rtlCol="0">
            <a:spAutoFit/>
          </a:bodyPr>
          <a:lstStyle/>
          <a:p>
            <a:r>
              <a:rPr lang="es-CO" sz="1600" b="1" dirty="0">
                <a:solidFill>
                  <a:schemeClr val="bg1"/>
                </a:solidFill>
              </a:rPr>
              <a:t>TIPO_IDENT</a:t>
            </a:r>
          </a:p>
        </p:txBody>
      </p:sp>
      <p:sp>
        <p:nvSpPr>
          <p:cNvPr id="8" name="CuadroTexto 7"/>
          <p:cNvSpPr txBox="1"/>
          <p:nvPr/>
        </p:nvSpPr>
        <p:spPr>
          <a:xfrm>
            <a:off x="2454396" y="4852520"/>
            <a:ext cx="1777970" cy="338554"/>
          </a:xfrm>
          <a:prstGeom prst="rect">
            <a:avLst/>
          </a:prstGeom>
          <a:noFill/>
        </p:spPr>
        <p:txBody>
          <a:bodyPr wrap="square" rtlCol="0">
            <a:spAutoFit/>
          </a:bodyPr>
          <a:lstStyle/>
          <a:p>
            <a:r>
              <a:rPr lang="es-CO" sz="1600" b="1" dirty="0">
                <a:solidFill>
                  <a:schemeClr val="bg1"/>
                </a:solidFill>
              </a:rPr>
              <a:t>NUMERO_IDENT</a:t>
            </a:r>
          </a:p>
        </p:txBody>
      </p:sp>
      <p:sp>
        <p:nvSpPr>
          <p:cNvPr id="9" name="CuadroTexto 8"/>
          <p:cNvSpPr txBox="1"/>
          <p:nvPr/>
        </p:nvSpPr>
        <p:spPr>
          <a:xfrm>
            <a:off x="3977016" y="4852520"/>
            <a:ext cx="1461446" cy="338554"/>
          </a:xfrm>
          <a:prstGeom prst="rect">
            <a:avLst/>
          </a:prstGeom>
          <a:noFill/>
        </p:spPr>
        <p:txBody>
          <a:bodyPr wrap="square" rtlCol="0">
            <a:spAutoFit/>
          </a:bodyPr>
          <a:lstStyle/>
          <a:p>
            <a:pPr algn="ctr"/>
            <a:r>
              <a:rPr lang="es-CO" sz="1600" b="1" dirty="0">
                <a:solidFill>
                  <a:schemeClr val="bg1"/>
                </a:solidFill>
              </a:rPr>
              <a:t>PASIVO TOTAL</a:t>
            </a:r>
          </a:p>
        </p:txBody>
      </p:sp>
      <p:sp>
        <p:nvSpPr>
          <p:cNvPr id="10" name="CuadroTexto 9"/>
          <p:cNvSpPr txBox="1"/>
          <p:nvPr/>
        </p:nvSpPr>
        <p:spPr>
          <a:xfrm>
            <a:off x="5438462" y="4763561"/>
            <a:ext cx="1461446" cy="584775"/>
          </a:xfrm>
          <a:prstGeom prst="rect">
            <a:avLst/>
          </a:prstGeom>
          <a:noFill/>
        </p:spPr>
        <p:txBody>
          <a:bodyPr wrap="square" rtlCol="0">
            <a:spAutoFit/>
          </a:bodyPr>
          <a:lstStyle/>
          <a:p>
            <a:pPr algn="ctr"/>
            <a:r>
              <a:rPr lang="es-CO" sz="1600" b="1" dirty="0">
                <a:solidFill>
                  <a:schemeClr val="bg1"/>
                </a:solidFill>
              </a:rPr>
              <a:t>VALOR A CARGO ET</a:t>
            </a:r>
          </a:p>
        </p:txBody>
      </p:sp>
      <p:sp>
        <p:nvSpPr>
          <p:cNvPr id="11" name="CuadroTexto 10"/>
          <p:cNvSpPr txBox="1"/>
          <p:nvPr/>
        </p:nvSpPr>
        <p:spPr>
          <a:xfrm>
            <a:off x="6874908" y="4701358"/>
            <a:ext cx="1760766" cy="830997"/>
          </a:xfrm>
          <a:prstGeom prst="rect">
            <a:avLst/>
          </a:prstGeom>
          <a:noFill/>
        </p:spPr>
        <p:txBody>
          <a:bodyPr wrap="square" rtlCol="0">
            <a:spAutoFit/>
          </a:bodyPr>
          <a:lstStyle/>
          <a:p>
            <a:pPr algn="ctr"/>
            <a:r>
              <a:rPr lang="es-CO" sz="1600" b="1" dirty="0">
                <a:solidFill>
                  <a:schemeClr val="bg1"/>
                </a:solidFill>
              </a:rPr>
              <a:t>% PARTICIPACIÓN SOBRE RESERVA TOTAL</a:t>
            </a:r>
          </a:p>
        </p:txBody>
      </p:sp>
      <p:sp>
        <p:nvSpPr>
          <p:cNvPr id="12" name="CuadroTexto 11"/>
          <p:cNvSpPr txBox="1"/>
          <p:nvPr/>
        </p:nvSpPr>
        <p:spPr>
          <a:xfrm>
            <a:off x="8534359" y="4686618"/>
            <a:ext cx="1461446" cy="584775"/>
          </a:xfrm>
          <a:prstGeom prst="rect">
            <a:avLst/>
          </a:prstGeom>
          <a:noFill/>
        </p:spPr>
        <p:txBody>
          <a:bodyPr wrap="square" rtlCol="0">
            <a:spAutoFit/>
          </a:bodyPr>
          <a:lstStyle/>
          <a:p>
            <a:pPr algn="ctr"/>
            <a:r>
              <a:rPr lang="es-CO" sz="1600" b="1" dirty="0">
                <a:solidFill>
                  <a:schemeClr val="bg1"/>
                </a:solidFill>
              </a:rPr>
              <a:t>MESADA ANUAL</a:t>
            </a:r>
          </a:p>
        </p:txBody>
      </p:sp>
      <p:sp>
        <p:nvSpPr>
          <p:cNvPr id="13" name="CuadroTexto 12"/>
          <p:cNvSpPr txBox="1"/>
          <p:nvPr/>
        </p:nvSpPr>
        <p:spPr>
          <a:xfrm>
            <a:off x="9943808" y="4763561"/>
            <a:ext cx="1461446" cy="584775"/>
          </a:xfrm>
          <a:prstGeom prst="rect">
            <a:avLst/>
          </a:prstGeom>
          <a:noFill/>
        </p:spPr>
        <p:txBody>
          <a:bodyPr wrap="square" rtlCol="0">
            <a:spAutoFit/>
          </a:bodyPr>
          <a:lstStyle/>
          <a:p>
            <a:pPr algn="ctr"/>
            <a:r>
              <a:rPr lang="es-CO" sz="1600" b="1" dirty="0">
                <a:solidFill>
                  <a:schemeClr val="bg1"/>
                </a:solidFill>
              </a:rPr>
              <a:t>VALOR ANUAL (GASTO CTE)</a:t>
            </a:r>
          </a:p>
        </p:txBody>
      </p:sp>
      <p:sp>
        <p:nvSpPr>
          <p:cNvPr id="14" name="CuadroTexto 13"/>
          <p:cNvSpPr txBox="1"/>
          <p:nvPr/>
        </p:nvSpPr>
        <p:spPr>
          <a:xfrm>
            <a:off x="1566123" y="5727731"/>
            <a:ext cx="667626" cy="338554"/>
          </a:xfrm>
          <a:prstGeom prst="rect">
            <a:avLst/>
          </a:prstGeom>
          <a:noFill/>
        </p:spPr>
        <p:txBody>
          <a:bodyPr wrap="square" rtlCol="0">
            <a:spAutoFit/>
          </a:bodyPr>
          <a:lstStyle/>
          <a:p>
            <a:r>
              <a:rPr lang="es-CO" sz="1600" b="1" dirty="0"/>
              <a:t>1</a:t>
            </a:r>
          </a:p>
        </p:txBody>
      </p:sp>
      <p:sp>
        <p:nvSpPr>
          <p:cNvPr id="15" name="CuadroTexto 14"/>
          <p:cNvSpPr txBox="1"/>
          <p:nvPr/>
        </p:nvSpPr>
        <p:spPr>
          <a:xfrm>
            <a:off x="2775705" y="5727731"/>
            <a:ext cx="1079106" cy="338554"/>
          </a:xfrm>
          <a:prstGeom prst="rect">
            <a:avLst/>
          </a:prstGeom>
          <a:noFill/>
        </p:spPr>
        <p:txBody>
          <a:bodyPr wrap="square" rtlCol="0">
            <a:spAutoFit/>
          </a:bodyPr>
          <a:lstStyle/>
          <a:p>
            <a:r>
              <a:rPr lang="es-CO" sz="1600" b="1" dirty="0"/>
              <a:t>13218136</a:t>
            </a:r>
          </a:p>
        </p:txBody>
      </p:sp>
      <p:sp>
        <p:nvSpPr>
          <p:cNvPr id="16" name="CuadroTexto 15"/>
          <p:cNvSpPr txBox="1"/>
          <p:nvPr/>
        </p:nvSpPr>
        <p:spPr>
          <a:xfrm>
            <a:off x="4020140" y="5727731"/>
            <a:ext cx="1396591" cy="338554"/>
          </a:xfrm>
          <a:prstGeom prst="rect">
            <a:avLst/>
          </a:prstGeom>
          <a:noFill/>
        </p:spPr>
        <p:txBody>
          <a:bodyPr wrap="square" rtlCol="0">
            <a:spAutoFit/>
          </a:bodyPr>
          <a:lstStyle/>
          <a:p>
            <a:r>
              <a:rPr lang="es-CO" sz="1600" b="1" dirty="0"/>
              <a:t>$196.083.075</a:t>
            </a:r>
          </a:p>
        </p:txBody>
      </p:sp>
      <p:sp>
        <p:nvSpPr>
          <p:cNvPr id="17" name="CuadroTexto 16"/>
          <p:cNvSpPr txBox="1"/>
          <p:nvPr/>
        </p:nvSpPr>
        <p:spPr>
          <a:xfrm>
            <a:off x="5582060" y="5727731"/>
            <a:ext cx="1396591" cy="338554"/>
          </a:xfrm>
          <a:prstGeom prst="rect">
            <a:avLst/>
          </a:prstGeom>
          <a:noFill/>
        </p:spPr>
        <p:txBody>
          <a:bodyPr wrap="square" rtlCol="0">
            <a:spAutoFit/>
          </a:bodyPr>
          <a:lstStyle/>
          <a:p>
            <a:r>
              <a:rPr lang="es-CO" sz="1600" b="1" dirty="0"/>
              <a:t>$89.027.206</a:t>
            </a:r>
          </a:p>
        </p:txBody>
      </p:sp>
      <p:sp>
        <p:nvSpPr>
          <p:cNvPr id="18" name="CuadroTexto 17"/>
          <p:cNvSpPr txBox="1"/>
          <p:nvPr/>
        </p:nvSpPr>
        <p:spPr>
          <a:xfrm>
            <a:off x="7056995" y="5727731"/>
            <a:ext cx="1396591" cy="338554"/>
          </a:xfrm>
          <a:prstGeom prst="rect">
            <a:avLst/>
          </a:prstGeom>
          <a:noFill/>
        </p:spPr>
        <p:txBody>
          <a:bodyPr wrap="square" rtlCol="0">
            <a:spAutoFit/>
          </a:bodyPr>
          <a:lstStyle/>
          <a:p>
            <a:pPr algn="ctr"/>
            <a:r>
              <a:rPr lang="es-CO" sz="1600" b="1" dirty="0"/>
              <a:t>45%</a:t>
            </a:r>
          </a:p>
        </p:txBody>
      </p:sp>
      <p:sp>
        <p:nvSpPr>
          <p:cNvPr id="19" name="CuadroTexto 18"/>
          <p:cNvSpPr txBox="1"/>
          <p:nvPr/>
        </p:nvSpPr>
        <p:spPr>
          <a:xfrm>
            <a:off x="8430146" y="5727731"/>
            <a:ext cx="1565659" cy="338554"/>
          </a:xfrm>
          <a:prstGeom prst="rect">
            <a:avLst/>
          </a:prstGeom>
          <a:noFill/>
        </p:spPr>
        <p:txBody>
          <a:bodyPr wrap="square" rtlCol="0">
            <a:spAutoFit/>
          </a:bodyPr>
          <a:lstStyle/>
          <a:p>
            <a:pPr algn="ctr"/>
            <a:r>
              <a:rPr lang="es-CO" sz="1600" b="1" dirty="0"/>
              <a:t>$15.098.196,00</a:t>
            </a:r>
          </a:p>
        </p:txBody>
      </p:sp>
      <p:sp>
        <p:nvSpPr>
          <p:cNvPr id="20" name="CuadroTexto 19"/>
          <p:cNvSpPr txBox="1"/>
          <p:nvPr/>
        </p:nvSpPr>
        <p:spPr>
          <a:xfrm>
            <a:off x="9929638" y="5727731"/>
            <a:ext cx="1565659" cy="338554"/>
          </a:xfrm>
          <a:prstGeom prst="rect">
            <a:avLst/>
          </a:prstGeom>
          <a:noFill/>
        </p:spPr>
        <p:txBody>
          <a:bodyPr wrap="square" rtlCol="0">
            <a:spAutoFit/>
          </a:bodyPr>
          <a:lstStyle/>
          <a:p>
            <a:pPr algn="ctr"/>
            <a:r>
              <a:rPr lang="es-CO" sz="1600" b="1" dirty="0"/>
              <a:t>$6.854.987,39</a:t>
            </a:r>
          </a:p>
        </p:txBody>
      </p:sp>
      <p:cxnSp>
        <p:nvCxnSpPr>
          <p:cNvPr id="22" name="Conector recto 21"/>
          <p:cNvCxnSpPr/>
          <p:nvPr/>
        </p:nvCxnSpPr>
        <p:spPr>
          <a:xfrm>
            <a:off x="998041" y="4316763"/>
            <a:ext cx="10497256" cy="0"/>
          </a:xfrm>
          <a:prstGeom prst="line">
            <a:avLst/>
          </a:prstGeom>
          <a:ln w="28575">
            <a:solidFill>
              <a:srgbClr val="FA8200"/>
            </a:solidFill>
            <a:prstDash val="sysDot"/>
          </a:ln>
        </p:spPr>
        <p:style>
          <a:lnRef idx="1">
            <a:schemeClr val="accent1"/>
          </a:lnRef>
          <a:fillRef idx="0">
            <a:schemeClr val="accent1"/>
          </a:fillRef>
          <a:effectRef idx="0">
            <a:schemeClr val="accent1"/>
          </a:effectRef>
          <a:fontRef idx="minor">
            <a:schemeClr val="tx1"/>
          </a:fontRef>
        </p:style>
      </p:cxnSp>
      <p:grpSp>
        <p:nvGrpSpPr>
          <p:cNvPr id="23" name="Grupo 22"/>
          <p:cNvGrpSpPr/>
          <p:nvPr/>
        </p:nvGrpSpPr>
        <p:grpSpPr>
          <a:xfrm>
            <a:off x="5582060" y="1232669"/>
            <a:ext cx="947836" cy="947836"/>
            <a:chOff x="3698591" y="2157736"/>
            <a:chExt cx="947836" cy="947836"/>
          </a:xfrm>
        </p:grpSpPr>
        <p:sp>
          <p:nvSpPr>
            <p:cNvPr id="24" name="Elipse 23"/>
            <p:cNvSpPr/>
            <p:nvPr/>
          </p:nvSpPr>
          <p:spPr>
            <a:xfrm>
              <a:off x="3698591" y="2157736"/>
              <a:ext cx="947836" cy="947836"/>
            </a:xfrm>
            <a:prstGeom prst="ellipse">
              <a:avLst/>
            </a:prstGeom>
            <a:solidFill>
              <a:srgbClr val="762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5" name="Imagen 24"/>
            <p:cNvPicPr>
              <a:picLocks noChangeAspect="1"/>
            </p:cNvPicPr>
            <p:nvPr/>
          </p:nvPicPr>
          <p:blipFill>
            <a:blip r:embed="rId3"/>
            <a:stretch>
              <a:fillRect/>
            </a:stretch>
          </p:blipFill>
          <p:spPr>
            <a:xfrm>
              <a:off x="3923917" y="2365661"/>
              <a:ext cx="458123" cy="526591"/>
            </a:xfrm>
            <a:prstGeom prst="rect">
              <a:avLst/>
            </a:prstGeom>
          </p:spPr>
        </p:pic>
      </p:grpSp>
      <p:cxnSp>
        <p:nvCxnSpPr>
          <p:cNvPr id="27" name="Conector recto 26"/>
          <p:cNvCxnSpPr/>
          <p:nvPr/>
        </p:nvCxnSpPr>
        <p:spPr>
          <a:xfrm flipV="1">
            <a:off x="968829" y="2480087"/>
            <a:ext cx="10291354" cy="13649"/>
          </a:xfrm>
          <a:prstGeom prst="line">
            <a:avLst/>
          </a:prstGeom>
          <a:ln w="76200">
            <a:solidFill>
              <a:srgbClr val="FA82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182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293221" y="1153624"/>
            <a:ext cx="13027597" cy="4552361"/>
          </a:xfrm>
          <a:prstGeom prst="rect">
            <a:avLst/>
          </a:prstGeom>
        </p:spPr>
      </p:pic>
      <p:sp>
        <p:nvSpPr>
          <p:cNvPr id="2" name="Título 1"/>
          <p:cNvSpPr>
            <a:spLocks noGrp="1"/>
          </p:cNvSpPr>
          <p:nvPr>
            <p:ph type="title"/>
          </p:nvPr>
        </p:nvSpPr>
        <p:spPr/>
        <p:txBody>
          <a:bodyPr/>
          <a:lstStyle/>
          <a:p>
            <a:r>
              <a:rPr lang="es-CO" dirty="0"/>
              <a:t>Acuerdos de Pago- Requisitos</a:t>
            </a:r>
          </a:p>
        </p:txBody>
      </p:sp>
      <p:sp>
        <p:nvSpPr>
          <p:cNvPr id="3" name="3 Marcador de contenido"/>
          <p:cNvSpPr txBox="1">
            <a:spLocks/>
          </p:cNvSpPr>
          <p:nvPr/>
        </p:nvSpPr>
        <p:spPr>
          <a:xfrm>
            <a:off x="838199" y="2461334"/>
            <a:ext cx="10515600" cy="38198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r>
              <a:rPr lang="es-ES" b="1" dirty="0"/>
              <a:t>Autorización</a:t>
            </a:r>
            <a:r>
              <a:rPr lang="es-ES" dirty="0"/>
              <a:t> del </a:t>
            </a:r>
            <a:r>
              <a:rPr lang="es-ES" i="1" dirty="0"/>
              <a:t>Representante Legal </a:t>
            </a:r>
            <a:r>
              <a:rPr lang="es-ES" dirty="0"/>
              <a:t>de la entidad territorial para la suscripción del mismo.</a:t>
            </a:r>
          </a:p>
          <a:p>
            <a:pPr marL="457200" indent="-457200" algn="just"/>
            <a:r>
              <a:rPr lang="es-ES" b="1" dirty="0"/>
              <a:t>Pago del </a:t>
            </a:r>
            <a:r>
              <a:rPr lang="es-ES" b="1" dirty="0">
                <a:solidFill>
                  <a:schemeClr val="accent2"/>
                </a:solidFill>
              </a:rPr>
              <a:t>30% </a:t>
            </a:r>
            <a:r>
              <a:rPr lang="es-ES" dirty="0"/>
              <a:t>del valor de lo adeudado.</a:t>
            </a:r>
          </a:p>
          <a:p>
            <a:pPr marL="457200" indent="-457200" algn="just"/>
            <a:endParaRPr lang="es-ES" dirty="0"/>
          </a:p>
          <a:p>
            <a:pPr marL="457200" indent="-457200" algn="just"/>
            <a:endParaRPr lang="es-ES" dirty="0"/>
          </a:p>
          <a:p>
            <a:pPr marL="457200" indent="-457200" algn="ctr">
              <a:buFont typeface="Arial" panose="020B0604020202020204" pitchFamily="34" charset="0"/>
              <a:buNone/>
            </a:pPr>
            <a:r>
              <a:rPr lang="es-ES" b="1" dirty="0">
                <a:solidFill>
                  <a:schemeClr val="accent2"/>
                </a:solidFill>
              </a:rPr>
              <a:t>ingresosyrecaudo</a:t>
            </a:r>
            <a:r>
              <a:rPr lang="es-ES" b="1" dirty="0"/>
              <a:t>@fiduprevisora.com.co</a:t>
            </a:r>
          </a:p>
        </p:txBody>
      </p:sp>
      <p:cxnSp>
        <p:nvCxnSpPr>
          <p:cNvPr id="4" name="Conector recto 3"/>
          <p:cNvCxnSpPr/>
          <p:nvPr/>
        </p:nvCxnSpPr>
        <p:spPr>
          <a:xfrm>
            <a:off x="1240972" y="4005490"/>
            <a:ext cx="10112827"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2050" name="Picture 2" descr="Mail send Free Icon"/>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206443" y="5035769"/>
            <a:ext cx="592047" cy="59204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cto 6"/>
          <p:cNvCxnSpPr/>
          <p:nvPr/>
        </p:nvCxnSpPr>
        <p:spPr>
          <a:xfrm>
            <a:off x="1240972" y="2219989"/>
            <a:ext cx="10112827" cy="0"/>
          </a:xfrm>
          <a:prstGeom prst="line">
            <a:avLst/>
          </a:prstGeom>
          <a:ln w="76200">
            <a:solidFill>
              <a:srgbClr val="FA82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193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965F5489-885A-4E4C-B24D-A075C6DB196C}"/>
              </a:ext>
            </a:extLst>
          </p:cNvPr>
          <p:cNvSpPr txBox="1">
            <a:spLocks/>
          </p:cNvSpPr>
          <p:nvPr/>
        </p:nvSpPr>
        <p:spPr>
          <a:xfrm>
            <a:off x="2038288" y="365380"/>
            <a:ext cx="9098285" cy="74914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bg2">
                    <a:lumMod val="25000"/>
                  </a:schemeClr>
                </a:solidFill>
                <a:latin typeface="+mn-lt"/>
                <a:ea typeface="+mj-ea"/>
                <a:cs typeface="+mj-cs"/>
              </a:defRPr>
            </a:lvl1pPr>
          </a:lstStyle>
          <a:p>
            <a:r>
              <a:rPr lang="es-ES" sz="2800" dirty="0">
                <a:solidFill>
                  <a:schemeClr val="accent1"/>
                </a:solidFill>
              </a:rPr>
              <a:t>Pasivo Prestacional  (Pasivo causado cesantías y pensión)</a:t>
            </a:r>
          </a:p>
        </p:txBody>
      </p:sp>
      <p:sp>
        <p:nvSpPr>
          <p:cNvPr id="6" name="CuadroTexto 5">
            <a:extLst>
              <a:ext uri="{FF2B5EF4-FFF2-40B4-BE49-F238E27FC236}">
                <a16:creationId xmlns:a16="http://schemas.microsoft.com/office/drawing/2014/main" id="{E933D5C1-D85A-473B-B5DE-FBDAEE8267A6}"/>
              </a:ext>
            </a:extLst>
          </p:cNvPr>
          <p:cNvSpPr txBox="1"/>
          <p:nvPr/>
        </p:nvSpPr>
        <p:spPr>
          <a:xfrm>
            <a:off x="681892" y="1379569"/>
            <a:ext cx="2392874" cy="646331"/>
          </a:xfrm>
          <a:prstGeom prst="rect">
            <a:avLst/>
          </a:prstGeom>
          <a:noFill/>
        </p:spPr>
        <p:txBody>
          <a:bodyPr wrap="square" rtlCol="0">
            <a:spAutoFit/>
          </a:bodyPr>
          <a:lstStyle/>
          <a:p>
            <a:pPr algn="ctr"/>
            <a:r>
              <a:rPr lang="es-ES" b="1" dirty="0"/>
              <a:t>Tipos de convenios interadministrativos</a:t>
            </a:r>
          </a:p>
        </p:txBody>
      </p:sp>
      <p:sp>
        <p:nvSpPr>
          <p:cNvPr id="8" name="Flecha: hacia abajo 7">
            <a:extLst>
              <a:ext uri="{FF2B5EF4-FFF2-40B4-BE49-F238E27FC236}">
                <a16:creationId xmlns:a16="http://schemas.microsoft.com/office/drawing/2014/main" id="{983AD8D5-2159-4A44-9F77-7818FD52294D}"/>
              </a:ext>
            </a:extLst>
          </p:cNvPr>
          <p:cNvSpPr/>
          <p:nvPr/>
        </p:nvSpPr>
        <p:spPr>
          <a:xfrm>
            <a:off x="1613202" y="2048157"/>
            <a:ext cx="425086" cy="605338"/>
          </a:xfrm>
          <a:prstGeom prst="down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2" name="Diagrama 11">
            <a:extLst>
              <a:ext uri="{FF2B5EF4-FFF2-40B4-BE49-F238E27FC236}">
                <a16:creationId xmlns:a16="http://schemas.microsoft.com/office/drawing/2014/main" id="{7857DBB3-3A33-49BC-B84A-A8ABE99C4CF1}"/>
              </a:ext>
            </a:extLst>
          </p:cNvPr>
          <p:cNvGraphicFramePr/>
          <p:nvPr/>
        </p:nvGraphicFramePr>
        <p:xfrm>
          <a:off x="191059" y="2675752"/>
          <a:ext cx="3269371" cy="1917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CuadroTexto 13">
            <a:extLst>
              <a:ext uri="{FF2B5EF4-FFF2-40B4-BE49-F238E27FC236}">
                <a16:creationId xmlns:a16="http://schemas.microsoft.com/office/drawing/2014/main" id="{C161AFA2-121B-4695-B760-BBC858F8E203}"/>
              </a:ext>
            </a:extLst>
          </p:cNvPr>
          <p:cNvSpPr txBox="1"/>
          <p:nvPr/>
        </p:nvSpPr>
        <p:spPr>
          <a:xfrm>
            <a:off x="310115" y="4873817"/>
            <a:ext cx="3456346" cy="738664"/>
          </a:xfrm>
          <a:prstGeom prst="rect">
            <a:avLst/>
          </a:prstGeom>
          <a:noFill/>
        </p:spPr>
        <p:txBody>
          <a:bodyPr wrap="square" rtlCol="0">
            <a:spAutoFit/>
          </a:bodyPr>
          <a:lstStyle/>
          <a:p>
            <a:pPr algn="ctr"/>
            <a:r>
              <a:rPr lang="es-ES" sz="1400" b="1" dirty="0"/>
              <a:t>Firmados por MEN,MHCP, Departamento y Municipios</a:t>
            </a:r>
          </a:p>
          <a:p>
            <a:endParaRPr lang="es-ES" sz="1400" b="1" dirty="0"/>
          </a:p>
        </p:txBody>
      </p:sp>
      <p:sp>
        <p:nvSpPr>
          <p:cNvPr id="16" name="Flecha: hacia abajo 15">
            <a:extLst>
              <a:ext uri="{FF2B5EF4-FFF2-40B4-BE49-F238E27FC236}">
                <a16:creationId xmlns:a16="http://schemas.microsoft.com/office/drawing/2014/main" id="{3FA1C569-9203-436E-B6D7-031DF62ACF8D}"/>
              </a:ext>
            </a:extLst>
          </p:cNvPr>
          <p:cNvSpPr/>
          <p:nvPr/>
        </p:nvSpPr>
        <p:spPr>
          <a:xfrm>
            <a:off x="5322902" y="1379569"/>
            <a:ext cx="675250" cy="747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Abrir corchete 17">
            <a:extLst>
              <a:ext uri="{FF2B5EF4-FFF2-40B4-BE49-F238E27FC236}">
                <a16:creationId xmlns:a16="http://schemas.microsoft.com/office/drawing/2014/main" id="{36DADC8E-43DD-4C3B-B079-B7C49B12D5A8}"/>
              </a:ext>
            </a:extLst>
          </p:cNvPr>
          <p:cNvSpPr/>
          <p:nvPr/>
        </p:nvSpPr>
        <p:spPr>
          <a:xfrm rot="5400000">
            <a:off x="5504120" y="873719"/>
            <a:ext cx="312814" cy="2988523"/>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CuadroTexto 19">
            <a:extLst>
              <a:ext uri="{FF2B5EF4-FFF2-40B4-BE49-F238E27FC236}">
                <a16:creationId xmlns:a16="http://schemas.microsoft.com/office/drawing/2014/main" id="{9F81E243-B4DF-4D7F-83D0-7988780C5B6A}"/>
              </a:ext>
            </a:extLst>
          </p:cNvPr>
          <p:cNvSpPr txBox="1"/>
          <p:nvPr/>
        </p:nvSpPr>
        <p:spPr>
          <a:xfrm>
            <a:off x="6587430" y="2470952"/>
            <a:ext cx="1237957" cy="523220"/>
          </a:xfrm>
          <a:prstGeom prst="rect">
            <a:avLst/>
          </a:prstGeom>
          <a:noFill/>
        </p:spPr>
        <p:txBody>
          <a:bodyPr wrap="square" rtlCol="0">
            <a:spAutoFit/>
          </a:bodyPr>
          <a:lstStyle/>
          <a:p>
            <a:pPr algn="ctr"/>
            <a:r>
              <a:rPr lang="es-ES" sz="1400" dirty="0"/>
              <a:t>Fecha de afiliación</a:t>
            </a:r>
          </a:p>
        </p:txBody>
      </p:sp>
      <p:grpSp>
        <p:nvGrpSpPr>
          <p:cNvPr id="21" name="Grupo 20">
            <a:extLst>
              <a:ext uri="{FF2B5EF4-FFF2-40B4-BE49-F238E27FC236}">
                <a16:creationId xmlns:a16="http://schemas.microsoft.com/office/drawing/2014/main" id="{4ACF19C5-F423-4591-835D-FACCA97ABB2C}"/>
              </a:ext>
            </a:extLst>
          </p:cNvPr>
          <p:cNvGrpSpPr/>
          <p:nvPr/>
        </p:nvGrpSpPr>
        <p:grpSpPr>
          <a:xfrm>
            <a:off x="8212447" y="2193756"/>
            <a:ext cx="1614114" cy="963992"/>
            <a:chOff x="4792397" y="798629"/>
            <a:chExt cx="1614114" cy="963992"/>
          </a:xfrm>
        </p:grpSpPr>
        <p:sp>
          <p:nvSpPr>
            <p:cNvPr id="22" name="Rectángulo 21">
              <a:extLst>
                <a:ext uri="{FF2B5EF4-FFF2-40B4-BE49-F238E27FC236}">
                  <a16:creationId xmlns:a16="http://schemas.microsoft.com/office/drawing/2014/main" id="{52BE3754-187F-482B-A818-F952355C9FF8}"/>
                </a:ext>
              </a:extLst>
            </p:cNvPr>
            <p:cNvSpPr/>
            <p:nvPr/>
          </p:nvSpPr>
          <p:spPr>
            <a:xfrm>
              <a:off x="4792397" y="798629"/>
              <a:ext cx="1614114" cy="9639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CuadroTexto 22">
              <a:extLst>
                <a:ext uri="{FF2B5EF4-FFF2-40B4-BE49-F238E27FC236}">
                  <a16:creationId xmlns:a16="http://schemas.microsoft.com/office/drawing/2014/main" id="{CE1FED62-6C54-4379-98F9-D679B93AF59C}"/>
                </a:ext>
              </a:extLst>
            </p:cNvPr>
            <p:cNvSpPr txBox="1"/>
            <p:nvPr/>
          </p:nvSpPr>
          <p:spPr>
            <a:xfrm>
              <a:off x="4792397" y="798629"/>
              <a:ext cx="1614114" cy="9639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s-ES" sz="1400" b="1" kern="1200" dirty="0"/>
                <a:t>31 de Diciembre de 2002– Ley 715 de 2001</a:t>
              </a:r>
            </a:p>
          </p:txBody>
        </p:sp>
      </p:grpSp>
      <p:sp>
        <p:nvSpPr>
          <p:cNvPr id="24" name="Flecha: a la derecha con muesca 23">
            <a:extLst>
              <a:ext uri="{FF2B5EF4-FFF2-40B4-BE49-F238E27FC236}">
                <a16:creationId xmlns:a16="http://schemas.microsoft.com/office/drawing/2014/main" id="{1B9E7312-8150-4C0F-A769-A1EB11692845}"/>
              </a:ext>
            </a:extLst>
          </p:cNvPr>
          <p:cNvSpPr/>
          <p:nvPr/>
        </p:nvSpPr>
        <p:spPr>
          <a:xfrm>
            <a:off x="4053878" y="2557593"/>
            <a:ext cx="7543018" cy="1913823"/>
          </a:xfrm>
          <a:prstGeom prst="notchedRightArrow">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5" name="Elipse 24">
            <a:extLst>
              <a:ext uri="{FF2B5EF4-FFF2-40B4-BE49-F238E27FC236}">
                <a16:creationId xmlns:a16="http://schemas.microsoft.com/office/drawing/2014/main" id="{DABA6043-6942-42EF-ADFE-35E54604351E}"/>
              </a:ext>
            </a:extLst>
          </p:cNvPr>
          <p:cNvSpPr/>
          <p:nvPr/>
        </p:nvSpPr>
        <p:spPr>
          <a:xfrm>
            <a:off x="4900211" y="3315022"/>
            <a:ext cx="478455" cy="47845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7" name="Abrir corchete 26">
            <a:extLst>
              <a:ext uri="{FF2B5EF4-FFF2-40B4-BE49-F238E27FC236}">
                <a16:creationId xmlns:a16="http://schemas.microsoft.com/office/drawing/2014/main" id="{CB45A3D7-884D-405C-A1BF-9CE2A6F23C04}"/>
              </a:ext>
            </a:extLst>
          </p:cNvPr>
          <p:cNvSpPr/>
          <p:nvPr/>
        </p:nvSpPr>
        <p:spPr>
          <a:xfrm rot="16200000">
            <a:off x="7304585" y="2572816"/>
            <a:ext cx="158532" cy="4737016"/>
          </a:xfrm>
          <a:prstGeom prst="leftBracket">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0" name="Elipse 29">
            <a:extLst>
              <a:ext uri="{FF2B5EF4-FFF2-40B4-BE49-F238E27FC236}">
                <a16:creationId xmlns:a16="http://schemas.microsoft.com/office/drawing/2014/main" id="{120DE5BB-173E-4D99-9CA7-69E89840661C}"/>
              </a:ext>
            </a:extLst>
          </p:cNvPr>
          <p:cNvSpPr/>
          <p:nvPr/>
        </p:nvSpPr>
        <p:spPr>
          <a:xfrm>
            <a:off x="6938411" y="3293672"/>
            <a:ext cx="463752" cy="498818"/>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1" name="Elipse 30">
            <a:extLst>
              <a:ext uri="{FF2B5EF4-FFF2-40B4-BE49-F238E27FC236}">
                <a16:creationId xmlns:a16="http://schemas.microsoft.com/office/drawing/2014/main" id="{A97402DE-8CA4-4AB1-855F-FE9780E831EB}"/>
              </a:ext>
            </a:extLst>
          </p:cNvPr>
          <p:cNvSpPr/>
          <p:nvPr/>
        </p:nvSpPr>
        <p:spPr>
          <a:xfrm>
            <a:off x="8963877" y="3262917"/>
            <a:ext cx="478455" cy="478455"/>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3" name="CuadroTexto 32">
            <a:extLst>
              <a:ext uri="{FF2B5EF4-FFF2-40B4-BE49-F238E27FC236}">
                <a16:creationId xmlns:a16="http://schemas.microsoft.com/office/drawing/2014/main" id="{A761F41E-864C-40F6-9E7E-78E4398927FF}"/>
              </a:ext>
            </a:extLst>
          </p:cNvPr>
          <p:cNvSpPr txBox="1"/>
          <p:nvPr/>
        </p:nvSpPr>
        <p:spPr>
          <a:xfrm>
            <a:off x="7118096" y="3743361"/>
            <a:ext cx="2853927" cy="369332"/>
          </a:xfrm>
          <a:prstGeom prst="rect">
            <a:avLst/>
          </a:prstGeom>
          <a:noFill/>
        </p:spPr>
        <p:txBody>
          <a:bodyPr wrap="square" rtlCol="0">
            <a:spAutoFit/>
          </a:bodyPr>
          <a:lstStyle/>
          <a:p>
            <a:r>
              <a:rPr lang="es-ES" dirty="0"/>
              <a:t>Convenios recursos propios</a:t>
            </a:r>
          </a:p>
        </p:txBody>
      </p:sp>
      <p:sp>
        <p:nvSpPr>
          <p:cNvPr id="35" name="Abrir corchete 34">
            <a:extLst>
              <a:ext uri="{FF2B5EF4-FFF2-40B4-BE49-F238E27FC236}">
                <a16:creationId xmlns:a16="http://schemas.microsoft.com/office/drawing/2014/main" id="{4EDEE18B-67D8-45C8-80EE-8782CF519226}"/>
              </a:ext>
            </a:extLst>
          </p:cNvPr>
          <p:cNvSpPr/>
          <p:nvPr/>
        </p:nvSpPr>
        <p:spPr>
          <a:xfrm rot="16200000">
            <a:off x="8415285" y="2828001"/>
            <a:ext cx="158533" cy="2635794"/>
          </a:xfrm>
          <a:prstGeom prst="leftBracket">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7" name="CuadroTexto 36">
            <a:extLst>
              <a:ext uri="{FF2B5EF4-FFF2-40B4-BE49-F238E27FC236}">
                <a16:creationId xmlns:a16="http://schemas.microsoft.com/office/drawing/2014/main" id="{748D80EB-2744-452B-A3FF-B9D8E7B728E9}"/>
              </a:ext>
            </a:extLst>
          </p:cNvPr>
          <p:cNvSpPr txBox="1"/>
          <p:nvPr/>
        </p:nvSpPr>
        <p:spPr>
          <a:xfrm>
            <a:off x="5705341" y="4734778"/>
            <a:ext cx="3197786" cy="369332"/>
          </a:xfrm>
          <a:prstGeom prst="rect">
            <a:avLst/>
          </a:prstGeom>
          <a:noFill/>
        </p:spPr>
        <p:txBody>
          <a:bodyPr wrap="square">
            <a:spAutoFit/>
          </a:bodyPr>
          <a:lstStyle/>
          <a:p>
            <a:r>
              <a:rPr lang="es-ES" dirty="0"/>
              <a:t>Docentes afiliados Circular 08</a:t>
            </a:r>
          </a:p>
        </p:txBody>
      </p:sp>
      <p:sp>
        <p:nvSpPr>
          <p:cNvPr id="39" name="Flecha: hacia abajo 38">
            <a:extLst>
              <a:ext uri="{FF2B5EF4-FFF2-40B4-BE49-F238E27FC236}">
                <a16:creationId xmlns:a16="http://schemas.microsoft.com/office/drawing/2014/main" id="{5A00DE88-292C-4448-B81B-C11D26D2CAB2}"/>
              </a:ext>
            </a:extLst>
          </p:cNvPr>
          <p:cNvSpPr/>
          <p:nvPr/>
        </p:nvSpPr>
        <p:spPr>
          <a:xfrm>
            <a:off x="6908555" y="5073575"/>
            <a:ext cx="554306" cy="710544"/>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Título 1">
            <a:extLst>
              <a:ext uri="{FF2B5EF4-FFF2-40B4-BE49-F238E27FC236}">
                <a16:creationId xmlns:a16="http://schemas.microsoft.com/office/drawing/2014/main" id="{FDA67EF5-70AC-47A3-86BC-59363E7D6534}"/>
              </a:ext>
            </a:extLst>
          </p:cNvPr>
          <p:cNvSpPr txBox="1">
            <a:spLocks/>
          </p:cNvSpPr>
          <p:nvPr/>
        </p:nvSpPr>
        <p:spPr>
          <a:xfrm>
            <a:off x="4166265" y="5786094"/>
            <a:ext cx="6008045" cy="3693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2">
                    <a:lumMod val="25000"/>
                  </a:schemeClr>
                </a:solidFill>
                <a:latin typeface="+mn-lt"/>
                <a:ea typeface="+mj-ea"/>
                <a:cs typeface="+mj-cs"/>
              </a:defRPr>
            </a:lvl1pPr>
          </a:lstStyle>
          <a:p>
            <a:pPr algn="ctr"/>
            <a:r>
              <a:rPr lang="es-ES" sz="1800" dirty="0"/>
              <a:t>Aportes Periódicos (aportes salud, pensión y cesantías)</a:t>
            </a:r>
          </a:p>
        </p:txBody>
      </p:sp>
      <p:sp>
        <p:nvSpPr>
          <p:cNvPr id="43" name="CuadroTexto 42">
            <a:extLst>
              <a:ext uri="{FF2B5EF4-FFF2-40B4-BE49-F238E27FC236}">
                <a16:creationId xmlns:a16="http://schemas.microsoft.com/office/drawing/2014/main" id="{C68073A5-CE9F-4412-8B4B-7013B1628E06}"/>
              </a:ext>
            </a:extLst>
          </p:cNvPr>
          <p:cNvSpPr txBox="1"/>
          <p:nvPr/>
        </p:nvSpPr>
        <p:spPr>
          <a:xfrm>
            <a:off x="4569514" y="3919710"/>
            <a:ext cx="1091013" cy="954107"/>
          </a:xfrm>
          <a:prstGeom prst="rect">
            <a:avLst/>
          </a:prstGeom>
          <a:noFill/>
        </p:spPr>
        <p:txBody>
          <a:bodyPr wrap="square">
            <a:spAutoFit/>
          </a:bodyPr>
          <a:lstStyle/>
          <a:p>
            <a:pPr lvl="0"/>
            <a:r>
              <a:rPr lang="es-ES" sz="1400" b="1" dirty="0"/>
              <a:t>Enero 25 de 1995 – Decreto 196 de 1995</a:t>
            </a:r>
          </a:p>
        </p:txBody>
      </p:sp>
    </p:spTree>
    <p:extLst>
      <p:ext uri="{BB962C8B-B14F-4D97-AF65-F5344CB8AC3E}">
        <p14:creationId xmlns:p14="http://schemas.microsoft.com/office/powerpoint/2010/main" val="2737542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613954" y="3063233"/>
            <a:ext cx="5212080" cy="1365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p:cNvSpPr/>
          <p:nvPr/>
        </p:nvSpPr>
        <p:spPr>
          <a:xfrm>
            <a:off x="613954" y="1410788"/>
            <a:ext cx="5212080" cy="1365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3">
            <a:extLst>
              <a:ext uri="{FF2B5EF4-FFF2-40B4-BE49-F238E27FC236}">
                <a16:creationId xmlns:a16="http://schemas.microsoft.com/office/drawing/2014/main" id="{AD594A35-4E2B-48A4-8C9F-99DA375537A3}"/>
              </a:ext>
            </a:extLst>
          </p:cNvPr>
          <p:cNvSpPr>
            <a:spLocks noGrp="1"/>
          </p:cNvSpPr>
          <p:nvPr>
            <p:ph type="title"/>
          </p:nvPr>
        </p:nvSpPr>
        <p:spPr>
          <a:xfrm>
            <a:off x="2216765" y="175713"/>
            <a:ext cx="8083732" cy="809897"/>
          </a:xfrm>
        </p:spPr>
        <p:txBody>
          <a:bodyPr>
            <a:normAutofit fontScale="90000"/>
          </a:bodyPr>
          <a:lstStyle/>
          <a:p>
            <a:r>
              <a:rPr lang="es-MX" sz="2800" dirty="0">
                <a:solidFill>
                  <a:schemeClr val="accent1"/>
                </a:solidFill>
              </a:rPr>
              <a:t>Deuda de Cuota de Afiliación, Ascenso e Incremento Salarial</a:t>
            </a:r>
            <a:endParaRPr lang="es-CO" sz="2800" dirty="0">
              <a:solidFill>
                <a:schemeClr val="accent1"/>
              </a:solidFill>
            </a:endParaRPr>
          </a:p>
        </p:txBody>
      </p:sp>
      <p:sp>
        <p:nvSpPr>
          <p:cNvPr id="7" name="CuadroTexto 6"/>
          <p:cNvSpPr txBox="1"/>
          <p:nvPr/>
        </p:nvSpPr>
        <p:spPr>
          <a:xfrm>
            <a:off x="2216765" y="3340413"/>
            <a:ext cx="3256831" cy="852090"/>
          </a:xfrm>
          <a:prstGeom prst="rect">
            <a:avLst/>
          </a:prstGeom>
          <a:noFill/>
        </p:spPr>
        <p:txBody>
          <a:bodyPr wrap="square" rtlCol="0">
            <a:spAutoFit/>
          </a:bodyPr>
          <a:lstStyle/>
          <a:p>
            <a:r>
              <a:rPr lang="es-CO" sz="2400" b="1" dirty="0">
                <a:solidFill>
                  <a:srgbClr val="FA8200"/>
                </a:solidFill>
              </a:rPr>
              <a:t>Decreto 1272 de 2018</a:t>
            </a:r>
            <a:r>
              <a:rPr lang="es-CO" sz="2400" b="1" dirty="0"/>
              <a:t>,</a:t>
            </a:r>
          </a:p>
          <a:p>
            <a:r>
              <a:rPr lang="es-CO" sz="2400" dirty="0"/>
              <a:t>“…</a:t>
            </a:r>
            <a:r>
              <a:rPr lang="es-ES" sz="2400" i="1" dirty="0"/>
              <a:t>Artículo 2.4.4.2.1.6</a:t>
            </a:r>
            <a:endParaRPr lang="es-CO" sz="2400" i="1" dirty="0"/>
          </a:p>
        </p:txBody>
      </p:sp>
      <p:sp>
        <p:nvSpPr>
          <p:cNvPr id="3" name="CuadroTexto 2"/>
          <p:cNvSpPr txBox="1"/>
          <p:nvPr/>
        </p:nvSpPr>
        <p:spPr>
          <a:xfrm>
            <a:off x="2216765" y="1697921"/>
            <a:ext cx="3097969" cy="830997"/>
          </a:xfrm>
          <a:prstGeom prst="rect">
            <a:avLst/>
          </a:prstGeom>
          <a:noFill/>
        </p:spPr>
        <p:txBody>
          <a:bodyPr wrap="square" rtlCol="0">
            <a:spAutoFit/>
          </a:bodyPr>
          <a:lstStyle/>
          <a:p>
            <a:r>
              <a:rPr lang="es-CO" sz="2400" b="1" dirty="0">
                <a:solidFill>
                  <a:srgbClr val="FA8200"/>
                </a:solidFill>
              </a:rPr>
              <a:t>Ley 91 de 1989</a:t>
            </a:r>
            <a:r>
              <a:rPr lang="es-CO" sz="2400" b="1" dirty="0"/>
              <a:t>,</a:t>
            </a:r>
          </a:p>
          <a:p>
            <a:r>
              <a:rPr lang="es-CO" sz="2400" b="1" dirty="0"/>
              <a:t> </a:t>
            </a:r>
            <a:r>
              <a:rPr lang="es-CO" sz="2400" dirty="0"/>
              <a:t>artículo 8 , numeral 2. </a:t>
            </a:r>
          </a:p>
        </p:txBody>
      </p:sp>
      <p:cxnSp>
        <p:nvCxnSpPr>
          <p:cNvPr id="8" name="29 Conector recto"/>
          <p:cNvCxnSpPr/>
          <p:nvPr/>
        </p:nvCxnSpPr>
        <p:spPr>
          <a:xfrm flipH="1">
            <a:off x="6011112" y="1410788"/>
            <a:ext cx="18321" cy="3017757"/>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rotWithShape="1">
          <a:blip r:embed="rId2"/>
          <a:srcRect b="16869"/>
          <a:stretch/>
        </p:blipFill>
        <p:spPr>
          <a:xfrm>
            <a:off x="799032" y="3479180"/>
            <a:ext cx="1019884" cy="847833"/>
          </a:xfrm>
          <a:prstGeom prst="rect">
            <a:avLst/>
          </a:prstGeom>
          <a:effectLst>
            <a:outerShdw blurRad="50800" dist="38100" dir="2700000" algn="tl" rotWithShape="0">
              <a:prstClr val="black">
                <a:alpha val="40000"/>
              </a:prstClr>
            </a:outerShdw>
          </a:effectLst>
        </p:spPr>
      </p:pic>
      <p:pic>
        <p:nvPicPr>
          <p:cNvPr id="6" name="Imagen 5"/>
          <p:cNvPicPr>
            <a:picLocks noChangeAspect="1"/>
          </p:cNvPicPr>
          <p:nvPr/>
        </p:nvPicPr>
        <p:blipFill>
          <a:blip r:embed="rId3"/>
          <a:stretch>
            <a:fillRect/>
          </a:stretch>
        </p:blipFill>
        <p:spPr>
          <a:xfrm>
            <a:off x="948787" y="1581863"/>
            <a:ext cx="1100666" cy="1100666"/>
          </a:xfrm>
          <a:prstGeom prst="rect">
            <a:avLst/>
          </a:prstGeom>
          <a:effectLst>
            <a:outerShdw blurRad="50800" dist="38100" dir="2700000" algn="tl" rotWithShape="0">
              <a:prstClr val="black">
                <a:alpha val="40000"/>
              </a:prstClr>
            </a:outerShdw>
          </a:effectLst>
        </p:spPr>
      </p:pic>
      <p:sp>
        <p:nvSpPr>
          <p:cNvPr id="17" name="Rectángulo 16"/>
          <p:cNvSpPr/>
          <p:nvPr/>
        </p:nvSpPr>
        <p:spPr>
          <a:xfrm>
            <a:off x="666464" y="4742960"/>
            <a:ext cx="5603707" cy="1200329"/>
          </a:xfrm>
          <a:prstGeom prst="rect">
            <a:avLst/>
          </a:prstGeom>
        </p:spPr>
        <p:txBody>
          <a:bodyPr wrap="square">
            <a:spAutoFit/>
          </a:bodyPr>
          <a:lstStyle/>
          <a:p>
            <a:pPr algn="just"/>
            <a:r>
              <a:rPr lang="es-ES" b="1" i="1" dirty="0"/>
              <a:t>El valor de la cuota de inscripción que le es descontado al docente, debe ser cancelado a favor del Fondo Nacional de Prestaciones Sociales del Magisterio dentro de los treinta (30) días siguientes”. </a:t>
            </a:r>
            <a:endParaRPr lang="es-CO" b="1" i="1" dirty="0"/>
          </a:p>
        </p:txBody>
      </p:sp>
      <p:graphicFrame>
        <p:nvGraphicFramePr>
          <p:cNvPr id="18" name="Diagrama 17"/>
          <p:cNvGraphicFramePr/>
          <p:nvPr>
            <p:extLst>
              <p:ext uri="{D42A27DB-BD31-4B8C-83A1-F6EECF244321}">
                <p14:modId xmlns:p14="http://schemas.microsoft.com/office/powerpoint/2010/main" val="1238026888"/>
              </p:ext>
            </p:extLst>
          </p:nvPr>
        </p:nvGraphicFramePr>
        <p:xfrm>
          <a:off x="6668020" y="1420173"/>
          <a:ext cx="4470002" cy="3840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26899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3BB75E27-CB4C-AD50-F1B8-EEDBBAD59891}"/>
              </a:ext>
            </a:extLst>
          </p:cNvPr>
          <p:cNvSpPr>
            <a:spLocks noGrp="1" noChangeArrowheads="1"/>
          </p:cNvSpPr>
          <p:nvPr>
            <p:ph type="title"/>
          </p:nvPr>
        </p:nvSpPr>
        <p:spPr bwMode="auto">
          <a:xfrm>
            <a:off x="2876049" y="592793"/>
            <a:ext cx="6439901"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fontAlgn="base">
              <a:spcAft>
                <a:spcPct val="0"/>
              </a:spcAft>
              <a:buClrTx/>
              <a:buSzTx/>
              <a:tabLst/>
            </a:pPr>
            <a:r>
              <a:rPr lang="es-CO" altLang="es-CO" sz="2500" dirty="0">
                <a:solidFill>
                  <a:schemeClr val="accent1"/>
                </a:solidFill>
              </a:rPr>
              <a:t>Periodicidad en el cobro de Cuota de Afiliación </a:t>
            </a:r>
          </a:p>
        </p:txBody>
      </p:sp>
      <p:sp>
        <p:nvSpPr>
          <p:cNvPr id="5" name="Rectángulo 4">
            <a:extLst>
              <a:ext uri="{FF2B5EF4-FFF2-40B4-BE49-F238E27FC236}">
                <a16:creationId xmlns:a16="http://schemas.microsoft.com/office/drawing/2014/main" id="{D6977006-E9AB-04D0-B77B-970AF14A68B5}"/>
              </a:ext>
            </a:extLst>
          </p:cNvPr>
          <p:cNvSpPr/>
          <p:nvPr/>
        </p:nvSpPr>
        <p:spPr>
          <a:xfrm>
            <a:off x="1332920" y="1580310"/>
            <a:ext cx="9526160" cy="2585323"/>
          </a:xfrm>
          <a:prstGeom prst="rect">
            <a:avLst/>
          </a:prstGeom>
        </p:spPr>
        <p:txBody>
          <a:bodyPr wrap="square">
            <a:spAutoFit/>
          </a:bodyPr>
          <a:lstStyle/>
          <a:p>
            <a:pPr marL="285750" indent="-285750" algn="just">
              <a:buFont typeface="Wingdings" panose="05000000000000000000" pitchFamily="2" charset="2"/>
              <a:buChar char="Ø"/>
            </a:pPr>
            <a:r>
              <a:rPr lang="es-CO" sz="1800" dirty="0">
                <a:solidFill>
                  <a:srgbClr val="000000"/>
                </a:solidFill>
                <a:effectLst/>
                <a:latin typeface="Calibri" panose="020F0502020204030204" pitchFamily="34" charset="0"/>
                <a:ea typeface="Times New Roman" panose="02020603050405020304" pitchFamily="18" charset="0"/>
              </a:rPr>
              <a:t>Por Afiliación: De conformidad con lo establecido en el decreto 1272 de 2018, a partir del 23 de Julio de 2018, los docentes pagaran por cada año una sola vez, cuota de afiliación sin importar si transcurren más de 15 días entre una vinculación y otra.</a:t>
            </a:r>
          </a:p>
          <a:p>
            <a:pPr algn="just"/>
            <a:endParaRPr lang="es-CO" sz="1800" dirty="0">
              <a:solidFill>
                <a:srgbClr val="000000"/>
              </a:solidFill>
              <a:effectLst/>
              <a:latin typeface="Calibri" panose="020F0502020204030204" pitchFamily="34" charset="0"/>
              <a:ea typeface="Times New Roman" panose="02020603050405020304" pitchFamily="18" charset="0"/>
            </a:endParaRPr>
          </a:p>
          <a:p>
            <a:pPr marL="285750" indent="-285750" algn="just">
              <a:buFont typeface="Wingdings" panose="05000000000000000000" pitchFamily="2" charset="2"/>
              <a:buChar char="Ø"/>
            </a:pPr>
            <a:r>
              <a:rPr lang="es-CO" sz="1800" dirty="0">
                <a:solidFill>
                  <a:srgbClr val="000000"/>
                </a:solidFill>
                <a:effectLst/>
                <a:latin typeface="Calibri" panose="020F0502020204030204" pitchFamily="34" charset="0"/>
                <a:ea typeface="Times New Roman" panose="02020603050405020304" pitchFamily="18" charset="0"/>
              </a:rPr>
              <a:t>Por Ascenso: cada vez que el docente sea ascendido en el escalafón</a:t>
            </a:r>
            <a:r>
              <a:rPr lang="es-CO" dirty="0">
                <a:solidFill>
                  <a:srgbClr val="000000"/>
                </a:solidFill>
                <a:latin typeface="Calibri" panose="020F0502020204030204" pitchFamily="34" charset="0"/>
                <a:ea typeface="Times New Roman" panose="02020603050405020304" pitchFamily="18" charset="0"/>
              </a:rPr>
              <a:t>.</a:t>
            </a:r>
          </a:p>
          <a:p>
            <a:pPr algn="just"/>
            <a:endParaRPr lang="es-CO" dirty="0">
              <a:solidFill>
                <a:srgbClr val="000000"/>
              </a:solidFill>
              <a:latin typeface="Calibri" panose="020F0502020204030204" pitchFamily="34" charset="0"/>
              <a:ea typeface="Times New Roman" panose="02020603050405020304" pitchFamily="18" charset="0"/>
            </a:endParaRPr>
          </a:p>
          <a:p>
            <a:pPr marL="285750" indent="-285750" algn="just">
              <a:buFont typeface="Wingdings" panose="05000000000000000000" pitchFamily="2" charset="2"/>
              <a:buChar char="Ø"/>
            </a:pPr>
            <a:r>
              <a:rPr lang="es-CO" sz="1800" dirty="0">
                <a:solidFill>
                  <a:srgbClr val="000000"/>
                </a:solidFill>
                <a:effectLst/>
                <a:latin typeface="Calibri" panose="020F0502020204030204" pitchFamily="34" charset="0"/>
                <a:ea typeface="Times New Roman" panose="02020603050405020304" pitchFamily="18" charset="0"/>
              </a:rPr>
              <a:t>Por Incremento Salarial: Anualmente, con el decreto anual de salarios expedido por el gobierno nacional. Para la Secretaria de educación mensual por cada concepto.</a:t>
            </a:r>
          </a:p>
          <a:p>
            <a:pPr algn="just"/>
            <a:endParaRPr lang="es-CO" b="1" i="1" dirty="0"/>
          </a:p>
        </p:txBody>
      </p:sp>
      <p:sp>
        <p:nvSpPr>
          <p:cNvPr id="10" name="CuadroTexto 9">
            <a:extLst>
              <a:ext uri="{FF2B5EF4-FFF2-40B4-BE49-F238E27FC236}">
                <a16:creationId xmlns:a16="http://schemas.microsoft.com/office/drawing/2014/main" id="{4380E891-CCFA-7A7F-431E-9A75D98CBE30}"/>
              </a:ext>
            </a:extLst>
          </p:cNvPr>
          <p:cNvSpPr txBox="1"/>
          <p:nvPr/>
        </p:nvSpPr>
        <p:spPr>
          <a:xfrm>
            <a:off x="1332920" y="4340789"/>
            <a:ext cx="9706992" cy="1200329"/>
          </a:xfrm>
          <a:prstGeom prst="rect">
            <a:avLst/>
          </a:prstGeom>
          <a:noFill/>
        </p:spPr>
        <p:txBody>
          <a:bodyPr wrap="square">
            <a:spAutoFit/>
          </a:bodyPr>
          <a:lstStyle/>
          <a:p>
            <a:pPr algn="just"/>
            <a:r>
              <a:rPr lang="es-ES_tradnl" b="1" dirty="0">
                <a:effectLst/>
                <a:ea typeface="Calibri" panose="020F0502020204030204" pitchFamily="34" charset="0"/>
              </a:rPr>
              <a:t>NOTA</a:t>
            </a:r>
            <a:r>
              <a:rPr lang="es-ES_tradnl" dirty="0">
                <a:effectLst/>
                <a:ea typeface="Calibri" panose="020F0502020204030204" pitchFamily="34" charset="0"/>
              </a:rPr>
              <a:t>: En los casos en que el nombramiento en provisionalidad sea inferior a 30 días, se deberá descontar la tercera parte de su asignación básica en proporción al número de días laborados, el saldo restante se descontará en un nombramiento posterior, hasta completar el valor total de la cuota de inscripción.</a:t>
            </a:r>
            <a:endParaRPr lang="es-CO" dirty="0"/>
          </a:p>
        </p:txBody>
      </p:sp>
    </p:spTree>
    <p:extLst>
      <p:ext uri="{BB962C8B-B14F-4D97-AF65-F5344CB8AC3E}">
        <p14:creationId xmlns:p14="http://schemas.microsoft.com/office/powerpoint/2010/main" val="3762228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011AD20-9086-49AD-9FAE-5BBC8C939CEC}"/>
              </a:ext>
            </a:extLst>
          </p:cNvPr>
          <p:cNvSpPr>
            <a:spLocks noGrp="1"/>
          </p:cNvSpPr>
          <p:nvPr>
            <p:ph type="ctrTitle"/>
          </p:nvPr>
        </p:nvSpPr>
        <p:spPr>
          <a:xfrm>
            <a:off x="1763486" y="109326"/>
            <a:ext cx="8813074" cy="587609"/>
          </a:xfrm>
        </p:spPr>
        <p:txBody>
          <a:bodyPr>
            <a:normAutofit/>
          </a:bodyPr>
          <a:lstStyle/>
          <a:p>
            <a:r>
              <a:rPr lang="es-CO" sz="3600" b="1" dirty="0"/>
              <a:t>Padres Cotizantes</a:t>
            </a:r>
          </a:p>
        </p:txBody>
      </p:sp>
      <p:sp>
        <p:nvSpPr>
          <p:cNvPr id="21" name="CuadroTexto 20"/>
          <p:cNvSpPr txBox="1"/>
          <p:nvPr/>
        </p:nvSpPr>
        <p:spPr>
          <a:xfrm>
            <a:off x="5168102" y="5098913"/>
            <a:ext cx="1606732" cy="677108"/>
          </a:xfrm>
          <a:prstGeom prst="rect">
            <a:avLst/>
          </a:prstGeom>
          <a:noFill/>
        </p:spPr>
        <p:txBody>
          <a:bodyPr wrap="square" rtlCol="0">
            <a:spAutoFit/>
          </a:bodyPr>
          <a:lstStyle/>
          <a:p>
            <a:r>
              <a:rPr lang="es-CO" sz="2000" dirty="0"/>
              <a:t>DOCENTES</a:t>
            </a:r>
          </a:p>
          <a:p>
            <a:endParaRPr lang="es-CO" dirty="0"/>
          </a:p>
        </p:txBody>
      </p:sp>
      <p:sp>
        <p:nvSpPr>
          <p:cNvPr id="23" name="CuadroTexto 22"/>
          <p:cNvSpPr txBox="1"/>
          <p:nvPr/>
        </p:nvSpPr>
        <p:spPr>
          <a:xfrm>
            <a:off x="5469017" y="3752889"/>
            <a:ext cx="704840" cy="738664"/>
          </a:xfrm>
          <a:prstGeom prst="rect">
            <a:avLst/>
          </a:prstGeom>
          <a:noFill/>
        </p:spPr>
        <p:txBody>
          <a:bodyPr wrap="square" rtlCol="0">
            <a:spAutoFit/>
          </a:bodyPr>
          <a:lstStyle/>
          <a:p>
            <a:r>
              <a:rPr lang="es-CO" sz="2400" dirty="0"/>
              <a:t>SED</a:t>
            </a:r>
          </a:p>
          <a:p>
            <a:endParaRPr lang="es-CO" dirty="0"/>
          </a:p>
        </p:txBody>
      </p:sp>
      <p:sp>
        <p:nvSpPr>
          <p:cNvPr id="24" name="CuadroTexto 23"/>
          <p:cNvSpPr txBox="1"/>
          <p:nvPr/>
        </p:nvSpPr>
        <p:spPr>
          <a:xfrm>
            <a:off x="5213344" y="2502407"/>
            <a:ext cx="1230471" cy="738664"/>
          </a:xfrm>
          <a:prstGeom prst="rect">
            <a:avLst/>
          </a:prstGeom>
          <a:noFill/>
        </p:spPr>
        <p:txBody>
          <a:bodyPr wrap="square" rtlCol="0">
            <a:spAutoFit/>
          </a:bodyPr>
          <a:lstStyle/>
          <a:p>
            <a:r>
              <a:rPr lang="es-CO" sz="2400" dirty="0"/>
              <a:t>FOMAG</a:t>
            </a:r>
          </a:p>
          <a:p>
            <a:endParaRPr lang="es-CO" dirty="0"/>
          </a:p>
        </p:txBody>
      </p:sp>
      <p:sp>
        <p:nvSpPr>
          <p:cNvPr id="26" name="Flecha curvada hacia la izquierda 25"/>
          <p:cNvSpPr/>
          <p:nvPr/>
        </p:nvSpPr>
        <p:spPr>
          <a:xfrm>
            <a:off x="6302108" y="2773054"/>
            <a:ext cx="679098" cy="153063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7" name="Flecha curvada hacia la izquierda 26"/>
          <p:cNvSpPr/>
          <p:nvPr/>
        </p:nvSpPr>
        <p:spPr>
          <a:xfrm rot="10800000">
            <a:off x="4547661" y="2676134"/>
            <a:ext cx="700129" cy="1541297"/>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a:ln w="22225">
                <a:solidFill>
                  <a:schemeClr val="accent2"/>
                </a:solidFill>
                <a:prstDash val="solid"/>
              </a:ln>
              <a:solidFill>
                <a:schemeClr val="accent2">
                  <a:lumMod val="40000"/>
                  <a:lumOff val="60000"/>
                </a:schemeClr>
              </a:solidFill>
            </a:endParaRPr>
          </a:p>
        </p:txBody>
      </p:sp>
      <p:sp>
        <p:nvSpPr>
          <p:cNvPr id="29" name="Flecha izquierda y derecha 28"/>
          <p:cNvSpPr/>
          <p:nvPr/>
        </p:nvSpPr>
        <p:spPr>
          <a:xfrm rot="5400000">
            <a:off x="5337972" y="4557204"/>
            <a:ext cx="914400" cy="2348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8" name="Picture 4" descr="Resultado de imagen para 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7568" y="4530326"/>
            <a:ext cx="1252321" cy="124569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191204" y="706697"/>
            <a:ext cx="9698685" cy="1409617"/>
          </a:xfrm>
          <a:prstGeom prst="rect">
            <a:avLst/>
          </a:prstGeom>
        </p:spPr>
        <p:txBody>
          <a:bodyPr wrap="square">
            <a:spAutoFit/>
          </a:bodyPr>
          <a:lstStyle/>
          <a:p>
            <a:pPr algn="just">
              <a:lnSpc>
                <a:spcPct val="107000"/>
              </a:lnSpc>
              <a:spcAft>
                <a:spcPts val="800"/>
              </a:spcAft>
            </a:pPr>
            <a:r>
              <a:rPr lang="es-CO" sz="20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El Fondo Nacional de Prestaciones Sociales del Magisterio, ha creado el servicio de UPC Adicional únicamente para los Padres de los docentes cotizantes adscritos al FOMAG, esta condición se cumple cuando el docente tiene afiliado activo algún miembro a su grupo familiar primario, es decir hijos y/o </a:t>
            </a:r>
            <a:r>
              <a:rPr lang="es-CO" sz="2000" b="1"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conyuge</a:t>
            </a:r>
            <a:r>
              <a:rPr lang="es-CO" sz="20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s-CO" sz="20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DA63489F-E7E1-46B4-B005-705B4E6557B8}"/>
              </a:ext>
            </a:extLst>
          </p:cNvPr>
          <p:cNvSpPr txBox="1"/>
          <p:nvPr/>
        </p:nvSpPr>
        <p:spPr>
          <a:xfrm>
            <a:off x="6641657" y="3102575"/>
            <a:ext cx="2835966" cy="646331"/>
          </a:xfrm>
          <a:prstGeom prst="rect">
            <a:avLst/>
          </a:prstGeom>
          <a:noFill/>
        </p:spPr>
        <p:txBody>
          <a:bodyPr wrap="square" rtlCol="0">
            <a:spAutoFit/>
          </a:bodyPr>
          <a:lstStyle/>
          <a:p>
            <a:pPr algn="ctr"/>
            <a:r>
              <a:rPr lang="es-ES" dirty="0"/>
              <a:t>Listado Docentes a descontar mes a mes</a:t>
            </a:r>
          </a:p>
        </p:txBody>
      </p:sp>
      <p:sp>
        <p:nvSpPr>
          <p:cNvPr id="6" name="CuadroTexto 5">
            <a:extLst>
              <a:ext uri="{FF2B5EF4-FFF2-40B4-BE49-F238E27FC236}">
                <a16:creationId xmlns:a16="http://schemas.microsoft.com/office/drawing/2014/main" id="{E5F98413-437E-43A4-8646-E25815735781}"/>
              </a:ext>
            </a:extLst>
          </p:cNvPr>
          <p:cNvSpPr txBox="1"/>
          <p:nvPr/>
        </p:nvSpPr>
        <p:spPr>
          <a:xfrm>
            <a:off x="2359340" y="2984115"/>
            <a:ext cx="2100068" cy="923330"/>
          </a:xfrm>
          <a:prstGeom prst="rect">
            <a:avLst/>
          </a:prstGeom>
          <a:noFill/>
        </p:spPr>
        <p:txBody>
          <a:bodyPr wrap="square" rtlCol="0">
            <a:spAutoFit/>
          </a:bodyPr>
          <a:lstStyle/>
          <a:p>
            <a:pPr algn="ctr"/>
            <a:r>
              <a:rPr lang="es-ES" dirty="0"/>
              <a:t>Retroalimentación Descuentos realizados</a:t>
            </a:r>
          </a:p>
        </p:txBody>
      </p:sp>
    </p:spTree>
    <p:extLst>
      <p:ext uri="{BB962C8B-B14F-4D97-AF65-F5344CB8AC3E}">
        <p14:creationId xmlns:p14="http://schemas.microsoft.com/office/powerpoint/2010/main" val="4144237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9823" y="206892"/>
            <a:ext cx="7616963" cy="769733"/>
          </a:xfrm>
        </p:spPr>
        <p:txBody>
          <a:bodyPr/>
          <a:lstStyle/>
          <a:p>
            <a:r>
              <a:rPr lang="es-MX" dirty="0">
                <a:solidFill>
                  <a:schemeClr val="accent1">
                    <a:lumMod val="75000"/>
                  </a:schemeClr>
                </a:solidFill>
              </a:rPr>
              <a:t>CONCILIACIÓN APORTES SGP</a:t>
            </a:r>
            <a:endParaRPr lang="es-CO" dirty="0"/>
          </a:p>
        </p:txBody>
      </p:sp>
      <p:graphicFrame>
        <p:nvGraphicFramePr>
          <p:cNvPr id="12" name="Diagrama 11"/>
          <p:cNvGraphicFramePr/>
          <p:nvPr/>
        </p:nvGraphicFramePr>
        <p:xfrm>
          <a:off x="2039823" y="1052653"/>
          <a:ext cx="8448067" cy="5538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Imagen 15"/>
          <p:cNvPicPr>
            <a:picLocks noChangeAspect="1"/>
          </p:cNvPicPr>
          <p:nvPr/>
        </p:nvPicPr>
        <p:blipFill rotWithShape="1">
          <a:blip r:embed="rId7"/>
          <a:srcRect l="15311" t="17693" r="13096" b="20538"/>
          <a:stretch/>
        </p:blipFill>
        <p:spPr>
          <a:xfrm>
            <a:off x="5875864" y="5721690"/>
            <a:ext cx="2105891" cy="706581"/>
          </a:xfrm>
          <a:prstGeom prst="rect">
            <a:avLst/>
          </a:prstGeom>
        </p:spPr>
      </p:pic>
      <p:pic>
        <p:nvPicPr>
          <p:cNvPr id="17" name="Picture 4" descr="Resultado de imagen para FLECHA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6409748" y="2366700"/>
            <a:ext cx="1394690" cy="61017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esultado de imagen para FLECHA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5852433">
            <a:off x="4597043" y="4660511"/>
            <a:ext cx="1437374" cy="628852"/>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8566178" y="4974937"/>
            <a:ext cx="2395017" cy="516668"/>
          </a:xfrm>
          <a:prstGeom prst="rect">
            <a:avLst/>
          </a:prstGeom>
          <a:solidFill>
            <a:schemeClr val="accent1">
              <a:lumMod val="75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500" dirty="0"/>
              <a:t>GIROS SGP - SSF</a:t>
            </a:r>
          </a:p>
          <a:p>
            <a:pPr algn="ctr"/>
            <a:r>
              <a:rPr lang="es-CO" sz="1500" dirty="0"/>
              <a:t>www.mineducacion.gov.co</a:t>
            </a:r>
          </a:p>
        </p:txBody>
      </p:sp>
      <p:sp>
        <p:nvSpPr>
          <p:cNvPr id="15" name="CuadroTexto 14"/>
          <p:cNvSpPr txBox="1"/>
          <p:nvPr/>
        </p:nvSpPr>
        <p:spPr>
          <a:xfrm>
            <a:off x="8760732" y="1974443"/>
            <a:ext cx="2367637"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s-MX" dirty="0">
                <a:effectLst>
                  <a:outerShdw blurRad="38100" dist="38100" dir="2700000" algn="tl">
                    <a:srgbClr val="000000">
                      <a:alpha val="43137"/>
                    </a:srgbClr>
                  </a:outerShdw>
                </a:effectLst>
              </a:rPr>
              <a:t>A. Afiliado    8%.</a:t>
            </a:r>
          </a:p>
          <a:p>
            <a:pPr marL="342900" indent="-342900">
              <a:buFont typeface="Arial" panose="020B0604020202020204" pitchFamily="34" charset="0"/>
              <a:buChar char="•"/>
            </a:pPr>
            <a:r>
              <a:rPr lang="es-MX" dirty="0">
                <a:effectLst>
                  <a:outerShdw blurRad="38100" dist="38100" dir="2700000" algn="tl">
                    <a:srgbClr val="000000">
                      <a:alpha val="43137"/>
                    </a:srgbClr>
                  </a:outerShdw>
                </a:effectLst>
              </a:rPr>
              <a:t>A. Patronal   8,5%</a:t>
            </a:r>
          </a:p>
          <a:p>
            <a:pPr marL="342900" indent="-342900">
              <a:buFont typeface="Arial" panose="020B0604020202020204" pitchFamily="34" charset="0"/>
              <a:buChar char="•"/>
            </a:pPr>
            <a:r>
              <a:rPr lang="es-MX" dirty="0">
                <a:effectLst>
                  <a:outerShdw blurRad="38100" dist="38100" dir="2700000" algn="tl">
                    <a:srgbClr val="000000">
                      <a:alpha val="43137"/>
                    </a:srgbClr>
                  </a:outerShdw>
                </a:effectLst>
              </a:rPr>
              <a:t>A. Cesantías 8,33%</a:t>
            </a:r>
          </a:p>
        </p:txBody>
      </p:sp>
      <p:pic>
        <p:nvPicPr>
          <p:cNvPr id="21" name="Imagen 20"/>
          <p:cNvPicPr>
            <a:picLocks noChangeAspect="1"/>
          </p:cNvPicPr>
          <p:nvPr/>
        </p:nvPicPr>
        <p:blipFill rotWithShape="1">
          <a:blip r:embed="rId9"/>
          <a:srcRect l="56924" t="26122" r="6614" b="58076"/>
          <a:stretch/>
        </p:blipFill>
        <p:spPr>
          <a:xfrm>
            <a:off x="2487413" y="1422801"/>
            <a:ext cx="2263882" cy="551642"/>
          </a:xfrm>
          <a:prstGeom prst="rect">
            <a:avLst/>
          </a:prstGeom>
        </p:spPr>
      </p:pic>
    </p:spTree>
    <p:extLst>
      <p:ext uri="{BB962C8B-B14F-4D97-AF65-F5344CB8AC3E}">
        <p14:creationId xmlns:p14="http://schemas.microsoft.com/office/powerpoint/2010/main" val="1823413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8843" t="23072" r="13694" b="7441"/>
          <a:stretch/>
        </p:blipFill>
        <p:spPr>
          <a:xfrm>
            <a:off x="764274" y="1269241"/>
            <a:ext cx="9935569" cy="5010857"/>
          </a:xfrm>
          <a:prstGeom prst="rect">
            <a:avLst/>
          </a:prstGeom>
        </p:spPr>
      </p:pic>
      <p:sp>
        <p:nvSpPr>
          <p:cNvPr id="6" name="Título 1"/>
          <p:cNvSpPr>
            <a:spLocks noGrp="1"/>
          </p:cNvSpPr>
          <p:nvPr>
            <p:ph type="ctrTitle"/>
          </p:nvPr>
        </p:nvSpPr>
        <p:spPr>
          <a:xfrm>
            <a:off x="3166281" y="0"/>
            <a:ext cx="5911754" cy="1160060"/>
          </a:xfrm>
        </p:spPr>
        <p:txBody>
          <a:bodyPr>
            <a:normAutofit/>
          </a:bodyPr>
          <a:lstStyle/>
          <a:p>
            <a:r>
              <a:rPr lang="es-MX" sz="3600" dirty="0">
                <a:solidFill>
                  <a:schemeClr val="accent1">
                    <a:lumMod val="75000"/>
                  </a:schemeClr>
                </a:solidFill>
              </a:rPr>
              <a:t>FORMATOS DE CONCILIACIÓN</a:t>
            </a:r>
            <a:endParaRPr lang="es-CO" dirty="0">
              <a:solidFill>
                <a:schemeClr val="accent1">
                  <a:lumMod val="75000"/>
                </a:schemeClr>
              </a:solidFill>
            </a:endParaRPr>
          </a:p>
        </p:txBody>
      </p:sp>
    </p:spTree>
    <p:extLst>
      <p:ext uri="{BB962C8B-B14F-4D97-AF65-F5344CB8AC3E}">
        <p14:creationId xmlns:p14="http://schemas.microsoft.com/office/powerpoint/2010/main" val="3305013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96716" y="1882049"/>
            <a:ext cx="10662938" cy="3508653"/>
          </a:xfrm>
          <a:prstGeom prst="rect">
            <a:avLst/>
          </a:prstGeom>
          <a:noFill/>
        </p:spPr>
        <p:txBody>
          <a:bodyPr wrap="square" rtlCol="0">
            <a:spAutoFit/>
          </a:bodyPr>
          <a:lstStyle/>
          <a:p>
            <a:pPr algn="just"/>
            <a:r>
              <a:rPr lang="es-CO" sz="2400" b="1" dirty="0">
                <a:solidFill>
                  <a:schemeClr val="accent1"/>
                </a:solidFill>
              </a:rPr>
              <a:t>Decreto 1272 de 2018. </a:t>
            </a:r>
            <a:r>
              <a:rPr lang="es-CO" sz="2000" b="1" i="1" dirty="0"/>
              <a:t>“…</a:t>
            </a:r>
            <a:r>
              <a:rPr lang="es-ES" sz="2000" b="1" i="1" dirty="0"/>
              <a:t>ARTÍCULO  2.4.4.2.3.2.28.</a:t>
            </a:r>
            <a:r>
              <a:rPr lang="es-ES" sz="2000" i="1" dirty="0"/>
              <a:t> </a:t>
            </a:r>
            <a:r>
              <a:rPr lang="es-ES" sz="2000" b="1" i="1" dirty="0"/>
              <a:t>Sanción moratoria.</a:t>
            </a:r>
            <a:r>
              <a:rPr lang="es-ES" sz="2000" i="1" dirty="0"/>
              <a:t> El pago de la sanción moratoria se hará con cargo a los recursos del Fondo Nacional de Prestaciones Sociales del Magisterio, sin perjuicio de las acciones legales o. judiciales correspondientes que se deban adelantar en contra de quien dé lugar a la configuración de la sanción moratoria, con el fin de que el Fondo recupere las sumas pagadas por el incumplimiento de los términos previstos en la Ley 1071 de 2006.</a:t>
            </a:r>
          </a:p>
          <a:p>
            <a:r>
              <a:rPr lang="es-ES" sz="2000" i="1" dirty="0"/>
              <a:t> </a:t>
            </a:r>
          </a:p>
          <a:p>
            <a:pPr algn="just"/>
            <a:r>
              <a:rPr lang="es-ES" sz="2000" i="1" dirty="0"/>
              <a:t>Así mismo, la sociedad fiduciaria deberá interponer las acciones legales correspondientes en contra de las entidades territoriales certificadas en educación por el incumplimiento de los términos indicados en la Ley 1071 de 2006 y reintegrar las sumas de dinero canceladas con ocasión del pago de la sanción moratoria que le sea atribuible...”</a:t>
            </a:r>
          </a:p>
          <a:p>
            <a:endParaRPr lang="es-CO" dirty="0"/>
          </a:p>
        </p:txBody>
      </p:sp>
      <p:sp>
        <p:nvSpPr>
          <p:cNvPr id="5" name="Título 1"/>
          <p:cNvSpPr>
            <a:spLocks noGrp="1"/>
          </p:cNvSpPr>
          <p:nvPr>
            <p:ph type="title"/>
          </p:nvPr>
        </p:nvSpPr>
        <p:spPr>
          <a:xfrm>
            <a:off x="715818" y="769420"/>
            <a:ext cx="10515600" cy="662782"/>
          </a:xfrm>
        </p:spPr>
        <p:txBody>
          <a:bodyPr>
            <a:normAutofit fontScale="90000"/>
          </a:bodyPr>
          <a:lstStyle/>
          <a:p>
            <a:pPr algn="ctr"/>
            <a:r>
              <a:rPr lang="es-CO" dirty="0">
                <a:solidFill>
                  <a:schemeClr val="accent1"/>
                </a:solidFill>
              </a:rPr>
              <a:t>Sanción por mora-atribuible a SED (Fundamento Legal)</a:t>
            </a:r>
          </a:p>
        </p:txBody>
      </p:sp>
    </p:spTree>
    <p:extLst>
      <p:ext uri="{BB962C8B-B14F-4D97-AF65-F5344CB8AC3E}">
        <p14:creationId xmlns:p14="http://schemas.microsoft.com/office/powerpoint/2010/main" val="710942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264693" y="1905506"/>
            <a:ext cx="9662614" cy="3046988"/>
          </a:xfrm>
          <a:prstGeom prst="rect">
            <a:avLst/>
          </a:prstGeom>
          <a:noFill/>
        </p:spPr>
        <p:txBody>
          <a:bodyPr wrap="square" rtlCol="0">
            <a:spAutoFit/>
          </a:bodyPr>
          <a:lstStyle/>
          <a:p>
            <a:pPr algn="just"/>
            <a:r>
              <a:rPr lang="es-CO" sz="2400" dirty="0"/>
              <a:t>Tendiendo en cuento lo definido en el Decreto 1272 de 2018, el Fondo de Prestaciones Sociales del Magisterio debe realizar el cobro a las entidades  que dieron lugar a la generación de la mora, dentro del proceso de reconocimiento y pago  de la cesantía, desde el 12 de agosto de 2018 y vigencia 2019. </a:t>
            </a:r>
          </a:p>
          <a:p>
            <a:pPr algn="just"/>
            <a:endParaRPr lang="es-CO" sz="2400" dirty="0"/>
          </a:p>
          <a:p>
            <a:pPr algn="just"/>
            <a:r>
              <a:rPr lang="es-CO" sz="2400" dirty="0"/>
              <a:t>Lo anterior en concordancia con la obligación de cobro dentro del contrato de fiducia.</a:t>
            </a:r>
          </a:p>
        </p:txBody>
      </p:sp>
      <p:sp>
        <p:nvSpPr>
          <p:cNvPr id="6" name="Título 1">
            <a:extLst>
              <a:ext uri="{FF2B5EF4-FFF2-40B4-BE49-F238E27FC236}">
                <a16:creationId xmlns:a16="http://schemas.microsoft.com/office/drawing/2014/main" id="{DCD9BA6F-D456-4635-B47A-3229EEDE132B}"/>
              </a:ext>
            </a:extLst>
          </p:cNvPr>
          <p:cNvSpPr txBox="1">
            <a:spLocks/>
          </p:cNvSpPr>
          <p:nvPr/>
        </p:nvSpPr>
        <p:spPr>
          <a:xfrm>
            <a:off x="715818" y="769420"/>
            <a:ext cx="10515600" cy="662782"/>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chemeClr val="bg2">
                    <a:lumMod val="25000"/>
                  </a:schemeClr>
                </a:solidFill>
                <a:latin typeface="+mn-lt"/>
                <a:ea typeface="+mj-ea"/>
                <a:cs typeface="+mj-cs"/>
              </a:defRPr>
            </a:lvl1pPr>
          </a:lstStyle>
          <a:p>
            <a:r>
              <a:rPr lang="es-CO" dirty="0">
                <a:solidFill>
                  <a:schemeClr val="accent1"/>
                </a:solidFill>
              </a:rPr>
              <a:t>Sanción por mora-atribuible a SED (Fundamento Legal)</a:t>
            </a:r>
          </a:p>
        </p:txBody>
      </p:sp>
    </p:spTree>
    <p:extLst>
      <p:ext uri="{BB962C8B-B14F-4D97-AF65-F5344CB8AC3E}">
        <p14:creationId xmlns:p14="http://schemas.microsoft.com/office/powerpoint/2010/main" val="455184590"/>
      </p:ext>
    </p:extLst>
  </p:cSld>
  <p:clrMapOvr>
    <a:masterClrMapping/>
  </p:clrMapOvr>
</p:sld>
</file>

<file path=ppt/theme/theme1.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1237</Words>
  <Application>Microsoft Office PowerPoint</Application>
  <PresentationFormat>Panorámica</PresentationFormat>
  <Paragraphs>139</Paragraphs>
  <Slides>16</Slides>
  <Notes>1</Notes>
  <HiddenSlides>0</HiddenSlides>
  <MMClips>0</MMClips>
  <ScaleCrop>false</ScaleCrop>
  <HeadingPairs>
    <vt:vector size="6" baseType="variant">
      <vt:variant>
        <vt:lpstr>Fuentes usadas</vt:lpstr>
      </vt:variant>
      <vt:variant>
        <vt:i4>6</vt:i4>
      </vt:variant>
      <vt:variant>
        <vt:lpstr>Tema</vt:lpstr>
      </vt:variant>
      <vt:variant>
        <vt:i4>8</vt:i4>
      </vt:variant>
      <vt:variant>
        <vt:lpstr>Títulos de diapositiva</vt:lpstr>
      </vt:variant>
      <vt:variant>
        <vt:i4>16</vt:i4>
      </vt:variant>
    </vt:vector>
  </HeadingPairs>
  <TitlesOfParts>
    <vt:vector size="30" baseType="lpstr">
      <vt:lpstr>Arial</vt:lpstr>
      <vt:lpstr>Calibri</vt:lpstr>
      <vt:lpstr>Calibri Light</vt:lpstr>
      <vt:lpstr>Lato Light</vt:lpstr>
      <vt:lpstr>Wingdings</vt:lpstr>
      <vt:lpstr>Work Sans</vt:lpstr>
      <vt:lpstr>2_Diseño personalizado</vt:lpstr>
      <vt:lpstr>3_Diseño personalizado</vt:lpstr>
      <vt:lpstr>4_Diseño personalizado</vt:lpstr>
      <vt:lpstr>Diseño personalizado</vt:lpstr>
      <vt:lpstr>1_Diseño personalizado</vt:lpstr>
      <vt:lpstr>6_Diseño personalizado</vt:lpstr>
      <vt:lpstr>7_Diseño personalizado</vt:lpstr>
      <vt:lpstr>5_Diseño personalizado</vt:lpstr>
      <vt:lpstr>Presentación de PowerPoint</vt:lpstr>
      <vt:lpstr>Presentación de PowerPoint</vt:lpstr>
      <vt:lpstr>Deuda de Cuota de Afiliación, Ascenso e Incremento Salarial</vt:lpstr>
      <vt:lpstr>Periodicidad en el cobro de Cuota de Afiliación </vt:lpstr>
      <vt:lpstr>Padres Cotizantes</vt:lpstr>
      <vt:lpstr>CONCILIACIÓN APORTES SGP</vt:lpstr>
      <vt:lpstr>FORMATOS DE CONCILIACIÓN</vt:lpstr>
      <vt:lpstr>Sanción por mora-atribuible a SED (Fundamento Legal)</vt:lpstr>
      <vt:lpstr>Presentación de PowerPoint</vt:lpstr>
      <vt:lpstr>Presentación de PowerPoint</vt:lpstr>
      <vt:lpstr>Cálculo Actuarial – Sector Educación – normatividad</vt:lpstr>
      <vt:lpstr>CALCULO ACTUARIAL – Población a cargo de la Entidad Territorial</vt:lpstr>
      <vt:lpstr>Calculo Actuarial - Depuración</vt:lpstr>
      <vt:lpstr>Pasivo Corriente - Normatividad </vt:lpstr>
      <vt:lpstr>Pasivo Corriente – Generación Deuda</vt:lpstr>
      <vt:lpstr>Acuerdos de Pago- Requisitos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Mariana Cantor Peña</dc:creator>
  <cp:lastModifiedBy>Albanil Eslava Maribel</cp:lastModifiedBy>
  <cp:revision>86</cp:revision>
  <dcterms:created xsi:type="dcterms:W3CDTF">2018-01-04T14:11:21Z</dcterms:created>
  <dcterms:modified xsi:type="dcterms:W3CDTF">2022-05-16T22:23:12Z</dcterms:modified>
</cp:coreProperties>
</file>